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7775575" cy="10907713"/>
  <p:notesSz cx="9939338" cy="1436846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6" userDrawn="1">
          <p15:clr>
            <a:srgbClr val="A4A3A4"/>
          </p15:clr>
        </p15:guide>
        <p15:guide id="2" pos="313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FD23"/>
    <a:srgbClr val="FB79B4"/>
    <a:srgbClr val="FECEE9"/>
    <a:srgbClr val="FEC2E4"/>
    <a:srgbClr val="00213A"/>
    <a:srgbClr val="AFDDFF"/>
    <a:srgbClr val="19C3FF"/>
    <a:srgbClr val="9966FF"/>
    <a:srgbClr val="57D3FF"/>
    <a:srgbClr val="FDA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9507" autoAdjust="0"/>
  </p:normalViewPr>
  <p:slideViewPr>
    <p:cSldViewPr snapToGrid="0">
      <p:cViewPr varScale="1">
        <p:scale>
          <a:sx n="68" d="100"/>
          <a:sy n="68" d="100"/>
        </p:scale>
        <p:origin x="1464" y="8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4526"/>
        <p:guide pos="313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2.xml" Type="http://schemas.openxmlformats.org/officeDocument/2006/relationships/customXml"/><Relationship Id="rId11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../customXml/item1.xml" Type="http://schemas.openxmlformats.org/officeDocument/2006/relationships/customXml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4307765" cy="718097"/>
          </a:xfrm>
          <a:prstGeom prst="rect">
            <a:avLst/>
          </a:prstGeom>
        </p:spPr>
        <p:txBody>
          <a:bodyPr vert="horz" lIns="125034" tIns="62518" rIns="125034" bIns="62518" rtlCol="0"/>
          <a:lstStyle>
            <a:lvl1pPr algn="l">
              <a:defRPr sz="16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425" y="3"/>
            <a:ext cx="4307765" cy="718097"/>
          </a:xfrm>
          <a:prstGeom prst="rect">
            <a:avLst/>
          </a:prstGeom>
        </p:spPr>
        <p:txBody>
          <a:bodyPr vert="horz" lIns="125034" tIns="62518" rIns="125034" bIns="62518" rtlCol="0"/>
          <a:lstStyle>
            <a:lvl1pPr algn="r">
              <a:defRPr sz="1600"/>
            </a:lvl1pPr>
          </a:lstStyle>
          <a:p>
            <a:fld id="{EA4C0380-2DE9-498B-B68D-60B46204BA80}" type="datetimeFigureOut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0" y="13648191"/>
            <a:ext cx="4307765" cy="718095"/>
          </a:xfrm>
          <a:prstGeom prst="rect">
            <a:avLst/>
          </a:prstGeom>
        </p:spPr>
        <p:txBody>
          <a:bodyPr vert="horz" lIns="125034" tIns="62518" rIns="125034" bIns="62518" rtlCol="0" anchor="b"/>
          <a:lstStyle>
            <a:lvl1pPr algn="l">
              <a:defRPr sz="16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425" y="13648191"/>
            <a:ext cx="4307765" cy="718095"/>
          </a:xfrm>
          <a:prstGeom prst="rect">
            <a:avLst/>
          </a:prstGeom>
        </p:spPr>
        <p:txBody>
          <a:bodyPr vert="horz" lIns="125034" tIns="62518" rIns="125034" bIns="62518" rtlCol="0" anchor="b"/>
          <a:lstStyle>
            <a:lvl1pPr algn="r">
              <a:defRPr sz="16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1" y="3"/>
            <a:ext cx="4307047" cy="720917"/>
          </a:xfrm>
          <a:prstGeom prst="rect">
            <a:avLst/>
          </a:prstGeom>
        </p:spPr>
        <p:txBody>
          <a:bodyPr vert="horz" lIns="132863" tIns="66432" rIns="132863" bIns="66432" rtlCol="0"/>
          <a:lstStyle>
            <a:lvl1pPr algn="l">
              <a:defRPr sz="16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002" y="3"/>
            <a:ext cx="4307047" cy="720917"/>
          </a:xfrm>
          <a:prstGeom prst="rect">
            <a:avLst/>
          </a:prstGeom>
        </p:spPr>
        <p:txBody>
          <a:bodyPr vert="horz" lIns="132863" tIns="66432" rIns="132863" bIns="66432" rtlCol="0"/>
          <a:lstStyle>
            <a:lvl1pPr algn="r">
              <a:defRPr sz="1600"/>
            </a:lvl1pPr>
          </a:lstStyle>
          <a:p>
            <a:fld id="{70F99883-74AE-4A2C-81B7-5B86A08198C0}" type="datetimeFigureOut">
              <a:rPr kumimoji="1" lang="ja-JP" altLang="en-US" smtClean="0"/>
              <a:t>2024/6/28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0088" y="1793875"/>
            <a:ext cx="3459162" cy="4852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863" tIns="66432" rIns="132863" bIns="6643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6914832"/>
            <a:ext cx="7951470" cy="5657580"/>
          </a:xfrm>
          <a:prstGeom prst="rect">
            <a:avLst/>
          </a:prstGeom>
        </p:spPr>
        <p:txBody>
          <a:bodyPr vert="horz" lIns="132863" tIns="66432" rIns="132863" bIns="664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1" y="13647555"/>
            <a:ext cx="4307047" cy="720916"/>
          </a:xfrm>
          <a:prstGeom prst="rect">
            <a:avLst/>
          </a:prstGeom>
        </p:spPr>
        <p:txBody>
          <a:bodyPr vert="horz" lIns="132863" tIns="66432" rIns="132863" bIns="66432" rtlCol="0" anchor="b"/>
          <a:lstStyle>
            <a:lvl1pPr algn="l">
              <a:defRPr sz="16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002" y="13647555"/>
            <a:ext cx="4307047" cy="720916"/>
          </a:xfrm>
          <a:prstGeom prst="rect">
            <a:avLst/>
          </a:prstGeom>
        </p:spPr>
        <p:txBody>
          <a:bodyPr vert="horz" lIns="132863" tIns="66432" rIns="132863" bIns="66432" rtlCol="0" anchor="b"/>
          <a:lstStyle>
            <a:lvl1pPr algn="r">
              <a:defRPr sz="16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台形 3"/>
          <p:cNvSpPr/>
          <p:nvPr/>
        </p:nvSpPr>
        <p:spPr>
          <a:xfrm rot="5400000" flipH="1">
            <a:off x="1689141" y="-1704423"/>
            <a:ext cx="1209395" cy="5078440"/>
          </a:xfrm>
          <a:prstGeom prst="trapezoid">
            <a:avLst>
              <a:gd name="adj" fmla="val 25395"/>
            </a:avLst>
          </a:prstGeom>
          <a:solidFill>
            <a:srgbClr val="FFFF00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台形 4"/>
          <p:cNvSpPr/>
          <p:nvPr/>
        </p:nvSpPr>
        <p:spPr>
          <a:xfrm rot="16200000">
            <a:off x="1998594" y="-618714"/>
            <a:ext cx="4385009" cy="7767514"/>
          </a:xfrm>
          <a:prstGeom prst="trapezoid">
            <a:avLst>
              <a:gd name="adj" fmla="val 10432"/>
            </a:avLst>
          </a:prstGeom>
          <a:solidFill>
            <a:srgbClr val="57D3FF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4767" y="533339"/>
            <a:ext cx="52191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概ね３５歳未満の方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新卒・卒業後３年程度の方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8746" y="1629692"/>
            <a:ext cx="874031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ln w="22225">
                  <a:solidFill>
                    <a:schemeClr val="tx2"/>
                  </a:solidFill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ハローワーク池田</a:t>
            </a:r>
            <a:endParaRPr lang="en-US" altLang="ja-JP" sz="4400" b="1" dirty="0" smtClean="0">
              <a:ln w="22225">
                <a:solidFill>
                  <a:schemeClr val="tx2"/>
                </a:solidFill>
              </a:ln>
              <a:solidFill>
                <a:srgbClr val="FFFF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000" dirty="0" err="1" smtClean="0">
                <a:ln w="2540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わか</a:t>
            </a:r>
            <a:r>
              <a:rPr lang="ja-JP" altLang="en-US" sz="8000" dirty="0" smtClean="0">
                <a:ln w="2540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もの</a:t>
            </a:r>
            <a:endParaRPr lang="en-US" altLang="ja-JP" sz="8000" dirty="0" smtClean="0">
              <a:ln w="25400">
                <a:solidFill>
                  <a:schemeClr val="bg2">
                    <a:lumMod val="25000"/>
                  </a:schemeClr>
                </a:solidFill>
              </a:ln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000" dirty="0" smtClean="0">
                <a:ln w="25400"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支援コーナー</a:t>
            </a:r>
            <a:endParaRPr lang="ja-JP" altLang="en-US" sz="8000" dirty="0">
              <a:ln w="25400">
                <a:solidFill>
                  <a:schemeClr val="bg2">
                    <a:lumMod val="25000"/>
                  </a:schemeClr>
                </a:solidFill>
              </a:ln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1" name="グループ化 10"/>
          <p:cNvGrpSpPr>
            <a:grpSpLocks noChangeAspect="1"/>
          </p:cNvGrpSpPr>
          <p:nvPr/>
        </p:nvGrpSpPr>
        <p:grpSpPr>
          <a:xfrm>
            <a:off x="9248183" y="510989"/>
            <a:ext cx="1207792" cy="1282568"/>
            <a:chOff x="0" y="0"/>
            <a:chExt cx="1799259" cy="2177383"/>
          </a:xfrm>
        </p:grpSpPr>
        <p:sp>
          <p:nvSpPr>
            <p:cNvPr id="12" name="角丸四角形 11"/>
            <p:cNvSpPr/>
            <p:nvPr/>
          </p:nvSpPr>
          <p:spPr>
            <a:xfrm>
              <a:off x="401876" y="663120"/>
              <a:ext cx="1047751" cy="1085851"/>
            </a:xfrm>
            <a:prstGeom prst="roundRect">
              <a:avLst>
                <a:gd name="adj" fmla="val 27193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13" name="直線コネクタ 12"/>
            <p:cNvCxnSpPr>
              <a:stCxn id="18" idx="3"/>
              <a:endCxn id="18" idx="3"/>
            </p:cNvCxnSpPr>
            <p:nvPr/>
          </p:nvCxnSpPr>
          <p:spPr>
            <a:xfrm>
              <a:off x="686567" y="48797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円/楕円 9"/>
            <p:cNvSpPr/>
            <p:nvPr/>
          </p:nvSpPr>
          <p:spPr>
            <a:xfrm rot="1373176">
              <a:off x="517135" y="61188"/>
              <a:ext cx="133562" cy="60483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n>
                  <a:noFill/>
                </a:ln>
              </a:endParaRPr>
            </a:p>
          </p:txBody>
        </p:sp>
        <p:sp>
          <p:nvSpPr>
            <p:cNvPr id="15" name="円/楕円 10"/>
            <p:cNvSpPr/>
            <p:nvPr/>
          </p:nvSpPr>
          <p:spPr>
            <a:xfrm rot="15475">
              <a:off x="1366808" y="243435"/>
              <a:ext cx="133562" cy="61700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n>
                  <a:noFill/>
                </a:ln>
              </a:endParaRPr>
            </a:p>
          </p:txBody>
        </p:sp>
        <p:sp>
          <p:nvSpPr>
            <p:cNvPr id="16" name="円/楕円 11"/>
            <p:cNvSpPr/>
            <p:nvPr/>
          </p:nvSpPr>
          <p:spPr>
            <a:xfrm rot="781410">
              <a:off x="389159" y="411743"/>
              <a:ext cx="1136510" cy="5284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n>
                  <a:noFill/>
                </a:ln>
              </a:endParaRPr>
            </a:p>
          </p:txBody>
        </p:sp>
        <p:sp>
          <p:nvSpPr>
            <p:cNvPr id="17" name="円/楕円 12"/>
            <p:cNvSpPr/>
            <p:nvPr/>
          </p:nvSpPr>
          <p:spPr>
            <a:xfrm rot="781410">
              <a:off x="668797" y="47904"/>
              <a:ext cx="793438" cy="31419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n>
                  <a:noFill/>
                </a:ln>
              </a:endParaRPr>
            </a:p>
          </p:txBody>
        </p:sp>
        <p:sp>
          <p:nvSpPr>
            <p:cNvPr id="18" name="円/楕円 13"/>
            <p:cNvSpPr/>
            <p:nvPr/>
          </p:nvSpPr>
          <p:spPr>
            <a:xfrm rot="781410">
              <a:off x="592409" y="151373"/>
              <a:ext cx="850112" cy="48081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n>
                  <a:noFill/>
                </a:ln>
              </a:endParaRPr>
            </a:p>
          </p:txBody>
        </p:sp>
        <p:sp>
          <p:nvSpPr>
            <p:cNvPr id="19" name="円/楕円 6"/>
            <p:cNvSpPr/>
            <p:nvPr/>
          </p:nvSpPr>
          <p:spPr>
            <a:xfrm rot="1026656">
              <a:off x="777747" y="496566"/>
              <a:ext cx="239905" cy="30794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0" name="円/楕円 7"/>
            <p:cNvSpPr/>
            <p:nvPr/>
          </p:nvSpPr>
          <p:spPr>
            <a:xfrm rot="1026656">
              <a:off x="642641" y="479669"/>
              <a:ext cx="45666" cy="70848"/>
            </a:xfrm>
            <a:prstGeom prst="ellipse">
              <a:avLst/>
            </a:prstGeom>
            <a:ln>
              <a:solidFill>
                <a:sysClr val="windowText" lastClr="00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1" name="円/楕円 8"/>
            <p:cNvSpPr/>
            <p:nvPr/>
          </p:nvSpPr>
          <p:spPr>
            <a:xfrm rot="1026656">
              <a:off x="1161290" y="643527"/>
              <a:ext cx="45666" cy="66272"/>
            </a:xfrm>
            <a:prstGeom prst="ellipse">
              <a:avLst/>
            </a:prstGeom>
            <a:ln>
              <a:solidFill>
                <a:sysClr val="windowText" lastClr="00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2" name="円弧 21"/>
            <p:cNvSpPr/>
            <p:nvPr/>
          </p:nvSpPr>
          <p:spPr>
            <a:xfrm rot="1026656">
              <a:off x="649977" y="541152"/>
              <a:ext cx="459101" cy="342794"/>
            </a:xfrm>
            <a:prstGeom prst="arc">
              <a:avLst>
                <a:gd name="adj1" fmla="val 21345830"/>
                <a:gd name="adj2" fmla="val 11035469"/>
              </a:avLst>
            </a:prstGeom>
            <a:ln>
              <a:solidFill>
                <a:sysClr val="windowText" lastClr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cxnSp>
          <p:nvCxnSpPr>
            <p:cNvPr id="23" name="直線コネクタ 22"/>
            <p:cNvCxnSpPr/>
            <p:nvPr/>
          </p:nvCxnSpPr>
          <p:spPr>
            <a:xfrm rot="1026656" flipH="1">
              <a:off x="625759" y="623485"/>
              <a:ext cx="38444" cy="295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rot="1026656">
              <a:off x="660610" y="630665"/>
              <a:ext cx="35487" cy="29550"/>
            </a:xfrm>
            <a:prstGeom prst="line">
              <a:avLst/>
            </a:prstGeom>
            <a:ln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rot="1026656">
              <a:off x="1097829" y="768355"/>
              <a:ext cx="35487" cy="29550"/>
            </a:xfrm>
            <a:prstGeom prst="line">
              <a:avLst/>
            </a:prstGeom>
            <a:ln>
              <a:solidFill>
                <a:sysClr val="windowText" lastClr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 rot="1026656" flipH="1">
              <a:off x="1065803" y="762043"/>
              <a:ext cx="38444" cy="295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円/楕円 20"/>
            <p:cNvSpPr/>
            <p:nvPr/>
          </p:nvSpPr>
          <p:spPr>
            <a:xfrm rot="1026656">
              <a:off x="696899" y="0"/>
              <a:ext cx="90122" cy="16131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8" name="円/楕円 21"/>
            <p:cNvSpPr/>
            <p:nvPr/>
          </p:nvSpPr>
          <p:spPr>
            <a:xfrm rot="1026656">
              <a:off x="1372421" y="171037"/>
              <a:ext cx="90122" cy="16131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9" name="フローチャート : 論理積ゲート 30"/>
            <p:cNvSpPr/>
            <p:nvPr/>
          </p:nvSpPr>
          <p:spPr>
            <a:xfrm rot="13815291">
              <a:off x="64391" y="566452"/>
              <a:ext cx="85728" cy="45636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0" name="フローチャート : 論理積ゲート 29"/>
            <p:cNvSpPr/>
            <p:nvPr/>
          </p:nvSpPr>
          <p:spPr>
            <a:xfrm rot="13815291">
              <a:off x="27209" y="598891"/>
              <a:ext cx="85728" cy="45636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1" name="フローチャート : 論理積ゲート 27"/>
            <p:cNvSpPr/>
            <p:nvPr/>
          </p:nvSpPr>
          <p:spPr>
            <a:xfrm rot="13815291">
              <a:off x="-587" y="639660"/>
              <a:ext cx="86586" cy="45636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2" name="フローチャート : 論理積ゲート 22"/>
            <p:cNvSpPr/>
            <p:nvPr/>
          </p:nvSpPr>
          <p:spPr>
            <a:xfrm rot="13228028">
              <a:off x="0" y="713632"/>
              <a:ext cx="598671" cy="216954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3" name="フローチャート : 論理積ゲート 34"/>
            <p:cNvSpPr/>
            <p:nvPr/>
          </p:nvSpPr>
          <p:spPr>
            <a:xfrm rot="2422202">
              <a:off x="1622129" y="1382750"/>
              <a:ext cx="86974" cy="45696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4" name="フローチャート : 論理積ゲート 32"/>
            <p:cNvSpPr/>
            <p:nvPr/>
          </p:nvSpPr>
          <p:spPr>
            <a:xfrm rot="2422202">
              <a:off x="1694590" y="1315729"/>
              <a:ext cx="86736" cy="46561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5" name="フローチャート : 論理積ゲート 33"/>
            <p:cNvSpPr/>
            <p:nvPr/>
          </p:nvSpPr>
          <p:spPr>
            <a:xfrm rot="2422202">
              <a:off x="1671119" y="1363214"/>
              <a:ext cx="86974" cy="45696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6" name="フローチャート : 論理積ゲート 24"/>
            <p:cNvSpPr/>
            <p:nvPr/>
          </p:nvSpPr>
          <p:spPr>
            <a:xfrm rot="2572693">
              <a:off x="1202712" y="1057391"/>
              <a:ext cx="596547" cy="219541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7" name="月 36"/>
            <p:cNvSpPr/>
            <p:nvPr/>
          </p:nvSpPr>
          <p:spPr>
            <a:xfrm rot="17119186">
              <a:off x="593799" y="410471"/>
              <a:ext cx="555278" cy="1164747"/>
            </a:xfrm>
            <a:prstGeom prst="moon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8" name="二等辺三角形 37"/>
            <p:cNvSpPr/>
            <p:nvPr/>
          </p:nvSpPr>
          <p:spPr>
            <a:xfrm rot="12658599">
              <a:off x="1484327" y="459495"/>
              <a:ext cx="237259" cy="468504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516701" y="2068320"/>
              <a:ext cx="201484" cy="109063"/>
              <a:chOff x="516701" y="2068319"/>
              <a:chExt cx="201484" cy="109062"/>
            </a:xfrm>
          </p:grpSpPr>
          <p:sp>
            <p:nvSpPr>
              <p:cNvPr id="45" name="フローチャート : 論理積ゲート 39"/>
              <p:cNvSpPr/>
              <p:nvPr/>
            </p:nvSpPr>
            <p:spPr>
              <a:xfrm rot="5613270">
                <a:off x="496215" y="2088805"/>
                <a:ext cx="87734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46" name="フローチャート : 論理積ゲート 40"/>
              <p:cNvSpPr/>
              <p:nvPr/>
            </p:nvSpPr>
            <p:spPr>
              <a:xfrm rot="5613270">
                <a:off x="569697" y="2110133"/>
                <a:ext cx="87734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47" name="フローチャート : 論理積ゲート 41"/>
              <p:cNvSpPr/>
              <p:nvPr/>
            </p:nvSpPr>
            <p:spPr>
              <a:xfrm rot="5613270">
                <a:off x="650938" y="2096177"/>
                <a:ext cx="87734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sp>
          <p:nvSpPr>
            <p:cNvPr id="40" name="フローチャート : 論理積ゲート 37"/>
            <p:cNvSpPr/>
            <p:nvPr/>
          </p:nvSpPr>
          <p:spPr>
            <a:xfrm rot="5400000">
              <a:off x="384705" y="1717162"/>
              <a:ext cx="482266" cy="314939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1" name="フローチャート : 論理積ゲート 44"/>
            <p:cNvSpPr/>
            <p:nvPr/>
          </p:nvSpPr>
          <p:spPr>
            <a:xfrm rot="2925421">
              <a:off x="1327498" y="2045928"/>
              <a:ext cx="87733" cy="46549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2" name="フローチャート : 論理積ゲート 45"/>
            <p:cNvSpPr/>
            <p:nvPr/>
          </p:nvSpPr>
          <p:spPr>
            <a:xfrm rot="2988758">
              <a:off x="1399349" y="2020570"/>
              <a:ext cx="87733" cy="46549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3" name="フローチャート : 論理積ゲート 46"/>
            <p:cNvSpPr/>
            <p:nvPr/>
          </p:nvSpPr>
          <p:spPr>
            <a:xfrm rot="3080458">
              <a:off x="1456888" y="1962052"/>
              <a:ext cx="87733" cy="46549"/>
            </a:xfrm>
            <a:prstGeom prst="flowChartDelay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4" name="フローチャート : 論理積ゲート 38"/>
            <p:cNvSpPr/>
            <p:nvPr/>
          </p:nvSpPr>
          <p:spPr>
            <a:xfrm rot="3258449">
              <a:off x="1048201" y="1678348"/>
              <a:ext cx="490011" cy="315899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1198544" y="5525716"/>
            <a:ext cx="73534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わか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ものコーナーご利用の際は、</a:t>
            </a:r>
            <a:endParaRPr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u="sng" dirty="0" err="1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わか</a:t>
            </a:r>
            <a:r>
              <a:rPr lang="ja-JP" altLang="en-US" sz="2800" u="sng" dirty="0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ものコーナー利用希望と</a:t>
            </a:r>
            <a:endParaRPr lang="en-US" altLang="ja-JP" sz="2800" u="sng" dirty="0" smtClean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u="sng" dirty="0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１階総合案内でお伝えください。</a:t>
            </a:r>
            <a:endParaRPr lang="en-US" altLang="ja-JP" sz="2400" u="sng" dirty="0" smtClean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電話予約もできます！</a:t>
            </a:r>
            <a:endParaRPr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45" name="グループ化 144"/>
          <p:cNvGrpSpPr/>
          <p:nvPr/>
        </p:nvGrpSpPr>
        <p:grpSpPr>
          <a:xfrm>
            <a:off x="1569775" y="7631338"/>
            <a:ext cx="2888060" cy="416052"/>
            <a:chOff x="1684456" y="7716892"/>
            <a:chExt cx="2888060" cy="416052"/>
          </a:xfrm>
        </p:grpSpPr>
        <p:sp>
          <p:nvSpPr>
            <p:cNvPr id="135" name="角丸四角形 134"/>
            <p:cNvSpPr/>
            <p:nvPr/>
          </p:nvSpPr>
          <p:spPr>
            <a:xfrm>
              <a:off x="1684456" y="7716892"/>
              <a:ext cx="2515029" cy="416052"/>
            </a:xfrm>
            <a:prstGeom prst="roundRect">
              <a:avLst/>
            </a:prstGeom>
            <a:solidFill>
              <a:srgbClr val="FB69AB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kumimoji="1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163066" y="7728559"/>
              <a:ext cx="2409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n w="3175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求人のご紹介</a:t>
              </a:r>
              <a:r>
                <a:rPr lang="ja-JP" altLang="en-US" sz="2000" dirty="0" smtClean="0">
                  <a:ln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  <a:endParaRPr lang="ja-JP" altLang="en-US" sz="2000" dirty="0">
                <a:ln>
                  <a:solidFill>
                    <a:schemeClr val="tx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1596928" y="8611267"/>
            <a:ext cx="7353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u="sng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あなたにぴったりのメニューでサポート！</a:t>
            </a:r>
            <a:endParaRPr lang="en-US" altLang="ja-JP" sz="2000" u="sng" dirty="0" smtClean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u="sng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</a:t>
            </a:r>
            <a:r>
              <a:rPr lang="ja-JP" altLang="en-US" sz="2000" u="sng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気軽</a:t>
            </a:r>
            <a:r>
              <a:rPr lang="ja-JP" altLang="en-US" sz="2000" u="sng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にお越しください</a:t>
            </a:r>
            <a:endParaRPr lang="ja-JP" altLang="en-US" sz="2000" u="sng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46013" y="9646436"/>
            <a:ext cx="8774167" cy="738664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r>
              <a:rPr lang="ja-JP" altLang="en-US" sz="20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ハローワーク池田</a:t>
            </a:r>
            <a:r>
              <a:rPr lang="ja-JP" altLang="en-US" sz="28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職業相談部門若者支援コーナー</a:t>
            </a:r>
            <a:endParaRPr lang="en-US" altLang="ja-JP" sz="2000" b="1" dirty="0" smtClean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072-751-2595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41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＃）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台形 52"/>
          <p:cNvSpPr/>
          <p:nvPr/>
        </p:nvSpPr>
        <p:spPr>
          <a:xfrm rot="5400000" flipH="1">
            <a:off x="2911627" y="2978342"/>
            <a:ext cx="1703510" cy="6661922"/>
          </a:xfrm>
          <a:prstGeom prst="trapezoid">
            <a:avLst>
              <a:gd name="adj" fmla="val 0"/>
            </a:avLst>
          </a:prstGeom>
          <a:noFill/>
          <a:ln w="44450" cap="rnd">
            <a:solidFill>
              <a:srgbClr val="57D3FF"/>
            </a:solidFill>
            <a:beve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台形 53"/>
          <p:cNvSpPr/>
          <p:nvPr/>
        </p:nvSpPr>
        <p:spPr>
          <a:xfrm rot="16200000">
            <a:off x="3146492" y="5328205"/>
            <a:ext cx="2075420" cy="6244139"/>
          </a:xfrm>
          <a:prstGeom prst="trapezoid">
            <a:avLst>
              <a:gd name="adj" fmla="val 0"/>
            </a:avLst>
          </a:prstGeom>
          <a:noFill/>
          <a:ln w="44450" cap="rnd">
            <a:solidFill>
              <a:srgbClr val="FDAB3D"/>
            </a:solidFill>
            <a:beve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37488" y="10389939"/>
            <a:ext cx="6023151" cy="430887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ご利用時間　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土・日・休祝日・年末年始休み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3765322" y="10101861"/>
            <a:ext cx="3473430" cy="430887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池田市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栄本町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１２－９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46" name="グループ化 145"/>
          <p:cNvGrpSpPr/>
          <p:nvPr/>
        </p:nvGrpSpPr>
        <p:grpSpPr>
          <a:xfrm>
            <a:off x="4216492" y="7644271"/>
            <a:ext cx="3413333" cy="416052"/>
            <a:chOff x="4373313" y="7723925"/>
            <a:chExt cx="3413333" cy="416052"/>
          </a:xfrm>
        </p:grpSpPr>
        <p:sp>
          <p:nvSpPr>
            <p:cNvPr id="136" name="角丸四角形 135"/>
            <p:cNvSpPr/>
            <p:nvPr/>
          </p:nvSpPr>
          <p:spPr>
            <a:xfrm>
              <a:off x="4373313" y="7723925"/>
              <a:ext cx="2645276" cy="416052"/>
            </a:xfrm>
            <a:prstGeom prst="roundRect">
              <a:avLst/>
            </a:prstGeom>
            <a:solidFill>
              <a:srgbClr val="FB9103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kumimoji="1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614656" y="7730720"/>
              <a:ext cx="31719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n w="3175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お仕事探しの相談</a:t>
              </a:r>
              <a:endParaRPr lang="ja-JP" altLang="en-US" sz="2000" dirty="0">
                <a:ln w="3175">
                  <a:solidFill>
                    <a:schemeClr val="tx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1546884" y="8155796"/>
            <a:ext cx="2725655" cy="416052"/>
            <a:chOff x="1698108" y="8260375"/>
            <a:chExt cx="2725655" cy="416052"/>
          </a:xfrm>
        </p:grpSpPr>
        <p:sp>
          <p:nvSpPr>
            <p:cNvPr id="140" name="角丸四角形 139"/>
            <p:cNvSpPr/>
            <p:nvPr/>
          </p:nvSpPr>
          <p:spPr>
            <a:xfrm>
              <a:off x="1698108" y="8260375"/>
              <a:ext cx="2538303" cy="416052"/>
            </a:xfrm>
            <a:prstGeom prst="roundRect">
              <a:avLst/>
            </a:prstGeom>
            <a:solidFill>
              <a:srgbClr val="8BFD23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kumimoji="1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38" name="テキスト ボックス 137"/>
            <p:cNvSpPr txBox="1"/>
            <p:nvPr/>
          </p:nvSpPr>
          <p:spPr>
            <a:xfrm>
              <a:off x="2014313" y="8266754"/>
              <a:ext cx="2409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n w="3175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応募書類の添削</a:t>
              </a:r>
              <a:r>
                <a:rPr lang="ja-JP" altLang="en-US" sz="2000" dirty="0" smtClean="0">
                  <a:ln w="3175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  <a:endParaRPr lang="ja-JP" altLang="en-US" sz="2000" dirty="0">
                <a:ln w="3175">
                  <a:solidFill>
                    <a:schemeClr val="tx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4218619" y="8177456"/>
            <a:ext cx="3462356" cy="417283"/>
            <a:chOff x="4366951" y="8249096"/>
            <a:chExt cx="3462356" cy="417283"/>
          </a:xfrm>
        </p:grpSpPr>
        <p:sp>
          <p:nvSpPr>
            <p:cNvPr id="141" name="角丸四角形 140"/>
            <p:cNvSpPr/>
            <p:nvPr/>
          </p:nvSpPr>
          <p:spPr>
            <a:xfrm>
              <a:off x="4366951" y="8250327"/>
              <a:ext cx="2637995" cy="416052"/>
            </a:xfrm>
            <a:prstGeom prst="roundRect">
              <a:avLst/>
            </a:prstGeom>
            <a:solidFill>
              <a:srgbClr val="19C3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kumimoji="1" lang="ja-JP" altLang="en-US" sz="32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42" name="テキスト ボックス 141"/>
            <p:cNvSpPr txBox="1"/>
            <p:nvPr/>
          </p:nvSpPr>
          <p:spPr>
            <a:xfrm>
              <a:off x="4643359" y="8249096"/>
              <a:ext cx="31859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dirty="0" smtClean="0">
                  <a:ln w="3175"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若者支援セミナー</a:t>
              </a:r>
              <a:r>
                <a:rPr lang="ja-JP" altLang="en-US" sz="2000" dirty="0" smtClean="0">
                  <a:ln w="3175">
                    <a:solidFill>
                      <a:schemeClr val="tx1"/>
                    </a:solidFill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　</a:t>
              </a:r>
              <a:endParaRPr lang="ja-JP" altLang="en-US" sz="2000" dirty="0">
                <a:ln w="3175">
                  <a:solidFill>
                    <a:schemeClr val="tx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44" name="星 12 143"/>
          <p:cNvSpPr/>
          <p:nvPr/>
        </p:nvSpPr>
        <p:spPr>
          <a:xfrm>
            <a:off x="5149996" y="2159933"/>
            <a:ext cx="2079291" cy="1624473"/>
          </a:xfrm>
          <a:prstGeom prst="star12">
            <a:avLst>
              <a:gd name="adj" fmla="val 45038"/>
            </a:avLst>
          </a:prstGeom>
          <a:solidFill>
            <a:srgbClr val="FFFF8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84" name="グループ化 83"/>
          <p:cNvGrpSpPr>
            <a:grpSpLocks noChangeAspect="1"/>
          </p:cNvGrpSpPr>
          <p:nvPr/>
        </p:nvGrpSpPr>
        <p:grpSpPr>
          <a:xfrm rot="855433">
            <a:off x="5492280" y="2839885"/>
            <a:ext cx="1225684" cy="593663"/>
            <a:chOff x="0" y="0"/>
            <a:chExt cx="1502144" cy="728755"/>
          </a:xfrm>
        </p:grpSpPr>
        <p:grpSp>
          <p:nvGrpSpPr>
            <p:cNvPr id="85" name="グループ化 84"/>
            <p:cNvGrpSpPr/>
            <p:nvPr/>
          </p:nvGrpSpPr>
          <p:grpSpPr>
            <a:xfrm rot="15175251">
              <a:off x="1441017" y="492577"/>
              <a:ext cx="72807" cy="49447"/>
              <a:chOff x="1441013" y="492567"/>
              <a:chExt cx="144261" cy="120554"/>
            </a:xfrm>
          </p:grpSpPr>
          <p:sp>
            <p:nvSpPr>
              <p:cNvPr id="130" name="フローチャート : 論理積ゲート 2"/>
              <p:cNvSpPr/>
              <p:nvPr/>
            </p:nvSpPr>
            <p:spPr>
              <a:xfrm rot="5613270">
                <a:off x="1420366" y="513214"/>
                <a:ext cx="88055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31" name="フローチャート : 論理積ゲート 3"/>
              <p:cNvSpPr/>
              <p:nvPr/>
            </p:nvSpPr>
            <p:spPr>
              <a:xfrm rot="5613270">
                <a:off x="1466734" y="536428"/>
                <a:ext cx="88053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32" name="フローチャート : 論理積ゲート 4"/>
              <p:cNvSpPr/>
              <p:nvPr/>
            </p:nvSpPr>
            <p:spPr>
              <a:xfrm rot="5613270">
                <a:off x="1517867" y="545713"/>
                <a:ext cx="88054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86" name="グループ化 85"/>
            <p:cNvGrpSpPr/>
            <p:nvPr/>
          </p:nvGrpSpPr>
          <p:grpSpPr>
            <a:xfrm rot="15175251">
              <a:off x="1384184" y="239112"/>
              <a:ext cx="70846" cy="49447"/>
              <a:chOff x="1384184" y="239112"/>
              <a:chExt cx="144261" cy="120554"/>
            </a:xfrm>
          </p:grpSpPr>
          <p:sp>
            <p:nvSpPr>
              <p:cNvPr id="127" name="フローチャート : 論理積ゲート 2"/>
              <p:cNvSpPr/>
              <p:nvPr/>
            </p:nvSpPr>
            <p:spPr>
              <a:xfrm rot="5613270">
                <a:off x="1363537" y="259759"/>
                <a:ext cx="88055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8" name="フローチャート : 論理積ゲート 3"/>
              <p:cNvSpPr/>
              <p:nvPr/>
            </p:nvSpPr>
            <p:spPr>
              <a:xfrm rot="5613270">
                <a:off x="1409905" y="282973"/>
                <a:ext cx="88053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9" name="フローチャート : 論理積ゲート 4"/>
              <p:cNvSpPr/>
              <p:nvPr/>
            </p:nvSpPr>
            <p:spPr>
              <a:xfrm rot="5613270">
                <a:off x="1461038" y="292258"/>
                <a:ext cx="88054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87" name="グループ化 86"/>
            <p:cNvGrpSpPr/>
            <p:nvPr/>
          </p:nvGrpSpPr>
          <p:grpSpPr>
            <a:xfrm rot="4120640">
              <a:off x="249800" y="671914"/>
              <a:ext cx="73032" cy="40650"/>
              <a:chOff x="249799" y="671913"/>
              <a:chExt cx="164237" cy="98490"/>
            </a:xfrm>
          </p:grpSpPr>
          <p:sp>
            <p:nvSpPr>
              <p:cNvPr id="124" name="フローチャート : 論理積ゲート 38"/>
              <p:cNvSpPr/>
              <p:nvPr/>
            </p:nvSpPr>
            <p:spPr>
              <a:xfrm rot="5066972">
                <a:off x="229154" y="701035"/>
                <a:ext cx="88053" cy="46763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5" name="フローチャート : 論理積ゲート 39"/>
              <p:cNvSpPr/>
              <p:nvPr/>
            </p:nvSpPr>
            <p:spPr>
              <a:xfrm rot="5130309">
                <a:off x="282215" y="702997"/>
                <a:ext cx="88053" cy="46759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6" name="フローチャート : 論理積ゲート 40"/>
              <p:cNvSpPr/>
              <p:nvPr/>
            </p:nvSpPr>
            <p:spPr>
              <a:xfrm rot="5222009">
                <a:off x="346629" y="692559"/>
                <a:ext cx="88053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88" name="グループ化 87"/>
            <p:cNvGrpSpPr/>
            <p:nvPr/>
          </p:nvGrpSpPr>
          <p:grpSpPr>
            <a:xfrm rot="4891336">
              <a:off x="-10719" y="467255"/>
              <a:ext cx="70885" cy="49447"/>
              <a:chOff x="-10719" y="467255"/>
              <a:chExt cx="144261" cy="120554"/>
            </a:xfrm>
          </p:grpSpPr>
          <p:sp>
            <p:nvSpPr>
              <p:cNvPr id="121" name="フローチャート : 論理積ゲート 2"/>
              <p:cNvSpPr/>
              <p:nvPr/>
            </p:nvSpPr>
            <p:spPr>
              <a:xfrm rot="5613270">
                <a:off x="-31366" y="487902"/>
                <a:ext cx="88055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2" name="フローチャート : 論理積ゲート 3"/>
              <p:cNvSpPr/>
              <p:nvPr/>
            </p:nvSpPr>
            <p:spPr>
              <a:xfrm rot="5613270">
                <a:off x="15002" y="511116"/>
                <a:ext cx="88053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3" name="フローチャート : 論理積ゲート 4"/>
              <p:cNvSpPr/>
              <p:nvPr/>
            </p:nvSpPr>
            <p:spPr>
              <a:xfrm rot="5613270">
                <a:off x="66135" y="520401"/>
                <a:ext cx="88054" cy="46761"/>
              </a:xfrm>
              <a:prstGeom prst="flowChartDelay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sp>
          <p:nvSpPr>
            <p:cNvPr id="89" name="フローチャート : 論理積ゲート 41"/>
            <p:cNvSpPr/>
            <p:nvPr/>
          </p:nvSpPr>
          <p:spPr>
            <a:xfrm rot="20643988">
              <a:off x="1200339" y="215270"/>
              <a:ext cx="212099" cy="142135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0" name="楕円 89"/>
            <p:cNvSpPr/>
            <p:nvPr/>
          </p:nvSpPr>
          <p:spPr>
            <a:xfrm>
              <a:off x="324540" y="164399"/>
              <a:ext cx="1011999" cy="56288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grpSp>
          <p:nvGrpSpPr>
            <p:cNvPr id="91" name="グループ化 90"/>
            <p:cNvGrpSpPr/>
            <p:nvPr/>
          </p:nvGrpSpPr>
          <p:grpSpPr>
            <a:xfrm>
              <a:off x="865204" y="0"/>
              <a:ext cx="549029" cy="445694"/>
              <a:chOff x="865203" y="0"/>
              <a:chExt cx="550425" cy="300998"/>
            </a:xfrm>
          </p:grpSpPr>
          <p:sp>
            <p:nvSpPr>
              <p:cNvPr id="116" name="台形 115"/>
              <p:cNvSpPr/>
              <p:nvPr/>
            </p:nvSpPr>
            <p:spPr>
              <a:xfrm rot="15242969">
                <a:off x="977433" y="-64587"/>
                <a:ext cx="253355" cy="477816"/>
              </a:xfrm>
              <a:prstGeom prst="trapezoi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17" name="直角三角形 116"/>
              <p:cNvSpPr/>
              <p:nvPr/>
            </p:nvSpPr>
            <p:spPr>
              <a:xfrm rot="3915741">
                <a:off x="1283760" y="6883"/>
                <a:ext cx="71575" cy="57810"/>
              </a:xfrm>
              <a:prstGeom prst="rt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18" name="直角三角形 117"/>
              <p:cNvSpPr/>
              <p:nvPr/>
            </p:nvSpPr>
            <p:spPr>
              <a:xfrm rot="4528100" flipH="1">
                <a:off x="1350935" y="183431"/>
                <a:ext cx="71575" cy="57810"/>
              </a:xfrm>
              <a:prstGeom prst="rt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19" name="二等辺三角形 118"/>
              <p:cNvSpPr/>
              <p:nvPr/>
            </p:nvSpPr>
            <p:spPr>
              <a:xfrm rot="4067768">
                <a:off x="1269128" y="40179"/>
                <a:ext cx="122644" cy="96351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20" name="二等辺三角形 119"/>
              <p:cNvSpPr/>
              <p:nvPr/>
            </p:nvSpPr>
            <p:spPr>
              <a:xfrm rot="4067768">
                <a:off x="1289608" y="100559"/>
                <a:ext cx="122644" cy="96351"/>
              </a:xfrm>
              <a:prstGeom prst="triangl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92" name="グループ化 91"/>
            <p:cNvGrpSpPr/>
            <p:nvPr/>
          </p:nvGrpSpPr>
          <p:grpSpPr>
            <a:xfrm>
              <a:off x="96111" y="8981"/>
              <a:ext cx="906376" cy="538656"/>
              <a:chOff x="96111" y="8981"/>
              <a:chExt cx="1041446" cy="755171"/>
            </a:xfrm>
          </p:grpSpPr>
          <p:grpSp>
            <p:nvGrpSpPr>
              <p:cNvPr id="96" name="グループ化 95"/>
              <p:cNvGrpSpPr/>
              <p:nvPr/>
            </p:nvGrpSpPr>
            <p:grpSpPr>
              <a:xfrm>
                <a:off x="96111" y="633616"/>
                <a:ext cx="88415" cy="130536"/>
                <a:chOff x="96111" y="633616"/>
                <a:chExt cx="88415" cy="130536"/>
              </a:xfrm>
            </p:grpSpPr>
            <p:sp>
              <p:nvSpPr>
                <p:cNvPr id="113" name="フローチャート : 論理積ゲート 29"/>
                <p:cNvSpPr/>
                <p:nvPr/>
              </p:nvSpPr>
              <p:spPr>
                <a:xfrm rot="10144103">
                  <a:off x="99147" y="710029"/>
                  <a:ext cx="73020" cy="54123"/>
                </a:xfrm>
                <a:prstGeom prst="flowChartDelay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14" name="フローチャート : 論理積ゲート 30"/>
                <p:cNvSpPr/>
                <p:nvPr/>
              </p:nvSpPr>
              <p:spPr>
                <a:xfrm rot="11454632">
                  <a:off x="111508" y="633616"/>
                  <a:ext cx="73018" cy="54125"/>
                </a:xfrm>
                <a:prstGeom prst="flowChartDelay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15" name="フローチャート : 論理積ゲート 31"/>
                <p:cNvSpPr/>
                <p:nvPr/>
              </p:nvSpPr>
              <p:spPr>
                <a:xfrm rot="11685625">
                  <a:off x="96111" y="677206"/>
                  <a:ext cx="73020" cy="54125"/>
                </a:xfrm>
                <a:prstGeom prst="flowChartDelay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  <p:grpSp>
            <p:nvGrpSpPr>
              <p:cNvPr id="97" name="グループ化 96"/>
              <p:cNvGrpSpPr/>
              <p:nvPr/>
            </p:nvGrpSpPr>
            <p:grpSpPr>
              <a:xfrm>
                <a:off x="284194" y="8981"/>
                <a:ext cx="853363" cy="693293"/>
                <a:chOff x="284194" y="8981"/>
                <a:chExt cx="999635" cy="891059"/>
              </a:xfrm>
            </p:grpSpPr>
            <p:grpSp>
              <p:nvGrpSpPr>
                <p:cNvPr id="98" name="グループ化 97"/>
                <p:cNvGrpSpPr/>
                <p:nvPr/>
              </p:nvGrpSpPr>
              <p:grpSpPr>
                <a:xfrm>
                  <a:off x="284194" y="8981"/>
                  <a:ext cx="999635" cy="891059"/>
                  <a:chOff x="284194" y="8981"/>
                  <a:chExt cx="1078057" cy="930671"/>
                </a:xfrm>
              </p:grpSpPr>
              <p:grpSp>
                <p:nvGrpSpPr>
                  <p:cNvPr id="102" name="グループ化 101"/>
                  <p:cNvGrpSpPr/>
                  <p:nvPr/>
                </p:nvGrpSpPr>
                <p:grpSpPr>
                  <a:xfrm rot="21354754">
                    <a:off x="284194" y="34139"/>
                    <a:ext cx="1078057" cy="905513"/>
                    <a:chOff x="284194" y="34139"/>
                    <a:chExt cx="1075098" cy="895918"/>
                  </a:xfrm>
                </p:grpSpPr>
                <p:sp>
                  <p:nvSpPr>
                    <p:cNvPr id="108" name="円/楕円 24"/>
                    <p:cNvSpPr/>
                    <p:nvPr/>
                  </p:nvSpPr>
                  <p:spPr>
                    <a:xfrm rot="591766">
                      <a:off x="317572" y="150754"/>
                      <a:ext cx="133350" cy="599097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ln>
                          <a:noFill/>
                        </a:ln>
                      </a:endParaRPr>
                    </a:p>
                  </p:txBody>
                </p:sp>
                <p:sp>
                  <p:nvSpPr>
                    <p:cNvPr id="109" name="円/楕円 27"/>
                    <p:cNvSpPr/>
                    <p:nvPr/>
                  </p:nvSpPr>
                  <p:spPr>
                    <a:xfrm>
                      <a:off x="420939" y="34139"/>
                      <a:ext cx="792178" cy="311213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ln>
                          <a:noFill/>
                        </a:ln>
                      </a:endParaRPr>
                    </a:p>
                  </p:txBody>
                </p:sp>
                <p:sp>
                  <p:nvSpPr>
                    <p:cNvPr id="110" name="円/楕円 28"/>
                    <p:cNvSpPr/>
                    <p:nvPr/>
                  </p:nvSpPr>
                  <p:spPr>
                    <a:xfrm>
                      <a:off x="387931" y="142593"/>
                      <a:ext cx="848762" cy="476250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ln>
                          <a:noFill/>
                        </a:ln>
                      </a:endParaRPr>
                    </a:p>
                  </p:txBody>
                </p:sp>
                <p:sp>
                  <p:nvSpPr>
                    <p:cNvPr id="111" name="円/楕円 26"/>
                    <p:cNvSpPr/>
                    <p:nvPr/>
                  </p:nvSpPr>
                  <p:spPr>
                    <a:xfrm>
                      <a:off x="284194" y="406653"/>
                      <a:ext cx="1075098" cy="523404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ln>
                          <a:noFill/>
                        </a:ln>
                      </a:endParaRPr>
                    </a:p>
                  </p:txBody>
                </p:sp>
                <p:sp>
                  <p:nvSpPr>
                    <p:cNvPr id="112" name="円/楕円 25"/>
                    <p:cNvSpPr/>
                    <p:nvPr/>
                  </p:nvSpPr>
                  <p:spPr>
                    <a:xfrm rot="20834065">
                      <a:off x="1186447" y="136816"/>
                      <a:ext cx="133350" cy="611144"/>
                    </a:xfrm>
                    <a:prstGeom prst="ellipse">
                      <a:avLst/>
                    </a:prstGeom>
                    <a:solidFill>
                      <a:schemeClr val="bg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>
                        <a:ln>
                          <a:noFill/>
                        </a:ln>
                      </a:endParaRPr>
                    </a:p>
                  </p:txBody>
                </p:sp>
              </p:grpSp>
              <p:sp>
                <p:nvSpPr>
                  <p:cNvPr id="103" name="二等辺三角形 102"/>
                  <p:cNvSpPr/>
                  <p:nvPr/>
                </p:nvSpPr>
                <p:spPr>
                  <a:xfrm rot="19887982">
                    <a:off x="361036" y="38843"/>
                    <a:ext cx="165579" cy="185819"/>
                  </a:xfrm>
                  <a:prstGeom prst="triangl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sp>
                <p:nvSpPr>
                  <p:cNvPr id="104" name="二等辺三角形 103"/>
                  <p:cNvSpPr/>
                  <p:nvPr/>
                </p:nvSpPr>
                <p:spPr>
                  <a:xfrm rot="1751991">
                    <a:off x="1104728" y="8981"/>
                    <a:ext cx="165579" cy="187401"/>
                  </a:xfrm>
                  <a:prstGeom prst="triangl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sp>
                <p:nvSpPr>
                  <p:cNvPr id="105" name="円/楕円 21"/>
                  <p:cNvSpPr/>
                  <p:nvPr/>
                </p:nvSpPr>
                <p:spPr>
                  <a:xfrm>
                    <a:off x="503886" y="459006"/>
                    <a:ext cx="204728" cy="33699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sp>
                <p:nvSpPr>
                  <p:cNvPr id="106" name="円/楕円 22"/>
                  <p:cNvSpPr/>
                  <p:nvPr/>
                </p:nvSpPr>
                <p:spPr>
                  <a:xfrm>
                    <a:off x="412234" y="556991"/>
                    <a:ext cx="45718" cy="70925"/>
                  </a:xfrm>
                  <a:prstGeom prst="ellipse">
                    <a:avLst/>
                  </a:prstGeom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sp>
                <p:nvSpPr>
                  <p:cNvPr id="107" name="円/楕円 23"/>
                  <p:cNvSpPr/>
                  <p:nvPr/>
                </p:nvSpPr>
                <p:spPr>
                  <a:xfrm>
                    <a:off x="834107" y="544053"/>
                    <a:ext cx="45719" cy="66345"/>
                  </a:xfrm>
                  <a:prstGeom prst="ellipse">
                    <a:avLst/>
                  </a:prstGeom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</p:grpSp>
            <p:grpSp>
              <p:nvGrpSpPr>
                <p:cNvPr id="99" name="グループ化 98"/>
                <p:cNvGrpSpPr/>
                <p:nvPr/>
              </p:nvGrpSpPr>
              <p:grpSpPr>
                <a:xfrm>
                  <a:off x="416233" y="556200"/>
                  <a:ext cx="391567" cy="327526"/>
                  <a:chOff x="416233" y="556200"/>
                  <a:chExt cx="459225" cy="343137"/>
                </a:xfrm>
              </p:grpSpPr>
              <p:sp>
                <p:nvSpPr>
                  <p:cNvPr id="100" name="円弧 99"/>
                  <p:cNvSpPr/>
                  <p:nvPr/>
                </p:nvSpPr>
                <p:spPr>
                  <a:xfrm>
                    <a:off x="416233" y="556200"/>
                    <a:ext cx="459225" cy="343137"/>
                  </a:xfrm>
                  <a:prstGeom prst="arc">
                    <a:avLst>
                      <a:gd name="adj1" fmla="val 21345830"/>
                      <a:gd name="adj2" fmla="val 11035469"/>
                    </a:avLst>
                  </a:prstGeom>
                  <a:ln w="6350">
                    <a:solidFill>
                      <a:sysClr val="windowText" lastClr="00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/>
                  </a:p>
                </p:txBody>
              </p:sp>
              <p:cxnSp>
                <p:nvCxnSpPr>
                  <p:cNvPr id="101" name="直線コネクタ 100"/>
                  <p:cNvCxnSpPr/>
                  <p:nvPr/>
                </p:nvCxnSpPr>
                <p:spPr>
                  <a:xfrm>
                    <a:off x="554030" y="688531"/>
                    <a:ext cx="35497" cy="29582"/>
                  </a:xfrm>
                  <a:prstGeom prst="line">
                    <a:avLst/>
                  </a:prstGeom>
                  <a:ln w="6350">
                    <a:solidFill>
                      <a:sysClr val="windowText" lastClr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93" name="円/楕円 2"/>
            <p:cNvSpPr/>
            <p:nvPr/>
          </p:nvSpPr>
          <p:spPr>
            <a:xfrm rot="10649647">
              <a:off x="40030" y="402037"/>
              <a:ext cx="318066" cy="16113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4" name="円/楕円 35"/>
            <p:cNvSpPr/>
            <p:nvPr/>
          </p:nvSpPr>
          <p:spPr>
            <a:xfrm rot="20912438" flipH="1">
              <a:off x="291817" y="566531"/>
              <a:ext cx="321992" cy="16113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5" name="フローチャート : 論理積ゲート 36"/>
            <p:cNvSpPr/>
            <p:nvPr/>
          </p:nvSpPr>
          <p:spPr>
            <a:xfrm rot="216493">
              <a:off x="1263713" y="432233"/>
              <a:ext cx="208680" cy="158299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9195759" y="3564303"/>
            <a:ext cx="1155067" cy="1138548"/>
            <a:chOff x="157966" y="1287995"/>
            <a:chExt cx="1881140" cy="1967974"/>
          </a:xfrm>
        </p:grpSpPr>
        <p:grpSp>
          <p:nvGrpSpPr>
            <p:cNvPr id="152" name="グループ化 151"/>
            <p:cNvGrpSpPr/>
            <p:nvPr/>
          </p:nvGrpSpPr>
          <p:grpSpPr>
            <a:xfrm rot="17104525">
              <a:off x="1919904" y="2333501"/>
              <a:ext cx="117957" cy="120447"/>
              <a:chOff x="1919901" y="2333516"/>
              <a:chExt cx="119679" cy="120447"/>
            </a:xfrm>
          </p:grpSpPr>
          <p:sp>
            <p:nvSpPr>
              <p:cNvPr id="193" name="フローチャート: 論理積ゲート 192"/>
              <p:cNvSpPr/>
              <p:nvPr/>
            </p:nvSpPr>
            <p:spPr>
              <a:xfrm rot="6214455">
                <a:off x="1972744" y="2387127"/>
                <a:ext cx="87953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94" name="フローチャート: 論理積ゲート 193"/>
              <p:cNvSpPr/>
              <p:nvPr/>
            </p:nvSpPr>
            <p:spPr>
              <a:xfrm rot="6214455">
                <a:off x="1935543" y="2372056"/>
                <a:ext cx="87953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95" name="フローチャート: 論理積ゲート 194"/>
              <p:cNvSpPr/>
              <p:nvPr/>
            </p:nvSpPr>
            <p:spPr>
              <a:xfrm rot="6023331">
                <a:off x="1899739" y="2353678"/>
                <a:ext cx="87953" cy="47630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grpSp>
          <p:nvGrpSpPr>
            <p:cNvPr id="153" name="グループ化 152"/>
            <p:cNvGrpSpPr/>
            <p:nvPr/>
          </p:nvGrpSpPr>
          <p:grpSpPr>
            <a:xfrm>
              <a:off x="157966" y="1940024"/>
              <a:ext cx="139212" cy="109311"/>
              <a:chOff x="157966" y="1940006"/>
              <a:chExt cx="139212" cy="109557"/>
            </a:xfrm>
          </p:grpSpPr>
          <p:sp>
            <p:nvSpPr>
              <p:cNvPr id="190" name="フローチャート: 論理積ゲート 189"/>
              <p:cNvSpPr/>
              <p:nvPr/>
            </p:nvSpPr>
            <p:spPr>
              <a:xfrm rot="12309629">
                <a:off x="157966" y="2003844"/>
                <a:ext cx="87475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91" name="フローチャート: 論理積ゲート 190"/>
              <p:cNvSpPr/>
              <p:nvPr/>
            </p:nvSpPr>
            <p:spPr>
              <a:xfrm rot="13351388">
                <a:off x="184102" y="1969992"/>
                <a:ext cx="87475" cy="44722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92" name="フローチャート: 論理積ゲート 191"/>
              <p:cNvSpPr/>
              <p:nvPr/>
            </p:nvSpPr>
            <p:spPr>
              <a:xfrm rot="13017210">
                <a:off x="209703" y="1940006"/>
                <a:ext cx="87475" cy="44722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cxnSp>
          <p:nvCxnSpPr>
            <p:cNvPr id="154" name="直線コネクタ 153"/>
            <p:cNvCxnSpPr>
              <a:stCxn id="189" idx="3"/>
              <a:endCxn id="189" idx="3"/>
            </p:cNvCxnSpPr>
            <p:nvPr/>
          </p:nvCxnSpPr>
          <p:spPr>
            <a:xfrm>
              <a:off x="739413" y="182368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フローチャート : 論理積ゲート 3"/>
            <p:cNvSpPr/>
            <p:nvPr/>
          </p:nvSpPr>
          <p:spPr>
            <a:xfrm rot="1680284">
              <a:off x="1440702" y="2094834"/>
              <a:ext cx="565241" cy="295369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56" name="角丸四角形 155"/>
            <p:cNvSpPr/>
            <p:nvPr/>
          </p:nvSpPr>
          <p:spPr>
            <a:xfrm>
              <a:off x="547784" y="1863689"/>
              <a:ext cx="1121661" cy="1078827"/>
            </a:xfrm>
            <a:prstGeom prst="roundRect">
              <a:avLst>
                <a:gd name="adj" fmla="val 27193"/>
              </a:avLst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grpSp>
          <p:nvGrpSpPr>
            <p:cNvPr id="157" name="グループ化 156"/>
            <p:cNvGrpSpPr/>
            <p:nvPr/>
          </p:nvGrpSpPr>
          <p:grpSpPr>
            <a:xfrm>
              <a:off x="441642" y="1287995"/>
              <a:ext cx="1223776" cy="892589"/>
              <a:chOff x="441642" y="1287996"/>
              <a:chExt cx="1137949" cy="898879"/>
            </a:xfrm>
          </p:grpSpPr>
          <p:grpSp>
            <p:nvGrpSpPr>
              <p:cNvPr id="172" name="グループ化 171"/>
              <p:cNvGrpSpPr/>
              <p:nvPr/>
            </p:nvGrpSpPr>
            <p:grpSpPr>
              <a:xfrm>
                <a:off x="441642" y="1287996"/>
                <a:ext cx="1137949" cy="898879"/>
                <a:chOff x="441642" y="1287994"/>
                <a:chExt cx="1137826" cy="904897"/>
              </a:xfrm>
            </p:grpSpPr>
            <p:grpSp>
              <p:nvGrpSpPr>
                <p:cNvPr id="181" name="グループ化 180"/>
                <p:cNvGrpSpPr/>
                <p:nvPr/>
              </p:nvGrpSpPr>
              <p:grpSpPr>
                <a:xfrm rot="21354754">
                  <a:off x="441642" y="1287994"/>
                  <a:ext cx="1137826" cy="904897"/>
                  <a:chOff x="441642" y="1287995"/>
                  <a:chExt cx="1134703" cy="895309"/>
                </a:xfrm>
              </p:grpSpPr>
              <p:sp>
                <p:nvSpPr>
                  <p:cNvPr id="185" name="円/楕円 45"/>
                  <p:cNvSpPr/>
                  <p:nvPr/>
                </p:nvSpPr>
                <p:spPr>
                  <a:xfrm rot="591766">
                    <a:off x="518515" y="1404610"/>
                    <a:ext cx="133350" cy="59909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>
                      <a:ln>
                        <a:noFill/>
                      </a:ln>
                    </a:endParaRPr>
                  </a:p>
                </p:txBody>
              </p:sp>
              <p:sp>
                <p:nvSpPr>
                  <p:cNvPr id="186" name="円/楕円 46"/>
                  <p:cNvSpPr/>
                  <p:nvPr/>
                </p:nvSpPr>
                <p:spPr>
                  <a:xfrm rot="20834065">
                    <a:off x="1387390" y="1390672"/>
                    <a:ext cx="133350" cy="611144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>
                      <a:ln>
                        <a:noFill/>
                      </a:ln>
                    </a:endParaRPr>
                  </a:p>
                </p:txBody>
              </p:sp>
              <p:sp>
                <p:nvSpPr>
                  <p:cNvPr id="187" name="円/楕円 47"/>
                  <p:cNvSpPr/>
                  <p:nvPr/>
                </p:nvSpPr>
                <p:spPr>
                  <a:xfrm>
                    <a:off x="441642" y="1659900"/>
                    <a:ext cx="1134703" cy="523404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>
                      <a:ln>
                        <a:noFill/>
                      </a:ln>
                    </a:endParaRPr>
                  </a:p>
                </p:txBody>
              </p:sp>
              <p:sp>
                <p:nvSpPr>
                  <p:cNvPr id="188" name="円/楕円 48"/>
                  <p:cNvSpPr/>
                  <p:nvPr/>
                </p:nvSpPr>
                <p:spPr>
                  <a:xfrm>
                    <a:off x="621882" y="1287995"/>
                    <a:ext cx="792178" cy="311213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>
                      <a:ln>
                        <a:noFill/>
                      </a:ln>
                    </a:endParaRPr>
                  </a:p>
                </p:txBody>
              </p:sp>
              <p:sp>
                <p:nvSpPr>
                  <p:cNvPr id="189" name="円/楕円 49"/>
                  <p:cNvSpPr/>
                  <p:nvPr/>
                </p:nvSpPr>
                <p:spPr>
                  <a:xfrm>
                    <a:off x="588874" y="1396449"/>
                    <a:ext cx="848762" cy="476250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l"/>
                    <a:endParaRPr kumimoji="1" lang="ja-JP" altLang="en-US" sz="1100">
                      <a:ln>
                        <a:noFill/>
                      </a:ln>
                    </a:endParaRPr>
                  </a:p>
                </p:txBody>
              </p:sp>
            </p:grpSp>
            <p:sp>
              <p:nvSpPr>
                <p:cNvPr id="182" name="円/楕円 42"/>
                <p:cNvSpPr/>
                <p:nvPr/>
              </p:nvSpPr>
              <p:spPr>
                <a:xfrm>
                  <a:off x="848188" y="1758833"/>
                  <a:ext cx="240184" cy="30829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83" name="円/楕円 43"/>
                <p:cNvSpPr/>
                <p:nvPr/>
              </p:nvSpPr>
              <p:spPr>
                <a:xfrm>
                  <a:off x="684199" y="1824442"/>
                  <a:ext cx="45719" cy="70926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84" name="円/楕円 44"/>
                <p:cNvSpPr/>
                <p:nvPr/>
              </p:nvSpPr>
              <p:spPr>
                <a:xfrm>
                  <a:off x="1228059" y="1828555"/>
                  <a:ext cx="45719" cy="66346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  <p:grpSp>
            <p:nvGrpSpPr>
              <p:cNvPr id="173" name="グループ化 172"/>
              <p:cNvGrpSpPr/>
              <p:nvPr/>
            </p:nvGrpSpPr>
            <p:grpSpPr>
              <a:xfrm>
                <a:off x="704516" y="1810695"/>
                <a:ext cx="530025" cy="340894"/>
                <a:chOff x="704514" y="1810695"/>
                <a:chExt cx="529496" cy="343137"/>
              </a:xfrm>
            </p:grpSpPr>
            <p:sp>
              <p:nvSpPr>
                <p:cNvPr id="176" name="円弧 175"/>
                <p:cNvSpPr/>
                <p:nvPr/>
              </p:nvSpPr>
              <p:spPr>
                <a:xfrm>
                  <a:off x="740218" y="1810695"/>
                  <a:ext cx="459226" cy="343137"/>
                </a:xfrm>
                <a:prstGeom prst="arc">
                  <a:avLst>
                    <a:gd name="adj1" fmla="val 21345830"/>
                    <a:gd name="adj2" fmla="val 11035469"/>
                  </a:avLst>
                </a:prstGeom>
                <a:ln>
                  <a:solidFill>
                    <a:sysClr val="windowText" lastClr="000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cxnSp>
              <p:nvCxnSpPr>
                <p:cNvPr id="177" name="直線コネクタ 176"/>
                <p:cNvCxnSpPr/>
                <p:nvPr/>
              </p:nvCxnSpPr>
              <p:spPr>
                <a:xfrm flipH="1">
                  <a:off x="704514" y="1965478"/>
                  <a:ext cx="38455" cy="2958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直線コネクタ 177"/>
                <p:cNvCxnSpPr/>
                <p:nvPr/>
              </p:nvCxnSpPr>
              <p:spPr>
                <a:xfrm>
                  <a:off x="740011" y="1962520"/>
                  <a:ext cx="35497" cy="29581"/>
                </a:xfrm>
                <a:prstGeom prst="line">
                  <a:avLst/>
                </a:prstGeom>
                <a:ln>
                  <a:solidFill>
                    <a:sysClr val="windowText" lastClr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直線コネクタ 178"/>
                <p:cNvCxnSpPr/>
                <p:nvPr/>
              </p:nvCxnSpPr>
              <p:spPr>
                <a:xfrm>
                  <a:off x="1198513" y="1965479"/>
                  <a:ext cx="35497" cy="29581"/>
                </a:xfrm>
                <a:prstGeom prst="line">
                  <a:avLst/>
                </a:prstGeom>
                <a:ln>
                  <a:solidFill>
                    <a:sysClr val="windowText" lastClr="0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直線コネクタ 179"/>
                <p:cNvCxnSpPr/>
                <p:nvPr/>
              </p:nvCxnSpPr>
              <p:spPr>
                <a:xfrm flipH="1">
                  <a:off x="1165973" y="1968436"/>
                  <a:ext cx="38455" cy="2958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4" name="円/楕円 34"/>
              <p:cNvSpPr/>
              <p:nvPr/>
            </p:nvSpPr>
            <p:spPr>
              <a:xfrm>
                <a:off x="607179" y="1340608"/>
                <a:ext cx="90237" cy="16042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75" name="円/楕円 35"/>
              <p:cNvSpPr/>
              <p:nvPr/>
            </p:nvSpPr>
            <p:spPr>
              <a:xfrm>
                <a:off x="1304006" y="1305515"/>
                <a:ext cx="90237" cy="16042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sp>
          <p:nvSpPr>
            <p:cNvPr id="158" name="二等辺三角形 157"/>
            <p:cNvSpPr/>
            <p:nvPr/>
          </p:nvSpPr>
          <p:spPr>
            <a:xfrm rot="12024049">
              <a:off x="1645686" y="1525707"/>
              <a:ext cx="192646" cy="465556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grpSp>
          <p:nvGrpSpPr>
            <p:cNvPr id="159" name="グループ化 158"/>
            <p:cNvGrpSpPr/>
            <p:nvPr/>
          </p:nvGrpSpPr>
          <p:grpSpPr>
            <a:xfrm>
              <a:off x="542864" y="2842649"/>
              <a:ext cx="666541" cy="413320"/>
              <a:chOff x="542863" y="2842649"/>
              <a:chExt cx="662895" cy="413320"/>
            </a:xfrm>
          </p:grpSpPr>
          <p:sp>
            <p:nvSpPr>
              <p:cNvPr id="167" name="フローチャート: 論理積ゲート 166"/>
              <p:cNvSpPr/>
              <p:nvPr/>
            </p:nvSpPr>
            <p:spPr>
              <a:xfrm rot="9495933">
                <a:off x="577740" y="3210250"/>
                <a:ext cx="87475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grpSp>
            <p:nvGrpSpPr>
              <p:cNvPr id="168" name="グループ化 167"/>
              <p:cNvGrpSpPr/>
              <p:nvPr/>
            </p:nvGrpSpPr>
            <p:grpSpPr>
              <a:xfrm>
                <a:off x="542863" y="2842649"/>
                <a:ext cx="662895" cy="373555"/>
                <a:chOff x="542863" y="2842649"/>
                <a:chExt cx="662895" cy="373555"/>
              </a:xfrm>
            </p:grpSpPr>
            <p:sp>
              <p:nvSpPr>
                <p:cNvPr id="169" name="フローチャート: 論理積ゲート 168"/>
                <p:cNvSpPr/>
                <p:nvPr/>
              </p:nvSpPr>
              <p:spPr>
                <a:xfrm rot="9425941">
                  <a:off x="562297" y="3157823"/>
                  <a:ext cx="87475" cy="45470"/>
                </a:xfrm>
                <a:prstGeom prst="flowChartDelay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70" name="フローチャート: 論理積ゲート 169"/>
                <p:cNvSpPr/>
                <p:nvPr/>
              </p:nvSpPr>
              <p:spPr>
                <a:xfrm rot="9537402">
                  <a:off x="542863" y="3097210"/>
                  <a:ext cx="87475" cy="45719"/>
                </a:xfrm>
                <a:prstGeom prst="flowChartDelay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  <p:sp>
              <p:nvSpPr>
                <p:cNvPr id="171" name="フローチャート : 論理積ゲート 18"/>
                <p:cNvSpPr/>
                <p:nvPr/>
              </p:nvSpPr>
              <p:spPr>
                <a:xfrm rot="8736413">
                  <a:off x="587053" y="2842649"/>
                  <a:ext cx="618705" cy="373555"/>
                </a:xfrm>
                <a:prstGeom prst="flowChartDelay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endParaRPr kumimoji="1" lang="ja-JP" altLang="en-US" sz="1100"/>
                </a:p>
              </p:txBody>
            </p:sp>
          </p:grpSp>
        </p:grpSp>
        <p:sp>
          <p:nvSpPr>
            <p:cNvPr id="160" name="フローチャート : 論理積ゲート 28"/>
            <p:cNvSpPr/>
            <p:nvPr/>
          </p:nvSpPr>
          <p:spPr>
            <a:xfrm rot="12963703">
              <a:off x="185927" y="2024369"/>
              <a:ext cx="446694" cy="223015"/>
            </a:xfrm>
            <a:prstGeom prst="flowChartDelay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grpSp>
          <p:nvGrpSpPr>
            <p:cNvPr id="161" name="グループ化 160"/>
            <p:cNvGrpSpPr/>
            <p:nvPr/>
          </p:nvGrpSpPr>
          <p:grpSpPr>
            <a:xfrm>
              <a:off x="1182096" y="2746655"/>
              <a:ext cx="632193" cy="457669"/>
              <a:chOff x="1182228" y="2746655"/>
              <a:chExt cx="628548" cy="457669"/>
            </a:xfrm>
          </p:grpSpPr>
          <p:sp>
            <p:nvSpPr>
              <p:cNvPr id="163" name="フローチャート: 論理積ゲート 162"/>
              <p:cNvSpPr/>
              <p:nvPr/>
            </p:nvSpPr>
            <p:spPr>
              <a:xfrm rot="7846363">
                <a:off x="1521042" y="3115213"/>
                <a:ext cx="90542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64" name="フローチャート: 論理積ゲート 163"/>
              <p:cNvSpPr/>
              <p:nvPr/>
            </p:nvSpPr>
            <p:spPr>
              <a:xfrm rot="7541479">
                <a:off x="1564787" y="3137410"/>
                <a:ext cx="88109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65" name="フローチャート: 論理積ゲート 164"/>
              <p:cNvSpPr/>
              <p:nvPr/>
            </p:nvSpPr>
            <p:spPr>
              <a:xfrm rot="7686279">
                <a:off x="1641045" y="3128552"/>
                <a:ext cx="88109" cy="45719"/>
              </a:xfrm>
              <a:prstGeom prst="flowChartDelay">
                <a:avLst/>
              </a:prstGeom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  <p:sp>
            <p:nvSpPr>
              <p:cNvPr id="166" name="フローチャート : 論理積ゲート 13"/>
              <p:cNvSpPr/>
              <p:nvPr/>
            </p:nvSpPr>
            <p:spPr>
              <a:xfrm rot="1472228">
                <a:off x="1182228" y="2746655"/>
                <a:ext cx="628548" cy="375266"/>
              </a:xfrm>
              <a:prstGeom prst="flowChartDelay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  <p:sp>
          <p:nvSpPr>
            <p:cNvPr id="162" name="月 161"/>
            <p:cNvSpPr/>
            <p:nvPr/>
          </p:nvSpPr>
          <p:spPr>
            <a:xfrm rot="16028556">
              <a:off x="762819" y="1685271"/>
              <a:ext cx="617133" cy="1213123"/>
            </a:xfrm>
            <a:prstGeom prst="moon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244152">
            <a:off x="5567457" y="2456840"/>
            <a:ext cx="1644731" cy="357984"/>
            <a:chOff x="5797396" y="2342159"/>
            <a:chExt cx="1644731" cy="357984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5844520" y="2342159"/>
              <a:ext cx="15976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全力応援！</a:t>
              </a:r>
              <a:endPara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5797396" y="2458819"/>
              <a:ext cx="128221" cy="241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/>
            <p:nvPr/>
          </p:nvCxnSpPr>
          <p:spPr>
            <a:xfrm flipH="1">
              <a:off x="6963191" y="2427624"/>
              <a:ext cx="128221" cy="2413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ボックス 2"/>
          <p:cNvSpPr txBox="1"/>
          <p:nvPr/>
        </p:nvSpPr>
        <p:spPr>
          <a:xfrm>
            <a:off x="7001474" y="10412746"/>
            <a:ext cx="774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（</a:t>
            </a:r>
            <a:r>
              <a:rPr kumimoji="1" lang="en-US" altLang="ja-JP" sz="1050" dirty="0" smtClean="0"/>
              <a:t>R6.7</a:t>
            </a:r>
            <a:r>
              <a:rPr kumimoji="1" lang="ja-JP" altLang="en-US" sz="1050" dirty="0" smtClean="0"/>
              <a:t>）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316757058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076550C7189024C9341D260A5B7C28D" ma:contentTypeVersion="13" ma:contentTypeDescription="新しいドキュメントを作成します。" ma:contentTypeScope="" ma:versionID="0db8033153734439d9f7799d472a0268">
  <xsd:schema xmlns:xsd="http://www.w3.org/2001/XMLSchema" xmlns:xs="http://www.w3.org/2001/XMLSchema" xmlns:p="http://schemas.microsoft.com/office/2006/metadata/properties" xmlns:ns2="cc31c9fe-8fab-47f7-8866-5e15e0556d72" xmlns:ns3="44856c1c-163a-4db4-9f2d-e69ab44d016d" targetNamespace="http://schemas.microsoft.com/office/2006/metadata/properties" ma:root="true" ma:fieldsID="071a1b0fe5d3e94dc436dc40f08dee78" ns2:_="" ns3:_="">
    <xsd:import namespace="cc31c9fe-8fab-47f7-8866-5e15e0556d72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1c9fe-8fab-47f7-8866-5e15e0556d7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42be523-a3e7-40d8-9d63-3a82dbba2d56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cc31c9fe-8fab-47f7-8866-5e15e0556d72">
      <UserInfo>
        <DisplayName/>
        <AccountId xsi:nil="true"/>
        <AccountType/>
      </UserInfo>
    </Owner>
    <lcf76f155ced4ddcb4097134ff3c332f xmlns="cc31c9fe-8fab-47f7-8866-5e15e0556d72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3A4B5C12-139E-4F1B-87F0-7B1C2EBABD1B}"/>
</file>

<file path=customXml/itemProps2.xml><?xml version="1.0" encoding="utf-8"?>
<ds:datastoreItem xmlns:ds="http://schemas.openxmlformats.org/officeDocument/2006/customXml" ds:itemID="{6B42E29B-10E4-4C55-B59B-735C4FDA99EC}"/>
</file>

<file path=customXml/itemProps3.xml><?xml version="1.0" encoding="utf-8"?>
<ds:datastoreItem xmlns:ds="http://schemas.openxmlformats.org/officeDocument/2006/customXml" ds:itemID="{C7552F09-C7A7-451F-BA5B-58FF02FBDB76}"/>
</file>

<file path=docProps/app.xml><?xml version="1.0" encoding="utf-8"?>
<Properties xmlns="http://schemas.openxmlformats.org/officeDocument/2006/extended-properties" xmlns:vt="http://schemas.openxmlformats.org/officeDocument/2006/docPropsVTypes">
  <Template/>
  <Words>126</Words>
  <PresentationFormat>ユーザー設定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HG丸ｺﾞｼｯｸM-PRO</vt:lpstr>
      <vt:lpstr>ＭＳ Ｐゴシック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0x010100B076550C7189024C9341D260A5B7C28D</vt:lpwstr>
  </property>
  <property fmtid="{D5CDD505-2E9C-101B-9397-08002B2CF9AE}" pid="3" name="Order">
    <vt:r8>4310100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riggerFlowInfo">
    <vt:lpwstr/>
  </property>
  <property fmtid="{D5CDD505-2E9C-101B-9397-08002B2CF9AE}" pid="11" name="MediaServiceImageTags">
    <vt:lpwstr/>
  </property>
</Properties>
</file>