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9906000" cy="6858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50"/>
    <a:srgbClr val="FFEBEB"/>
    <a:srgbClr val="FFE7E7"/>
    <a:srgbClr val="FFEFEF"/>
    <a:srgbClr val="FFD9D9"/>
    <a:srgbClr val="0192FF"/>
    <a:srgbClr val="ABFFFF"/>
    <a:srgbClr val="FFD1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626CA3-8514-E2FE-9A6B-DA7AACFB442B}" v="13" dt="2025-05-14T06:41:13.486"/>
    <p1510:client id="{B55D7543-34DA-CA10-9E9E-38BABAD24F56}" v="5" dt="2025-05-14T06:41:42.5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282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changesInfos/changesInfo1.xml" Type="http://schemas.microsoft.com/office/2016/11/relationships/changesInfo"/><Relationship Id="rId11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數崎帆香" userId="S::khdqvs@kikan-ad.esb.mhlw.go.jp::c661b536-ee54-41f2-aaa2-9472f6828800" providerId="AD" clId="Web-{35626CA3-8514-E2FE-9A6B-DA7AACFB442B}"/>
    <pc:docChg chg="modSld">
      <pc:chgData name="數崎帆香" userId="S::khdqvs@kikan-ad.esb.mhlw.go.jp::c661b536-ee54-41f2-aaa2-9472f6828800" providerId="AD" clId="Web-{35626CA3-8514-E2FE-9A6B-DA7AACFB442B}" dt="2025-05-14T06:41:13.049" v="5" actId="20577"/>
      <pc:docMkLst>
        <pc:docMk/>
      </pc:docMkLst>
      <pc:sldChg chg="modSp">
        <pc:chgData name="數崎帆香" userId="S::khdqvs@kikan-ad.esb.mhlw.go.jp::c661b536-ee54-41f2-aaa2-9472f6828800" providerId="AD" clId="Web-{35626CA3-8514-E2FE-9A6B-DA7AACFB442B}" dt="2025-05-14T06:41:13.049" v="5" actId="20577"/>
        <pc:sldMkLst>
          <pc:docMk/>
          <pc:sldMk cId="549491308" sldId="258"/>
        </pc:sldMkLst>
        <pc:spChg chg="mod">
          <ac:chgData name="數崎帆香" userId="S::khdqvs@kikan-ad.esb.mhlw.go.jp::c661b536-ee54-41f2-aaa2-9472f6828800" providerId="AD" clId="Web-{35626CA3-8514-E2FE-9A6B-DA7AACFB442B}" dt="2025-05-14T06:41:13.049" v="5" actId="20577"/>
          <ac:spMkLst>
            <pc:docMk/>
            <pc:sldMk cId="549491308" sldId="258"/>
            <ac:spMk id="2" creationId="{00000000-0000-0000-0000-000000000000}"/>
          </ac:spMkLst>
        </pc:spChg>
      </pc:sldChg>
    </pc:docChg>
  </pc:docChgLst>
  <pc:docChgLst>
    <pc:chgData name="數崎帆香" userId="S::khdqvs@kikan-ad.esb.mhlw.go.jp::c661b536-ee54-41f2-aaa2-9472f6828800" providerId="AD" clId="Web-{B55D7543-34DA-CA10-9E9E-38BABAD24F56}"/>
    <pc:docChg chg="modSld">
      <pc:chgData name="數崎帆香" userId="S::khdqvs@kikan-ad.esb.mhlw.go.jp::c661b536-ee54-41f2-aaa2-9472f6828800" providerId="AD" clId="Web-{B55D7543-34DA-CA10-9E9E-38BABAD24F56}" dt="2025-05-14T06:41:37.602" v="1" actId="20577"/>
      <pc:docMkLst>
        <pc:docMk/>
      </pc:docMkLst>
      <pc:sldChg chg="modSp">
        <pc:chgData name="數崎帆香" userId="S::khdqvs@kikan-ad.esb.mhlw.go.jp::c661b536-ee54-41f2-aaa2-9472f6828800" providerId="AD" clId="Web-{B55D7543-34DA-CA10-9E9E-38BABAD24F56}" dt="2025-05-14T06:41:37.602" v="1" actId="20577"/>
        <pc:sldMkLst>
          <pc:docMk/>
          <pc:sldMk cId="549491308" sldId="258"/>
        </pc:sldMkLst>
        <pc:spChg chg="mod">
          <ac:chgData name="數崎帆香" userId="S::khdqvs@kikan-ad.esb.mhlw.go.jp::c661b536-ee54-41f2-aaa2-9472f6828800" providerId="AD" clId="Web-{B55D7543-34DA-CA10-9E9E-38BABAD24F56}" dt="2025-05-14T06:41:37.602" v="1" actId="20577"/>
          <ac:spMkLst>
            <pc:docMk/>
            <pc:sldMk cId="549491308" sldId="258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2025/6/6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0300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2025/6/6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8087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2025/6/6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630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2025/6/6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693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2025/6/6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739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2025/6/6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010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2025/6/6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049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2025/6/6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459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2025/6/6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18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2025/6/6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992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2025/6/6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824766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76615-3FAF-42F7-8EF4-92F59179B59A}" type="datetimeFigureOut">
              <a:rPr kumimoji="1" lang="ja-JP" altLang="en-US" smtClean="0"/>
              <a:t>2025/6/6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010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5"/>
          <p:cNvSpPr txBox="1"/>
          <p:nvPr/>
        </p:nvSpPr>
        <p:spPr>
          <a:xfrm>
            <a:off x="5097016" y="3269706"/>
            <a:ext cx="4513988" cy="3262630"/>
          </a:xfrm>
          <a:prstGeom prst="rect">
            <a:avLst/>
          </a:prstGeom>
          <a:noFill/>
          <a:ln w="19050" cmpd="sng">
            <a:solidFill>
              <a:schemeClr val="lt1">
                <a:shade val="50000"/>
              </a:schemeClr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7" name="テキスト ボックス 5"/>
          <p:cNvSpPr txBox="1"/>
          <p:nvPr/>
        </p:nvSpPr>
        <p:spPr>
          <a:xfrm>
            <a:off x="336942" y="1252208"/>
            <a:ext cx="4544050" cy="3428195"/>
          </a:xfrm>
          <a:prstGeom prst="rect">
            <a:avLst/>
          </a:prstGeom>
          <a:noFill/>
          <a:ln w="19050" cmpd="sng">
            <a:solidFill>
              <a:schemeClr val="lt1">
                <a:shade val="50000"/>
              </a:schemeClr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128464" y="324762"/>
            <a:ext cx="9688312" cy="753717"/>
          </a:xfrm>
          <a:prstGeom prst="roundRect">
            <a:avLst/>
          </a:prstGeom>
          <a:ln cmpd="thickThin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</a:p>
        </p:txBody>
      </p:sp>
      <p:sp>
        <p:nvSpPr>
          <p:cNvPr id="32" name="テキスト ボックス 5"/>
          <p:cNvSpPr txBox="1"/>
          <p:nvPr/>
        </p:nvSpPr>
        <p:spPr>
          <a:xfrm>
            <a:off x="1852265" y="2718463"/>
            <a:ext cx="1304925" cy="523875"/>
          </a:xfrm>
          <a:prstGeom prst="rect">
            <a:avLst/>
          </a:prstGeom>
          <a:noFill/>
          <a:ln w="19050" cmpd="sng">
            <a:solidFill>
              <a:schemeClr val="lt1">
                <a:shade val="50000"/>
              </a:schemeClr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 dirty="0">
                <a:solidFill>
                  <a:schemeClr val="bg2">
                    <a:lumMod val="75000"/>
                  </a:schemeClr>
                </a:solidFill>
              </a:rPr>
              <a:t>画像１</a:t>
            </a:r>
          </a:p>
        </p:txBody>
      </p:sp>
      <p:sp>
        <p:nvSpPr>
          <p:cNvPr id="35" name="テキスト ボックス 6"/>
          <p:cNvSpPr txBox="1"/>
          <p:nvPr/>
        </p:nvSpPr>
        <p:spPr>
          <a:xfrm>
            <a:off x="6855781" y="4757914"/>
            <a:ext cx="1313478" cy="524847"/>
          </a:xfrm>
          <a:prstGeom prst="rect">
            <a:avLst/>
          </a:prstGeom>
          <a:noFill/>
          <a:ln w="19050" cmpd="sng">
            <a:solidFill>
              <a:schemeClr val="lt1">
                <a:shade val="50000"/>
              </a:schemeClr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 dirty="0">
                <a:solidFill>
                  <a:schemeClr val="bg2">
                    <a:lumMod val="75000"/>
                  </a:schemeClr>
                </a:solidFill>
              </a:rPr>
              <a:t>画像２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336942" y="4764306"/>
            <a:ext cx="4544050" cy="18569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426952" y="4848207"/>
            <a:ext cx="4364030" cy="16891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5077264" y="1245628"/>
            <a:ext cx="4544050" cy="18569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5167274" y="1329529"/>
            <a:ext cx="4364030" cy="16891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テキスト ボックス 3"/>
          <p:cNvSpPr txBox="1"/>
          <p:nvPr/>
        </p:nvSpPr>
        <p:spPr>
          <a:xfrm>
            <a:off x="460078" y="4869414"/>
            <a:ext cx="3872502" cy="308493"/>
          </a:xfrm>
          <a:prstGeom prst="rect">
            <a:avLst/>
          </a:prstGeom>
          <a:solidFill>
            <a:schemeClr val="lt1">
              <a:alpha val="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会社のアピールポイント②</a:t>
            </a:r>
          </a:p>
        </p:txBody>
      </p:sp>
      <p:sp>
        <p:nvSpPr>
          <p:cNvPr id="45" name="テキスト ボックス 4"/>
          <p:cNvSpPr txBox="1"/>
          <p:nvPr/>
        </p:nvSpPr>
        <p:spPr>
          <a:xfrm>
            <a:off x="5172024" y="1329529"/>
            <a:ext cx="3430346" cy="30849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会社のアピールポイント①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39445" y="5107988"/>
            <a:ext cx="3955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担当者の声、採用者の声等、求職者にアピールする内容をご記入ください。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167274" y="1574337"/>
            <a:ext cx="3962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担当者の声、採用者の声等、求職者にアピールする内容をご記入ください。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272480" y="836712"/>
            <a:ext cx="3600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8049344" y="6532335"/>
            <a:ext cx="1675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/>
              <a:t>【</a:t>
            </a:r>
            <a:r>
              <a:rPr lang="ja-JP" altLang="en-US" sz="1200" dirty="0" smtClean="0"/>
              <a:t>２０２５年</a:t>
            </a:r>
            <a:r>
              <a:rPr lang="ja-JP" altLang="en-US" sz="1200" dirty="0"/>
              <a:t>　月作成</a:t>
            </a:r>
            <a:r>
              <a:rPr lang="en-US" altLang="ja-JP" sz="1200" dirty="0"/>
              <a:t>】</a:t>
            </a:r>
            <a:endParaRPr kumimoji="1" lang="ja-JP" altLang="en-US" sz="1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43968" y="44624"/>
            <a:ext cx="7272808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kumimoji="1" lang="ja-JP" altLang="en-US" sz="1400" b="1" dirty="0">
                <a:solidFill>
                  <a:schemeClr val="accent6">
                    <a:lumMod val="75000"/>
                  </a:schemeClr>
                </a:solidFill>
                <a:ea typeface="ＭＳ Ｐゴシック"/>
              </a:rPr>
              <a:t>令和○年○月○日</a:t>
            </a:r>
            <a:r>
              <a:rPr lang="ja-JP" altLang="en-US" sz="1400" b="1" dirty="0">
                <a:solidFill>
                  <a:schemeClr val="accent6">
                    <a:lumMod val="75000"/>
                  </a:schemeClr>
                </a:solidFill>
                <a:ea typeface="ＭＳ Ｐゴシック"/>
              </a:rPr>
              <a:t>（○）</a:t>
            </a:r>
            <a:r>
              <a:rPr kumimoji="1" lang="ja-JP" altLang="en-US" sz="1400" b="1" dirty="0">
                <a:solidFill>
                  <a:schemeClr val="accent6">
                    <a:lumMod val="75000"/>
                  </a:schemeClr>
                </a:solidFill>
                <a:ea typeface="ＭＳ Ｐゴシック"/>
              </a:rPr>
              <a:t>　　　面接会＆事業所説明会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57056" y="406405"/>
            <a:ext cx="4268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募集職種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47572" y="446244"/>
            <a:ext cx="666840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/>
              <a:t>会社ＨＰ二次元ﾊｰｺｰﾄﾞ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04727" y="855093"/>
            <a:ext cx="1854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住所：○○市・・・・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1033" y="251937"/>
            <a:ext cx="3971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○○○○ 株式会社</a:t>
            </a:r>
          </a:p>
        </p:txBody>
      </p:sp>
    </p:spTree>
    <p:extLst>
      <p:ext uri="{BB962C8B-B14F-4D97-AF65-F5344CB8AC3E}">
        <p14:creationId xmlns:p14="http://schemas.microsoft.com/office/powerpoint/2010/main" val="549491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837D558B0BEE4B9332753982B2DB21" ma:contentTypeVersion="13" ma:contentTypeDescription="新しいドキュメントを作成します。" ma:contentTypeScope="" ma:versionID="5e3191187b961a53f9ea62863104b5ae">
  <xsd:schema xmlns:xsd="http://www.w3.org/2001/XMLSchema" xmlns:xs="http://www.w3.org/2001/XMLSchema" xmlns:p="http://schemas.microsoft.com/office/2006/metadata/properties" xmlns:ns2="e4932589-75ff-4017-b6b3-70a22e0097ce" xmlns:ns3="2af7db65-e281-4bdf-8fb7-478a6b55ba37" targetNamespace="http://schemas.microsoft.com/office/2006/metadata/properties" ma:root="true" ma:fieldsID="51d676fbbaf98a67b758ae8667ca283e" ns2:_="" ns3:_="">
    <xsd:import namespace="e4932589-75ff-4017-b6b3-70a22e0097ce"/>
    <xsd:import namespace="2af7db65-e281-4bdf-8fb7-478a6b55ba37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932589-75ff-4017-b6b3-70a22e0097ce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7db65-e281-4bdf-8fb7-478a6b55ba3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d073b4c7-04a9-494e-98fc-8a6c7532e176}" ma:internalName="TaxCatchAll" ma:showField="CatchAllData" ma:web="2af7db65-e281-4bdf-8fb7-478a6b55ba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932589-75ff-4017-b6b3-70a22e0097ce">
      <Terms xmlns="http://schemas.microsoft.com/office/infopath/2007/PartnerControls"/>
    </lcf76f155ced4ddcb4097134ff3c332f>
    <TaxCatchAll xmlns="2af7db65-e281-4bdf-8fb7-478a6b55ba37" xsi:nil="true"/>
    <Owner xmlns="e4932589-75ff-4017-b6b3-70a22e0097ce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187FA876-E99A-46D2-8ED8-6BC8E50C79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4E7DE0-EAA6-454C-8DAC-C49151D0FB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932589-75ff-4017-b6b3-70a22e0097ce"/>
    <ds:schemaRef ds:uri="2af7db65-e281-4bdf-8fb7-478a6b55ba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E0A85F-ED75-4F84-9B81-6FCB77BB2E3A}">
  <ds:schemaRefs>
    <ds:schemaRef ds:uri="a1ea7f3e-9800-4534-afc1-b0bd60bd9279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28941124-5fce-4914-b130-544f8ae7fb7a"/>
    <ds:schemaRef ds:uri="e4932589-75ff-4017-b6b3-70a22e0097ce"/>
    <ds:schemaRef ds:uri="2af7db65-e281-4bdf-8fb7-478a6b55ba3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90</Words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0x01010027837D558B0BEE4B9332753982B2DB21</vt:lpwstr>
  </property>
  <property fmtid="{D5CDD505-2E9C-101B-9397-08002B2CF9AE}" pid="3" name="MediaServiceImageTags">
    <vt:lpwstr/>
  </property>
  <property fmtid="{D5CDD505-2E9C-101B-9397-08002B2CF9AE}" pid="4" name="Order">
    <vt:r8>52010600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TriggerFlowInfo">
    <vt:lpwstr/>
  </property>
</Properties>
</file>