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8" r:id="rId5"/>
    <p:sldId id="259" r:id="rId6"/>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66D"/>
    <a:srgbClr val="FFCB97"/>
    <a:srgbClr val="FFA953"/>
    <a:srgbClr val="D1C5C1"/>
    <a:srgbClr val="FFE8B9"/>
    <a:srgbClr val="DBD2CF"/>
    <a:srgbClr val="FFE2A7"/>
    <a:srgbClr val="FFD88B"/>
    <a:srgbClr val="C9BBB7"/>
    <a:srgbClr val="FFCC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6C91A-7BCA-87A1-C35F-0E5723B3017E}" v="118" dt="2025-04-03T06:21:51.1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9" autoAdjust="0"/>
    <p:restoredTop sz="95766" autoAdjust="0"/>
  </p:normalViewPr>
  <p:slideViewPr>
    <p:cSldViewPr snapToGrid="0">
      <p:cViewPr varScale="1">
        <p:scale>
          <a:sx n="67" d="100"/>
          <a:sy n="67" d="100"/>
        </p:scale>
        <p:origin x="1740" y="54"/>
      </p:cViewPr>
      <p:guideLst/>
    </p:cSldViewPr>
  </p:slideViewPr>
  <p:notesTextViewPr>
    <p:cViewPr>
      <p:scale>
        <a:sx n="200" d="100"/>
        <a:sy n="200" d="100"/>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奥野晴登" userId="S::ohglys@kikan-ad.esb.mhlw.go.jp::8a85c1b6-69f7-46d2-9327-f87fce9a1709" providerId="AD" clId="Web-{221ABDF6-6BF5-AB2A-BECA-6BB0B52852F9}"/>
    <pc:docChg chg="modSld">
      <pc:chgData name="奥野晴登" userId="S::ohglys@kikan-ad.esb.mhlw.go.jp::8a85c1b6-69f7-46d2-9327-f87fce9a1709" providerId="AD" clId="Web-{221ABDF6-6BF5-AB2A-BECA-6BB0B52852F9}" dt="2025-03-31T02:08:33.670" v="278" actId="1076"/>
      <pc:docMkLst>
        <pc:docMk/>
      </pc:docMkLst>
      <pc:sldChg chg="addSp delSp modSp">
        <pc:chgData name="奥野晴登" userId="S::ohglys@kikan-ad.esb.mhlw.go.jp::8a85c1b6-69f7-46d2-9327-f87fce9a1709" providerId="AD" clId="Web-{221ABDF6-6BF5-AB2A-BECA-6BB0B52852F9}" dt="2025-03-31T02:08:33.670" v="278" actId="1076"/>
        <pc:sldMkLst>
          <pc:docMk/>
          <pc:sldMk cId="877122148" sldId="258"/>
        </pc:sldMkLst>
        <pc:spChg chg="mod">
          <ac:chgData name="奥野晴登" userId="S::ohglys@kikan-ad.esb.mhlw.go.jp::8a85c1b6-69f7-46d2-9327-f87fce9a1709" providerId="AD" clId="Web-{221ABDF6-6BF5-AB2A-BECA-6BB0B52852F9}" dt="2025-03-31T02:02:23.457" v="252" actId="14100"/>
          <ac:spMkLst>
            <pc:docMk/>
            <pc:sldMk cId="877122148" sldId="258"/>
            <ac:spMk id="4" creationId="{00000000-0000-0000-0000-000000000000}"/>
          </ac:spMkLst>
        </pc:spChg>
        <pc:spChg chg="add mod">
          <ac:chgData name="奥野晴登" userId="S::ohglys@kikan-ad.esb.mhlw.go.jp::8a85c1b6-69f7-46d2-9327-f87fce9a1709" providerId="AD" clId="Web-{221ABDF6-6BF5-AB2A-BECA-6BB0B52852F9}" dt="2025-03-31T01:42:43.394" v="126" actId="1076"/>
          <ac:spMkLst>
            <pc:docMk/>
            <pc:sldMk cId="877122148" sldId="258"/>
            <ac:spMk id="19" creationId="{65D2368E-92EE-6B88-EBBB-045CC6C54FA7}"/>
          </ac:spMkLst>
        </pc:spChg>
        <pc:spChg chg="mod">
          <ac:chgData name="奥野晴登" userId="S::ohglys@kikan-ad.esb.mhlw.go.jp::8a85c1b6-69f7-46d2-9327-f87fce9a1709" providerId="AD" clId="Web-{221ABDF6-6BF5-AB2A-BECA-6BB0B52852F9}" dt="2025-03-31T01:56:07.947" v="228" actId="20577"/>
          <ac:spMkLst>
            <pc:docMk/>
            <pc:sldMk cId="877122148" sldId="258"/>
            <ac:spMk id="21" creationId="{00000000-0000-0000-0000-000000000000}"/>
          </ac:spMkLst>
        </pc:spChg>
        <pc:spChg chg="mod">
          <ac:chgData name="奥野晴登" userId="S::ohglys@kikan-ad.esb.mhlw.go.jp::8a85c1b6-69f7-46d2-9327-f87fce9a1709" providerId="AD" clId="Web-{221ABDF6-6BF5-AB2A-BECA-6BB0B52852F9}" dt="2025-03-31T01:52:00.815" v="202" actId="20577"/>
          <ac:spMkLst>
            <pc:docMk/>
            <pc:sldMk cId="877122148" sldId="258"/>
            <ac:spMk id="23" creationId="{00000000-0000-0000-0000-000000000000}"/>
          </ac:spMkLst>
        </pc:spChg>
        <pc:spChg chg="mod">
          <ac:chgData name="奥野晴登" userId="S::ohglys@kikan-ad.esb.mhlw.go.jp::8a85c1b6-69f7-46d2-9327-f87fce9a1709" providerId="AD" clId="Web-{221ABDF6-6BF5-AB2A-BECA-6BB0B52852F9}" dt="2025-03-31T01:58:24.888" v="244" actId="20577"/>
          <ac:spMkLst>
            <pc:docMk/>
            <pc:sldMk cId="877122148" sldId="258"/>
            <ac:spMk id="24" creationId="{00000000-0000-0000-0000-000000000000}"/>
          </ac:spMkLst>
        </pc:spChg>
        <pc:spChg chg="add mod">
          <ac:chgData name="奥野晴登" userId="S::ohglys@kikan-ad.esb.mhlw.go.jp::8a85c1b6-69f7-46d2-9327-f87fce9a1709" providerId="AD" clId="Web-{221ABDF6-6BF5-AB2A-BECA-6BB0B52852F9}" dt="2025-03-31T01:34:01.881" v="72" actId="1076"/>
          <ac:spMkLst>
            <pc:docMk/>
            <pc:sldMk cId="877122148" sldId="258"/>
            <ac:spMk id="29" creationId="{4F80030D-208D-E0C9-B045-DC78A5603E25}"/>
          </ac:spMkLst>
        </pc:spChg>
        <pc:spChg chg="add del mod">
          <ac:chgData name="奥野晴登" userId="S::ohglys@kikan-ad.esb.mhlw.go.jp::8a85c1b6-69f7-46d2-9327-f87fce9a1709" providerId="AD" clId="Web-{221ABDF6-6BF5-AB2A-BECA-6BB0B52852F9}" dt="2025-03-31T01:46:28.838" v="157"/>
          <ac:spMkLst>
            <pc:docMk/>
            <pc:sldMk cId="877122148" sldId="258"/>
            <ac:spMk id="31" creationId="{715673E9-80BC-76BE-EA35-42B99B6DB431}"/>
          </ac:spMkLst>
        </pc:spChg>
        <pc:spChg chg="add mod ord topLvl">
          <ac:chgData name="奥野晴登" userId="S::ohglys@kikan-ad.esb.mhlw.go.jp::8a85c1b6-69f7-46d2-9327-f87fce9a1709" providerId="AD" clId="Web-{221ABDF6-6BF5-AB2A-BECA-6BB0B52852F9}" dt="2025-03-31T01:50:23.531" v="195"/>
          <ac:spMkLst>
            <pc:docMk/>
            <pc:sldMk cId="877122148" sldId="258"/>
            <ac:spMk id="34" creationId="{610B7774-35B7-2A19-97DB-A610AD73B65C}"/>
          </ac:spMkLst>
        </pc:spChg>
        <pc:spChg chg="add del mod ord">
          <ac:chgData name="奥野晴登" userId="S::ohglys@kikan-ad.esb.mhlw.go.jp::8a85c1b6-69f7-46d2-9327-f87fce9a1709" providerId="AD" clId="Web-{221ABDF6-6BF5-AB2A-BECA-6BB0B52852F9}" dt="2025-03-31T01:34:41.538" v="78"/>
          <ac:spMkLst>
            <pc:docMk/>
            <pc:sldMk cId="877122148" sldId="258"/>
            <ac:spMk id="36" creationId="{8F462705-AB4B-BA24-2376-6983C09B18D8}"/>
          </ac:spMkLst>
        </pc:spChg>
        <pc:spChg chg="add mod ord topLvl">
          <ac:chgData name="奥野晴登" userId="S::ohglys@kikan-ad.esb.mhlw.go.jp::8a85c1b6-69f7-46d2-9327-f87fce9a1709" providerId="AD" clId="Web-{221ABDF6-6BF5-AB2A-BECA-6BB0B52852F9}" dt="2025-03-31T01:50:33.844" v="196"/>
          <ac:spMkLst>
            <pc:docMk/>
            <pc:sldMk cId="877122148" sldId="258"/>
            <ac:spMk id="38" creationId="{B22608EE-8A25-A060-A484-FA1EE524914E}"/>
          </ac:spMkLst>
        </pc:spChg>
        <pc:spChg chg="add mod">
          <ac:chgData name="奥野晴登" userId="S::ohglys@kikan-ad.esb.mhlw.go.jp::8a85c1b6-69f7-46d2-9327-f87fce9a1709" providerId="AD" clId="Web-{221ABDF6-6BF5-AB2A-BECA-6BB0B52852F9}" dt="2025-03-31T01:57:31.605" v="238" actId="1076"/>
          <ac:spMkLst>
            <pc:docMk/>
            <pc:sldMk cId="877122148" sldId="258"/>
            <ac:spMk id="42" creationId="{EA5F0749-3432-EBE1-E750-2467E0A7F997}"/>
          </ac:spMkLst>
        </pc:spChg>
        <pc:spChg chg="mod">
          <ac:chgData name="奥野晴登" userId="S::ohglys@kikan-ad.esb.mhlw.go.jp::8a85c1b6-69f7-46d2-9327-f87fce9a1709" providerId="AD" clId="Web-{221ABDF6-6BF5-AB2A-BECA-6BB0B52852F9}" dt="2025-03-31T01:35:10.757" v="82" actId="14100"/>
          <ac:spMkLst>
            <pc:docMk/>
            <pc:sldMk cId="877122148" sldId="258"/>
            <ac:spMk id="51" creationId="{00000000-0000-0000-0000-000000000000}"/>
          </ac:spMkLst>
        </pc:spChg>
        <pc:spChg chg="mod topLvl">
          <ac:chgData name="奥野晴登" userId="S::ohglys@kikan-ad.esb.mhlw.go.jp::8a85c1b6-69f7-46d2-9327-f87fce9a1709" providerId="AD" clId="Web-{221ABDF6-6BF5-AB2A-BECA-6BB0B52852F9}" dt="2025-03-31T01:50:14.578" v="194" actId="1076"/>
          <ac:spMkLst>
            <pc:docMk/>
            <pc:sldMk cId="877122148" sldId="258"/>
            <ac:spMk id="52" creationId="{00000000-0000-0000-0000-000000000000}"/>
          </ac:spMkLst>
        </pc:spChg>
        <pc:spChg chg="del mod">
          <ac:chgData name="奥野晴登" userId="S::ohglys@kikan-ad.esb.mhlw.go.jp::8a85c1b6-69f7-46d2-9327-f87fce9a1709" providerId="AD" clId="Web-{221ABDF6-6BF5-AB2A-BECA-6BB0B52852F9}" dt="2025-03-31T01:24:04.537" v="3"/>
          <ac:spMkLst>
            <pc:docMk/>
            <pc:sldMk cId="877122148" sldId="258"/>
            <ac:spMk id="53" creationId="{00000000-0000-0000-0000-000000000000}"/>
          </ac:spMkLst>
        </pc:spChg>
        <pc:spChg chg="mod topLvl">
          <ac:chgData name="奥野晴登" userId="S::ohglys@kikan-ad.esb.mhlw.go.jp::8a85c1b6-69f7-46d2-9327-f87fce9a1709" providerId="AD" clId="Web-{221ABDF6-6BF5-AB2A-BECA-6BB0B52852F9}" dt="2025-03-31T02:04:33.601" v="259" actId="1076"/>
          <ac:spMkLst>
            <pc:docMk/>
            <pc:sldMk cId="877122148" sldId="258"/>
            <ac:spMk id="54" creationId="{00000000-0000-0000-0000-000000000000}"/>
          </ac:spMkLst>
        </pc:spChg>
        <pc:spChg chg="del topLvl">
          <ac:chgData name="奥野晴登" userId="S::ohglys@kikan-ad.esb.mhlw.go.jp::8a85c1b6-69f7-46d2-9327-f87fce9a1709" providerId="AD" clId="Web-{221ABDF6-6BF5-AB2A-BECA-6BB0B52852F9}" dt="2025-03-31T01:24:17.678" v="4"/>
          <ac:spMkLst>
            <pc:docMk/>
            <pc:sldMk cId="877122148" sldId="258"/>
            <ac:spMk id="56" creationId="{00000000-0000-0000-0000-000000000000}"/>
          </ac:spMkLst>
        </pc:spChg>
        <pc:spChg chg="mod">
          <ac:chgData name="奥野晴登" userId="S::ohglys@kikan-ad.esb.mhlw.go.jp::8a85c1b6-69f7-46d2-9327-f87fce9a1709" providerId="AD" clId="Web-{221ABDF6-6BF5-AB2A-BECA-6BB0B52852F9}" dt="2025-03-31T01:58:30.576" v="245" actId="20577"/>
          <ac:spMkLst>
            <pc:docMk/>
            <pc:sldMk cId="877122148" sldId="258"/>
            <ac:spMk id="58" creationId="{00000000-0000-0000-0000-000000000000}"/>
          </ac:spMkLst>
        </pc:spChg>
        <pc:spChg chg="mod">
          <ac:chgData name="奥野晴登" userId="S::ohglys@kikan-ad.esb.mhlw.go.jp::8a85c1b6-69f7-46d2-9327-f87fce9a1709" providerId="AD" clId="Web-{221ABDF6-6BF5-AB2A-BECA-6BB0B52852F9}" dt="2025-03-31T01:58:36.216" v="246" actId="20577"/>
          <ac:spMkLst>
            <pc:docMk/>
            <pc:sldMk cId="877122148" sldId="258"/>
            <ac:spMk id="61" creationId="{00000000-0000-0000-0000-000000000000}"/>
          </ac:spMkLst>
        </pc:spChg>
        <pc:spChg chg="mod">
          <ac:chgData name="奥野晴登" userId="S::ohglys@kikan-ad.esb.mhlw.go.jp::8a85c1b6-69f7-46d2-9327-f87fce9a1709" providerId="AD" clId="Web-{221ABDF6-6BF5-AB2A-BECA-6BB0B52852F9}" dt="2025-03-31T01:58:42.779" v="247" actId="20577"/>
          <ac:spMkLst>
            <pc:docMk/>
            <pc:sldMk cId="877122148" sldId="258"/>
            <ac:spMk id="62" creationId="{00000000-0000-0000-0000-000000000000}"/>
          </ac:spMkLst>
        </pc:spChg>
        <pc:spChg chg="mod">
          <ac:chgData name="奥野晴登" userId="S::ohglys@kikan-ad.esb.mhlw.go.jp::8a85c1b6-69f7-46d2-9327-f87fce9a1709" providerId="AD" clId="Web-{221ABDF6-6BF5-AB2A-BECA-6BB0B52852F9}" dt="2025-03-31T01:58:50.310" v="248" actId="20577"/>
          <ac:spMkLst>
            <pc:docMk/>
            <pc:sldMk cId="877122148" sldId="258"/>
            <ac:spMk id="63" creationId="{00000000-0000-0000-0000-000000000000}"/>
          </ac:spMkLst>
        </pc:spChg>
        <pc:spChg chg="del">
          <ac:chgData name="奥野晴登" userId="S::ohglys@kikan-ad.esb.mhlw.go.jp::8a85c1b6-69f7-46d2-9327-f87fce9a1709" providerId="AD" clId="Web-{221ABDF6-6BF5-AB2A-BECA-6BB0B52852F9}" dt="2025-03-31T01:42:58.395" v="127"/>
          <ac:spMkLst>
            <pc:docMk/>
            <pc:sldMk cId="877122148" sldId="258"/>
            <ac:spMk id="64" creationId="{00000000-0000-0000-0000-000000000000}"/>
          </ac:spMkLst>
        </pc:spChg>
        <pc:spChg chg="mod ord topLvl">
          <ac:chgData name="奥野晴登" userId="S::ohglys@kikan-ad.esb.mhlw.go.jp::8a85c1b6-69f7-46d2-9327-f87fce9a1709" providerId="AD" clId="Web-{221ABDF6-6BF5-AB2A-BECA-6BB0B52852F9}" dt="2025-03-31T01:57:25.464" v="237" actId="1076"/>
          <ac:spMkLst>
            <pc:docMk/>
            <pc:sldMk cId="877122148" sldId="258"/>
            <ac:spMk id="67" creationId="{00000000-0000-0000-0000-000000000000}"/>
          </ac:spMkLst>
        </pc:spChg>
        <pc:spChg chg="del mod">
          <ac:chgData name="奥野晴登" userId="S::ohglys@kikan-ad.esb.mhlw.go.jp::8a85c1b6-69f7-46d2-9327-f87fce9a1709" providerId="AD" clId="Web-{221ABDF6-6BF5-AB2A-BECA-6BB0B52852F9}" dt="2025-03-31T01:23:50.271" v="1"/>
          <ac:spMkLst>
            <pc:docMk/>
            <pc:sldMk cId="877122148" sldId="258"/>
            <ac:spMk id="82" creationId="{00000000-0000-0000-0000-000000000000}"/>
          </ac:spMkLst>
        </pc:spChg>
        <pc:spChg chg="mod topLvl">
          <ac:chgData name="奥野晴登" userId="S::ohglys@kikan-ad.esb.mhlw.go.jp::8a85c1b6-69f7-46d2-9327-f87fce9a1709" providerId="AD" clId="Web-{221ABDF6-6BF5-AB2A-BECA-6BB0B52852F9}" dt="2025-03-31T02:08:33.670" v="278" actId="1076"/>
          <ac:spMkLst>
            <pc:docMk/>
            <pc:sldMk cId="877122148" sldId="258"/>
            <ac:spMk id="83" creationId="{00000000-0000-0000-0000-000000000000}"/>
          </ac:spMkLst>
        </pc:spChg>
        <pc:spChg chg="mod topLvl">
          <ac:chgData name="奥野晴登" userId="S::ohglys@kikan-ad.esb.mhlw.go.jp::8a85c1b6-69f7-46d2-9327-f87fce9a1709" providerId="AD" clId="Web-{221ABDF6-6BF5-AB2A-BECA-6BB0B52852F9}" dt="2025-03-31T01:57:21.339" v="236" actId="1076"/>
          <ac:spMkLst>
            <pc:docMk/>
            <pc:sldMk cId="877122148" sldId="258"/>
            <ac:spMk id="85" creationId="{00000000-0000-0000-0000-000000000000}"/>
          </ac:spMkLst>
        </pc:spChg>
        <pc:spChg chg="mod">
          <ac:chgData name="奥野晴登" userId="S::ohglys@kikan-ad.esb.mhlw.go.jp::8a85c1b6-69f7-46d2-9327-f87fce9a1709" providerId="AD" clId="Web-{221ABDF6-6BF5-AB2A-BECA-6BB0B52852F9}" dt="2025-03-31T01:25:11.914" v="14" actId="1076"/>
          <ac:spMkLst>
            <pc:docMk/>
            <pc:sldMk cId="877122148" sldId="258"/>
            <ac:spMk id="86" creationId="{00000000-0000-0000-0000-000000000000}"/>
          </ac:spMkLst>
        </pc:spChg>
        <pc:grpChg chg="mod">
          <ac:chgData name="奥野晴登" userId="S::ohglys@kikan-ad.esb.mhlw.go.jp::8a85c1b6-69f7-46d2-9327-f87fce9a1709" providerId="AD" clId="Web-{221ABDF6-6BF5-AB2A-BECA-6BB0B52852F9}" dt="2025-03-31T01:57:55.512" v="242" actId="14100"/>
          <ac:grpSpMkLst>
            <pc:docMk/>
            <pc:sldMk cId="877122148" sldId="258"/>
            <ac:grpSpMk id="2" creationId="{00000000-0000-0000-0000-000000000000}"/>
          </ac:grpSpMkLst>
        </pc:grpChg>
        <pc:grpChg chg="mod">
          <ac:chgData name="奥野晴登" userId="S::ohglys@kikan-ad.esb.mhlw.go.jp::8a85c1b6-69f7-46d2-9327-f87fce9a1709" providerId="AD" clId="Web-{221ABDF6-6BF5-AB2A-BECA-6BB0B52852F9}" dt="2025-03-31T01:57:07.605" v="233" actId="1076"/>
          <ac:grpSpMkLst>
            <pc:docMk/>
            <pc:sldMk cId="877122148" sldId="258"/>
            <ac:grpSpMk id="5" creationId="{00000000-0000-0000-0000-000000000000}"/>
          </ac:grpSpMkLst>
        </pc:grpChg>
        <pc:grpChg chg="del mod">
          <ac:chgData name="奥野晴登" userId="S::ohglys@kikan-ad.esb.mhlw.go.jp::8a85c1b6-69f7-46d2-9327-f87fce9a1709" providerId="AD" clId="Web-{221ABDF6-6BF5-AB2A-BECA-6BB0B52852F9}" dt="2025-03-31T01:47:23.699" v="168"/>
          <ac:grpSpMkLst>
            <pc:docMk/>
            <pc:sldMk cId="877122148" sldId="258"/>
            <ac:grpSpMk id="9" creationId="{00000000-0000-0000-0000-000000000000}"/>
          </ac:grpSpMkLst>
        </pc:grpChg>
        <pc:grpChg chg="del">
          <ac:chgData name="奥野晴登" userId="S::ohglys@kikan-ad.esb.mhlw.go.jp::8a85c1b6-69f7-46d2-9327-f87fce9a1709" providerId="AD" clId="Web-{221ABDF6-6BF5-AB2A-BECA-6BB0B52852F9}" dt="2025-03-31T01:24:17.678" v="4"/>
          <ac:grpSpMkLst>
            <pc:docMk/>
            <pc:sldMk cId="877122148" sldId="258"/>
            <ac:grpSpMk id="13" creationId="{00000000-0000-0000-0000-000000000000}"/>
          </ac:grpSpMkLst>
        </pc:grpChg>
        <pc:grpChg chg="add del mod">
          <ac:chgData name="奥野晴登" userId="S::ohglys@kikan-ad.esb.mhlw.go.jp::8a85c1b6-69f7-46d2-9327-f87fce9a1709" providerId="AD" clId="Web-{221ABDF6-6BF5-AB2A-BECA-6BB0B52852F9}" dt="2025-03-31T01:50:23.531" v="195"/>
          <ac:grpSpMkLst>
            <pc:docMk/>
            <pc:sldMk cId="877122148" sldId="258"/>
            <ac:grpSpMk id="39" creationId="{E24DDAFB-4A09-B157-499D-515BF0695F96}"/>
          </ac:grpSpMkLst>
        </pc:grpChg>
        <pc:grpChg chg="add del mod">
          <ac:chgData name="奥野晴登" userId="S::ohglys@kikan-ad.esb.mhlw.go.jp::8a85c1b6-69f7-46d2-9327-f87fce9a1709" providerId="AD" clId="Web-{221ABDF6-6BF5-AB2A-BECA-6BB0B52852F9}" dt="2025-03-31T01:50:33.844" v="196"/>
          <ac:grpSpMkLst>
            <pc:docMk/>
            <pc:sldMk cId="877122148" sldId="258"/>
            <ac:grpSpMk id="40" creationId="{B5FD78CF-B5FD-577F-2290-0D7254DDFF89}"/>
          </ac:grpSpMkLst>
        </pc:grpChg>
        <pc:grpChg chg="add mod">
          <ac:chgData name="奥野晴登" userId="S::ohglys@kikan-ad.esb.mhlw.go.jp::8a85c1b6-69f7-46d2-9327-f87fce9a1709" providerId="AD" clId="Web-{221ABDF6-6BF5-AB2A-BECA-6BB0B52852F9}" dt="2025-03-31T02:04:49.664" v="260" actId="1076"/>
          <ac:grpSpMkLst>
            <pc:docMk/>
            <pc:sldMk cId="877122148" sldId="258"/>
            <ac:grpSpMk id="41" creationId="{145CA89E-82D4-58B3-4870-FA07B48B367B}"/>
          </ac:grpSpMkLst>
        </pc:grpChg>
        <pc:picChg chg="mod">
          <ac:chgData name="奥野晴登" userId="S::ohglys@kikan-ad.esb.mhlw.go.jp::8a85c1b6-69f7-46d2-9327-f87fce9a1709" providerId="AD" clId="Web-{221ABDF6-6BF5-AB2A-BECA-6BB0B52852F9}" dt="2025-03-31T01:46:34.760" v="159" actId="1076"/>
          <ac:picMkLst>
            <pc:docMk/>
            <pc:sldMk cId="877122148" sldId="258"/>
            <ac:picMk id="20" creationId="{00000000-0000-0000-0000-000000000000}"/>
          </ac:picMkLst>
        </pc:picChg>
        <pc:picChg chg="mod">
          <ac:chgData name="奥野晴登" userId="S::ohglys@kikan-ad.esb.mhlw.go.jp::8a85c1b6-69f7-46d2-9327-f87fce9a1709" providerId="AD" clId="Web-{221ABDF6-6BF5-AB2A-BECA-6BB0B52852F9}" dt="2025-03-31T01:46:37.072" v="160" actId="1076"/>
          <ac:picMkLst>
            <pc:docMk/>
            <pc:sldMk cId="877122148" sldId="258"/>
            <ac:picMk id="25" creationId="{00000000-0000-0000-0000-000000000000}"/>
          </ac:picMkLst>
        </pc:picChg>
        <pc:picChg chg="mod">
          <ac:chgData name="奥野晴登" userId="S::ohglys@kikan-ad.esb.mhlw.go.jp::8a85c1b6-69f7-46d2-9327-f87fce9a1709" providerId="AD" clId="Web-{221ABDF6-6BF5-AB2A-BECA-6BB0B52852F9}" dt="2025-03-31T01:46:32.900" v="158" actId="1076"/>
          <ac:picMkLst>
            <pc:docMk/>
            <pc:sldMk cId="877122148" sldId="258"/>
            <ac:picMk id="28" creationId="{00000000-0000-0000-0000-000000000000}"/>
          </ac:picMkLst>
        </pc:picChg>
      </pc:sldChg>
      <pc:sldChg chg="addSp delSp modSp">
        <pc:chgData name="奥野晴登" userId="S::ohglys@kikan-ad.esb.mhlw.go.jp::8a85c1b6-69f7-46d2-9327-f87fce9a1709" providerId="AD" clId="Web-{221ABDF6-6BF5-AB2A-BECA-6BB0B52852F9}" dt="2025-03-31T02:07:07.605" v="274" actId="14100"/>
        <pc:sldMkLst>
          <pc:docMk/>
          <pc:sldMk cId="2155611769" sldId="259"/>
        </pc:sldMkLst>
        <pc:spChg chg="add">
          <ac:chgData name="奥野晴登" userId="S::ohglys@kikan-ad.esb.mhlw.go.jp::8a85c1b6-69f7-46d2-9327-f87fce9a1709" providerId="AD" clId="Web-{221ABDF6-6BF5-AB2A-BECA-6BB0B52852F9}" dt="2025-03-31T02:06:06.338" v="264"/>
          <ac:spMkLst>
            <pc:docMk/>
            <pc:sldMk cId="2155611769" sldId="259"/>
            <ac:spMk id="9" creationId="{ACF99CF9-AD3C-16D3-E2DF-B8398893F7C7}"/>
          </ac:spMkLst>
        </pc:spChg>
        <pc:spChg chg="add mod">
          <ac:chgData name="奥野晴登" userId="S::ohglys@kikan-ad.esb.mhlw.go.jp::8a85c1b6-69f7-46d2-9327-f87fce9a1709" providerId="AD" clId="Web-{221ABDF6-6BF5-AB2A-BECA-6BB0B52852F9}" dt="2025-03-31T02:06:54.683" v="272" actId="14100"/>
          <ac:spMkLst>
            <pc:docMk/>
            <pc:sldMk cId="2155611769" sldId="259"/>
            <ac:spMk id="10" creationId="{CA4EB7C0-8562-F05F-6A7F-DE469B6FCFBC}"/>
          </ac:spMkLst>
        </pc:spChg>
        <pc:spChg chg="add mod">
          <ac:chgData name="奥野晴登" userId="S::ohglys@kikan-ad.esb.mhlw.go.jp::8a85c1b6-69f7-46d2-9327-f87fce9a1709" providerId="AD" clId="Web-{221ABDF6-6BF5-AB2A-BECA-6BB0B52852F9}" dt="2025-03-31T02:07:01.980" v="273" actId="14100"/>
          <ac:spMkLst>
            <pc:docMk/>
            <pc:sldMk cId="2155611769" sldId="259"/>
            <ac:spMk id="11" creationId="{68FE5C9B-4E2D-FE22-7BA2-07116E7F99C2}"/>
          </ac:spMkLst>
        </pc:spChg>
        <pc:spChg chg="add mod">
          <ac:chgData name="奥野晴登" userId="S::ohglys@kikan-ad.esb.mhlw.go.jp::8a85c1b6-69f7-46d2-9327-f87fce9a1709" providerId="AD" clId="Web-{221ABDF6-6BF5-AB2A-BECA-6BB0B52852F9}" dt="2025-03-31T02:07:07.605" v="274" actId="14100"/>
          <ac:spMkLst>
            <pc:docMk/>
            <pc:sldMk cId="2155611769" sldId="259"/>
            <ac:spMk id="14" creationId="{337B60A6-A042-CB2A-BBD7-2C61EEBC23B1}"/>
          </ac:spMkLst>
        </pc:spChg>
        <pc:spChg chg="add">
          <ac:chgData name="奥野晴登" userId="S::ohglys@kikan-ad.esb.mhlw.go.jp::8a85c1b6-69f7-46d2-9327-f87fce9a1709" providerId="AD" clId="Web-{221ABDF6-6BF5-AB2A-BECA-6BB0B52852F9}" dt="2025-03-31T02:06:06.338" v="264"/>
          <ac:spMkLst>
            <pc:docMk/>
            <pc:sldMk cId="2155611769" sldId="259"/>
            <ac:spMk id="15" creationId="{76B57D04-E4A6-CBF1-2AA7-6EB31495EDDB}"/>
          </ac:spMkLst>
        </pc:spChg>
        <pc:spChg chg="add">
          <ac:chgData name="奥野晴登" userId="S::ohglys@kikan-ad.esb.mhlw.go.jp::8a85c1b6-69f7-46d2-9327-f87fce9a1709" providerId="AD" clId="Web-{221ABDF6-6BF5-AB2A-BECA-6BB0B52852F9}" dt="2025-03-31T02:06:06.338" v="264"/>
          <ac:spMkLst>
            <pc:docMk/>
            <pc:sldMk cId="2155611769" sldId="259"/>
            <ac:spMk id="16" creationId="{D1759667-7C4F-AF2E-ECE3-AD89B878AD46}"/>
          </ac:spMkLst>
        </pc:spChg>
        <pc:spChg chg="del">
          <ac:chgData name="奥野晴登" userId="S::ohglys@kikan-ad.esb.mhlw.go.jp::8a85c1b6-69f7-46d2-9327-f87fce9a1709" providerId="AD" clId="Web-{221ABDF6-6BF5-AB2A-BECA-6BB0B52852F9}" dt="2025-03-31T02:05:58.213" v="263"/>
          <ac:spMkLst>
            <pc:docMk/>
            <pc:sldMk cId="2155611769" sldId="259"/>
            <ac:spMk id="56" creationId="{00000000-0000-0000-0000-000000000000}"/>
          </ac:spMkLst>
        </pc:spChg>
        <pc:grpChg chg="add mod">
          <ac:chgData name="奥野晴登" userId="S::ohglys@kikan-ad.esb.mhlw.go.jp::8a85c1b6-69f7-46d2-9327-f87fce9a1709" providerId="AD" clId="Web-{221ABDF6-6BF5-AB2A-BECA-6BB0B52852F9}" dt="2025-03-31T02:06:19.401" v="265" actId="1076"/>
          <ac:grpSpMkLst>
            <pc:docMk/>
            <pc:sldMk cId="2155611769" sldId="259"/>
            <ac:grpSpMk id="7" creationId="{DB7D6919-9A15-579D-05B9-248ACE3898EF}"/>
          </ac:grpSpMkLst>
        </pc:grpChg>
        <pc:grpChg chg="del">
          <ac:chgData name="奥野晴登" userId="S::ohglys@kikan-ad.esb.mhlw.go.jp::8a85c1b6-69f7-46d2-9327-f87fce9a1709" providerId="AD" clId="Web-{221ABDF6-6BF5-AB2A-BECA-6BB0B52852F9}" dt="2025-03-31T02:05:49.822" v="261"/>
          <ac:grpSpMkLst>
            <pc:docMk/>
            <pc:sldMk cId="2155611769" sldId="259"/>
            <ac:grpSpMk id="13" creationId="{00000000-0000-0000-0000-000000000000}"/>
          </ac:grpSpMkLst>
        </pc:grpChg>
        <pc:picChg chg="del">
          <ac:chgData name="奥野晴登" userId="S::ohglys@kikan-ad.esb.mhlw.go.jp::8a85c1b6-69f7-46d2-9327-f87fce9a1709" providerId="AD" clId="Web-{221ABDF6-6BF5-AB2A-BECA-6BB0B52852F9}" dt="2025-03-31T02:05:53.588" v="262"/>
          <ac:picMkLst>
            <pc:docMk/>
            <pc:sldMk cId="2155611769" sldId="259"/>
            <ac:picMk id="5" creationId="{00000000-0000-0000-0000-000000000000}"/>
          </ac:picMkLst>
        </pc:picChg>
      </pc:sldChg>
    </pc:docChg>
  </pc:docChgLst>
  <pc:docChgLst>
    <pc:chgData name="奥野晴登" userId="S::ohglys@kikan-ad.esb.mhlw.go.jp::8a85c1b6-69f7-46d2-9327-f87fce9a1709" providerId="AD" clId="Web-{F256C91A-7BCA-87A1-C35F-0E5723B3017E}"/>
    <pc:docChg chg="modSld">
      <pc:chgData name="奥野晴登" userId="S::ohglys@kikan-ad.esb.mhlw.go.jp::8a85c1b6-69f7-46d2-9327-f87fce9a1709" providerId="AD" clId="Web-{F256C91A-7BCA-87A1-C35F-0E5723B3017E}" dt="2025-04-03T06:21:51.130" v="117"/>
      <pc:docMkLst>
        <pc:docMk/>
      </pc:docMkLst>
      <pc:sldChg chg="addSp delSp modSp">
        <pc:chgData name="奥野晴登" userId="S::ohglys@kikan-ad.esb.mhlw.go.jp::8a85c1b6-69f7-46d2-9327-f87fce9a1709" providerId="AD" clId="Web-{F256C91A-7BCA-87A1-C35F-0E5723B3017E}" dt="2025-04-03T06:21:51.130" v="117"/>
        <pc:sldMkLst>
          <pc:docMk/>
          <pc:sldMk cId="877122148" sldId="258"/>
        </pc:sldMkLst>
        <pc:spChg chg="del">
          <ac:chgData name="奥野晴登" userId="S::ohglys@kikan-ad.esb.mhlw.go.jp::8a85c1b6-69f7-46d2-9327-f87fce9a1709" providerId="AD" clId="Web-{F256C91A-7BCA-87A1-C35F-0E5723B3017E}" dt="2025-04-03T03:52:59.131" v="87"/>
          <ac:spMkLst>
            <pc:docMk/>
            <pc:sldMk cId="877122148" sldId="258"/>
            <ac:spMk id="19" creationId="{65D2368E-92EE-6B88-EBBB-045CC6C54FA7}"/>
          </ac:spMkLst>
        </pc:spChg>
        <pc:spChg chg="del">
          <ac:chgData name="奥野晴登" userId="S::ohglys@kikan-ad.esb.mhlw.go.jp::8a85c1b6-69f7-46d2-9327-f87fce9a1709" providerId="AD" clId="Web-{F256C91A-7BCA-87A1-C35F-0E5723B3017E}" dt="2025-04-03T03:52:56.896" v="86"/>
          <ac:spMkLst>
            <pc:docMk/>
            <pc:sldMk cId="877122148" sldId="258"/>
            <ac:spMk id="29" creationId="{4F80030D-208D-E0C9-B045-DC78A5603E25}"/>
          </ac:spMkLst>
        </pc:spChg>
        <pc:spChg chg="del">
          <ac:chgData name="奥野晴登" userId="S::ohglys@kikan-ad.esb.mhlw.go.jp::8a85c1b6-69f7-46d2-9327-f87fce9a1709" providerId="AD" clId="Web-{F256C91A-7BCA-87A1-C35F-0E5723B3017E}" dt="2025-04-03T03:53:19.694" v="92"/>
          <ac:spMkLst>
            <pc:docMk/>
            <pc:sldMk cId="877122148" sldId="258"/>
            <ac:spMk id="38" creationId="{B22608EE-8A25-A060-A484-FA1EE524914E}"/>
          </ac:spMkLst>
        </pc:spChg>
        <pc:spChg chg="mod">
          <ac:chgData name="奥野晴登" userId="S::ohglys@kikan-ad.esb.mhlw.go.jp::8a85c1b6-69f7-46d2-9327-f87fce9a1709" providerId="AD" clId="Web-{F256C91A-7BCA-87A1-C35F-0E5723B3017E}" dt="2025-04-03T03:54:48.213" v="100" actId="1076"/>
          <ac:spMkLst>
            <pc:docMk/>
            <pc:sldMk cId="877122148" sldId="258"/>
            <ac:spMk id="42" creationId="{EA5F0749-3432-EBE1-E750-2467E0A7F997}"/>
          </ac:spMkLst>
        </pc:spChg>
        <pc:spChg chg="mod">
          <ac:chgData name="奥野晴登" userId="S::ohglys@kikan-ad.esb.mhlw.go.jp::8a85c1b6-69f7-46d2-9327-f87fce9a1709" providerId="AD" clId="Web-{F256C91A-7BCA-87A1-C35F-0E5723B3017E}" dt="2025-04-03T03:53:48.476" v="94" actId="20577"/>
          <ac:spMkLst>
            <pc:docMk/>
            <pc:sldMk cId="877122148" sldId="258"/>
            <ac:spMk id="52" creationId="{00000000-0000-0000-0000-000000000000}"/>
          </ac:spMkLst>
        </pc:spChg>
        <pc:spChg chg="mod">
          <ac:chgData name="奥野晴登" userId="S::ohglys@kikan-ad.esb.mhlw.go.jp::8a85c1b6-69f7-46d2-9327-f87fce9a1709" providerId="AD" clId="Web-{F256C91A-7BCA-87A1-C35F-0E5723B3017E}" dt="2025-04-03T03:56:36.764" v="107" actId="20577"/>
          <ac:spMkLst>
            <pc:docMk/>
            <pc:sldMk cId="877122148" sldId="258"/>
            <ac:spMk id="85" creationId="{00000000-0000-0000-0000-000000000000}"/>
          </ac:spMkLst>
        </pc:spChg>
        <pc:grpChg chg="mod">
          <ac:chgData name="奥野晴登" userId="S::ohglys@kikan-ad.esb.mhlw.go.jp::8a85c1b6-69f7-46d2-9327-f87fce9a1709" providerId="AD" clId="Web-{F256C91A-7BCA-87A1-C35F-0E5723B3017E}" dt="2025-04-03T03:53:12.334" v="91" actId="1076"/>
          <ac:grpSpMkLst>
            <pc:docMk/>
            <pc:sldMk cId="877122148" sldId="258"/>
            <ac:grpSpMk id="5" creationId="{00000000-0000-0000-0000-000000000000}"/>
          </ac:grpSpMkLst>
        </pc:grpChg>
        <pc:picChg chg="add del mod">
          <ac:chgData name="奥野晴登" userId="S::ohglys@kikan-ad.esb.mhlw.go.jp::8a85c1b6-69f7-46d2-9327-f87fce9a1709" providerId="AD" clId="Web-{F256C91A-7BCA-87A1-C35F-0E5723B3017E}" dt="2025-04-03T06:21:51.130" v="117"/>
          <ac:picMkLst>
            <pc:docMk/>
            <pc:sldMk cId="877122148" sldId="258"/>
            <ac:picMk id="6" creationId="{6467787B-8030-FD51-82B0-995C1B6377A0}"/>
          </ac:picMkLst>
        </pc:picChg>
        <pc:picChg chg="del">
          <ac:chgData name="奥野晴登" userId="S::ohglys@kikan-ad.esb.mhlw.go.jp::8a85c1b6-69f7-46d2-9327-f87fce9a1709" providerId="AD" clId="Web-{F256C91A-7BCA-87A1-C35F-0E5723B3017E}" dt="2025-04-03T06:20:15.065" v="114"/>
          <ac:picMkLst>
            <pc:docMk/>
            <pc:sldMk cId="877122148" sldId="258"/>
            <ac:picMk id="20" creationId="{00000000-0000-0000-0000-000000000000}"/>
          </ac:picMkLst>
        </pc:picChg>
      </pc:sldChg>
      <pc:sldChg chg="addSp delSp modSp">
        <pc:chgData name="奥野晴登" userId="S::ohglys@kikan-ad.esb.mhlw.go.jp::8a85c1b6-69f7-46d2-9327-f87fce9a1709" providerId="AD" clId="Web-{F256C91A-7BCA-87A1-C35F-0E5723B3017E}" dt="2025-04-03T06:18:21.546" v="113" actId="14100"/>
        <pc:sldMkLst>
          <pc:docMk/>
          <pc:sldMk cId="2155611769" sldId="259"/>
        </pc:sldMkLst>
        <pc:spChg chg="mod">
          <ac:chgData name="奥野晴登" userId="S::ohglys@kikan-ad.esb.mhlw.go.jp::8a85c1b6-69f7-46d2-9327-f87fce9a1709" providerId="AD" clId="Web-{F256C91A-7BCA-87A1-C35F-0E5723B3017E}" dt="2025-04-03T03:44:48.223" v="15" actId="14100"/>
          <ac:spMkLst>
            <pc:docMk/>
            <pc:sldMk cId="2155611769" sldId="259"/>
            <ac:spMk id="11" creationId="{68FE5C9B-4E2D-FE22-7BA2-07116E7F99C2}"/>
          </ac:spMkLst>
        </pc:spChg>
        <pc:spChg chg="add mod">
          <ac:chgData name="奥野晴登" userId="S::ohglys@kikan-ad.esb.mhlw.go.jp::8a85c1b6-69f7-46d2-9327-f87fce9a1709" providerId="AD" clId="Web-{F256C91A-7BCA-87A1-C35F-0E5723B3017E}" dt="2025-04-03T03:52:33.567" v="85" actId="14100"/>
          <ac:spMkLst>
            <pc:docMk/>
            <pc:sldMk cId="2155611769" sldId="259"/>
            <ac:spMk id="12" creationId="{D92BEFC3-8817-9D9C-0B48-03DC7354C118}"/>
          </ac:spMkLst>
        </pc:spChg>
        <pc:spChg chg="mod">
          <ac:chgData name="奥野晴登" userId="S::ohglys@kikan-ad.esb.mhlw.go.jp::8a85c1b6-69f7-46d2-9327-f87fce9a1709" providerId="AD" clId="Web-{F256C91A-7BCA-87A1-C35F-0E5723B3017E}" dt="2025-04-03T03:49:26.201" v="51" actId="20577"/>
          <ac:spMkLst>
            <pc:docMk/>
            <pc:sldMk cId="2155611769" sldId="259"/>
            <ac:spMk id="14" creationId="{337B60A6-A042-CB2A-BBD7-2C61EEBC23B1}"/>
          </ac:spMkLst>
        </pc:spChg>
        <pc:spChg chg="mod">
          <ac:chgData name="奥野晴登" userId="S::ohglys@kikan-ad.esb.mhlw.go.jp::8a85c1b6-69f7-46d2-9327-f87fce9a1709" providerId="AD" clId="Web-{F256C91A-7BCA-87A1-C35F-0E5723B3017E}" dt="2025-04-03T03:55:24.089" v="101" actId="1076"/>
          <ac:spMkLst>
            <pc:docMk/>
            <pc:sldMk cId="2155611769" sldId="259"/>
            <ac:spMk id="51" creationId="{00000000-0000-0000-0000-000000000000}"/>
          </ac:spMkLst>
        </pc:spChg>
        <pc:spChg chg="mod">
          <ac:chgData name="奥野晴登" userId="S::ohglys@kikan-ad.esb.mhlw.go.jp::8a85c1b6-69f7-46d2-9327-f87fce9a1709" providerId="AD" clId="Web-{F256C91A-7BCA-87A1-C35F-0E5723B3017E}" dt="2025-04-03T03:56:05.528" v="105" actId="1076"/>
          <ac:spMkLst>
            <pc:docMk/>
            <pc:sldMk cId="2155611769" sldId="259"/>
            <ac:spMk id="69" creationId="{00000000-0000-0000-0000-000000000000}"/>
          </ac:spMkLst>
        </pc:spChg>
        <pc:grpChg chg="del">
          <ac:chgData name="奥野晴登" userId="S::ohglys@kikan-ad.esb.mhlw.go.jp::8a85c1b6-69f7-46d2-9327-f87fce9a1709" providerId="AD" clId="Web-{F256C91A-7BCA-87A1-C35F-0E5723B3017E}" dt="2025-04-03T06:17:45.951" v="108"/>
          <ac:grpSpMkLst>
            <pc:docMk/>
            <pc:sldMk cId="2155611769" sldId="259"/>
            <ac:grpSpMk id="6" creationId="{00000000-0000-0000-0000-000000000000}"/>
          </ac:grpSpMkLst>
        </pc:grpChg>
        <pc:grpChg chg="del">
          <ac:chgData name="奥野晴登" userId="S::ohglys@kikan-ad.esb.mhlw.go.jp::8a85c1b6-69f7-46d2-9327-f87fce9a1709" providerId="AD" clId="Web-{F256C91A-7BCA-87A1-C35F-0E5723B3017E}" dt="2025-04-03T06:17:45.951" v="109"/>
          <ac:grpSpMkLst>
            <pc:docMk/>
            <pc:sldMk cId="2155611769" sldId="259"/>
            <ac:grpSpMk id="8" creationId="{00000000-0000-0000-0000-000000000000}"/>
          </ac:grpSpMkLst>
        </pc:grpChg>
        <pc:picChg chg="add mod">
          <ac:chgData name="奥野晴登" userId="S::ohglys@kikan-ad.esb.mhlw.go.jp::8a85c1b6-69f7-46d2-9327-f87fce9a1709" providerId="AD" clId="Web-{F256C91A-7BCA-87A1-C35F-0E5723B3017E}" dt="2025-04-03T06:18:21.546" v="113" actId="14100"/>
          <ac:picMkLst>
            <pc:docMk/>
            <pc:sldMk cId="2155611769" sldId="259"/>
            <ac:picMk id="5" creationId="{42C6C1DF-5070-2CCA-6E7E-E4BE17D082B3}"/>
          </ac:picMkLst>
        </pc:picChg>
      </pc:sldChg>
    </pc:docChg>
  </pc:docChgLst>
  <pc:docChgLst>
    <pc:chgData name="奥野晴登" userId="S::ohglys@kikan-ad.esb.mhlw.go.jp::8a85c1b6-69f7-46d2-9327-f87fce9a1709" providerId="AD" clId="Web-{48FA3A1F-A4BE-E65B-CC3D-9E127D62AB24}"/>
    <pc:docChg chg="modSld">
      <pc:chgData name="奥野晴登" userId="S::ohglys@kikan-ad.esb.mhlw.go.jp::8a85c1b6-69f7-46d2-9327-f87fce9a1709" providerId="AD" clId="Web-{48FA3A1F-A4BE-E65B-CC3D-9E127D62AB24}" dt="2025-03-31T01:23:19.319" v="109" actId="1076"/>
      <pc:docMkLst>
        <pc:docMk/>
      </pc:docMkLst>
      <pc:sldChg chg="addSp delSp modSp">
        <pc:chgData name="奥野晴登" userId="S::ohglys@kikan-ad.esb.mhlw.go.jp::8a85c1b6-69f7-46d2-9327-f87fce9a1709" providerId="AD" clId="Web-{48FA3A1F-A4BE-E65B-CC3D-9E127D62AB24}" dt="2025-03-31T01:23:19.319" v="109" actId="1076"/>
        <pc:sldMkLst>
          <pc:docMk/>
          <pc:sldMk cId="877122148" sldId="258"/>
        </pc:sldMkLst>
        <pc:spChg chg="add del mod">
          <ac:chgData name="奥野晴登" userId="S::ohglys@kikan-ad.esb.mhlw.go.jp::8a85c1b6-69f7-46d2-9327-f87fce9a1709" providerId="AD" clId="Web-{48FA3A1F-A4BE-E65B-CC3D-9E127D62AB24}" dt="2025-03-31T01:18:05.637" v="96"/>
          <ac:spMkLst>
            <pc:docMk/>
            <pc:sldMk cId="877122148" sldId="258"/>
            <ac:spMk id="19" creationId="{F0A747EA-0A51-4817-7679-C530E278AFD0}"/>
          </ac:spMkLst>
        </pc:spChg>
        <pc:spChg chg="mod">
          <ac:chgData name="奥野晴登" userId="S::ohglys@kikan-ad.esb.mhlw.go.jp::8a85c1b6-69f7-46d2-9327-f87fce9a1709" providerId="AD" clId="Web-{48FA3A1F-A4BE-E65B-CC3D-9E127D62AB24}" dt="2025-03-31T01:22:57.287" v="108" actId="20577"/>
          <ac:spMkLst>
            <pc:docMk/>
            <pc:sldMk cId="877122148" sldId="258"/>
            <ac:spMk id="21" creationId="{00000000-0000-0000-0000-000000000000}"/>
          </ac:spMkLst>
        </pc:spChg>
        <pc:spChg chg="add del mod">
          <ac:chgData name="奥野晴登" userId="S::ohglys@kikan-ad.esb.mhlw.go.jp::8a85c1b6-69f7-46d2-9327-f87fce9a1709" providerId="AD" clId="Web-{48FA3A1F-A4BE-E65B-CC3D-9E127D62AB24}" dt="2025-03-31T01:04:44.390" v="86"/>
          <ac:spMkLst>
            <pc:docMk/>
            <pc:sldMk cId="877122148" sldId="258"/>
            <ac:spMk id="27" creationId="{74B25920-6C8F-2B1D-53E9-C93E1E0625DD}"/>
          </ac:spMkLst>
        </pc:spChg>
        <pc:spChg chg="add del">
          <ac:chgData name="奥野晴登" userId="S::ohglys@kikan-ad.esb.mhlw.go.jp::8a85c1b6-69f7-46d2-9327-f87fce9a1709" providerId="AD" clId="Web-{48FA3A1F-A4BE-E65B-CC3D-9E127D62AB24}" dt="2025-03-31T01:04:54.875" v="88"/>
          <ac:spMkLst>
            <pc:docMk/>
            <pc:sldMk cId="877122148" sldId="258"/>
            <ac:spMk id="29" creationId="{74B25920-6C8F-2B1D-53E9-C93E1E0625DD}"/>
          </ac:spMkLst>
        </pc:spChg>
        <pc:spChg chg="add del mod">
          <ac:chgData name="奥野晴登" userId="S::ohglys@kikan-ad.esb.mhlw.go.jp::8a85c1b6-69f7-46d2-9327-f87fce9a1709" providerId="AD" clId="Web-{48FA3A1F-A4BE-E65B-CC3D-9E127D62AB24}" dt="2025-03-31T01:18:08.855" v="97"/>
          <ac:spMkLst>
            <pc:docMk/>
            <pc:sldMk cId="877122148" sldId="258"/>
            <ac:spMk id="30" creationId="{5F883DF0-05EE-79E9-507C-F456B10453D0}"/>
          </ac:spMkLst>
        </pc:spChg>
        <pc:spChg chg="add del mod">
          <ac:chgData name="奥野晴登" userId="S::ohglys@kikan-ad.esb.mhlw.go.jp::8a85c1b6-69f7-46d2-9327-f87fce9a1709" providerId="AD" clId="Web-{48FA3A1F-A4BE-E65B-CC3D-9E127D62AB24}" dt="2025-03-31T01:18:11.902" v="98"/>
          <ac:spMkLst>
            <pc:docMk/>
            <pc:sldMk cId="877122148" sldId="258"/>
            <ac:spMk id="31" creationId="{ED1D92CE-64F5-25B8-018F-E2B98514693A}"/>
          </ac:spMkLst>
        </pc:spChg>
        <pc:spChg chg="del mod topLvl">
          <ac:chgData name="奥野晴登" userId="S::ohglys@kikan-ad.esb.mhlw.go.jp::8a85c1b6-69f7-46d2-9327-f87fce9a1709" providerId="AD" clId="Web-{48FA3A1F-A4BE-E65B-CC3D-9E127D62AB24}" dt="2025-03-31T01:02:46.886" v="72"/>
          <ac:spMkLst>
            <pc:docMk/>
            <pc:sldMk cId="877122148" sldId="258"/>
            <ac:spMk id="65" creationId="{00000000-0000-0000-0000-000000000000}"/>
          </ac:spMkLst>
        </pc:spChg>
        <pc:spChg chg="del mod topLvl">
          <ac:chgData name="奥野晴登" userId="S::ohglys@kikan-ad.esb.mhlw.go.jp::8a85c1b6-69f7-46d2-9327-f87fce9a1709" providerId="AD" clId="Web-{48FA3A1F-A4BE-E65B-CC3D-9E127D62AB24}" dt="2025-03-31T01:02:41.120" v="70"/>
          <ac:spMkLst>
            <pc:docMk/>
            <pc:sldMk cId="877122148" sldId="258"/>
            <ac:spMk id="66" creationId="{00000000-0000-0000-0000-000000000000}"/>
          </ac:spMkLst>
        </pc:spChg>
        <pc:spChg chg="del mod topLvl">
          <ac:chgData name="奥野晴登" userId="S::ohglys@kikan-ad.esb.mhlw.go.jp::8a85c1b6-69f7-46d2-9327-f87fce9a1709" providerId="AD" clId="Web-{48FA3A1F-A4BE-E65B-CC3D-9E127D62AB24}" dt="2025-03-31T01:02:43.792" v="71"/>
          <ac:spMkLst>
            <pc:docMk/>
            <pc:sldMk cId="877122148" sldId="258"/>
            <ac:spMk id="76" creationId="{00000000-0000-0000-0000-000000000000}"/>
          </ac:spMkLst>
        </pc:spChg>
        <pc:grpChg chg="del mod">
          <ac:chgData name="奥野晴登" userId="S::ohglys@kikan-ad.esb.mhlw.go.jp::8a85c1b6-69f7-46d2-9327-f87fce9a1709" providerId="AD" clId="Web-{48FA3A1F-A4BE-E65B-CC3D-9E127D62AB24}" dt="2025-03-31T00:58:03.955" v="51"/>
          <ac:grpSpMkLst>
            <pc:docMk/>
            <pc:sldMk cId="877122148" sldId="258"/>
            <ac:grpSpMk id="6" creationId="{00000000-0000-0000-0000-000000000000}"/>
          </ac:grpSpMkLst>
        </pc:grpChg>
        <pc:picChg chg="mod">
          <ac:chgData name="奥野晴登" userId="S::ohglys@kikan-ad.esb.mhlw.go.jp::8a85c1b6-69f7-46d2-9327-f87fce9a1709" providerId="AD" clId="Web-{48FA3A1F-A4BE-E65B-CC3D-9E127D62AB24}" dt="2025-03-31T01:22:28.333" v="104" actId="1076"/>
          <ac:picMkLst>
            <pc:docMk/>
            <pc:sldMk cId="877122148" sldId="258"/>
            <ac:picMk id="28" creationId="{00000000-0000-0000-0000-000000000000}"/>
          </ac:picMkLst>
        </pc:picChg>
        <pc:picChg chg="add del mod">
          <ac:chgData name="奥野晴登" userId="S::ohglys@kikan-ad.esb.mhlw.go.jp::8a85c1b6-69f7-46d2-9327-f87fce9a1709" providerId="AD" clId="Web-{48FA3A1F-A4BE-E65B-CC3D-9E127D62AB24}" dt="2025-03-31T01:22:10.145" v="102"/>
          <ac:picMkLst>
            <pc:docMk/>
            <pc:sldMk cId="877122148" sldId="258"/>
            <ac:picMk id="32" creationId="{536E27B7-07F0-33CC-8FD3-4905EF1202D6}"/>
          </ac:picMkLst>
        </pc:picChg>
        <pc:picChg chg="add mod">
          <ac:chgData name="奥野晴登" userId="S::ohglys@kikan-ad.esb.mhlw.go.jp::8a85c1b6-69f7-46d2-9327-f87fce9a1709" providerId="AD" clId="Web-{48FA3A1F-A4BE-E65B-CC3D-9E127D62AB24}" dt="2025-03-31T01:23:19.319" v="109" actId="1076"/>
          <ac:picMkLst>
            <pc:docMk/>
            <pc:sldMk cId="877122148" sldId="258"/>
            <ac:picMk id="33" creationId="{230FD211-345C-6EE7-0BE3-FE732D48A15C}"/>
          </ac:picMkLst>
        </pc:pic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C583605E-A5CF-45AD-9A96-104238802274}" type="datetimeFigureOut">
              <a:rPr kumimoji="1" lang="ja-JP" altLang="en-US" smtClean="0"/>
              <a:t>2025/4/11</a:t>
            </a:fld>
            <a:endParaRPr kumimoji="1" lang="ja-JP" altLang="en-US"/>
          </a:p>
        </p:txBody>
      </p:sp>
      <p:sp>
        <p:nvSpPr>
          <p:cNvPr id="4" name="スライド イメージ プレースホルダー 3"/>
          <p:cNvSpPr>
            <a:spLocks noGrp="1" noRot="1" noChangeAspect="1"/>
          </p:cNvSpPr>
          <p:nvPr>
            <p:ph type="sldImg" idx="2"/>
          </p:nvPr>
        </p:nvSpPr>
        <p:spPr>
          <a:xfrm>
            <a:off x="2216150" y="1243013"/>
            <a:ext cx="23733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09251572-BC82-4120-9274-E4E805FB02B4}" type="slidenum">
              <a:rPr kumimoji="1" lang="ja-JP" altLang="en-US" smtClean="0"/>
              <a:t>‹#›</a:t>
            </a:fld>
            <a:endParaRPr kumimoji="1" lang="ja-JP" altLang="en-US"/>
          </a:p>
        </p:txBody>
      </p:sp>
    </p:spTree>
    <p:extLst>
      <p:ext uri="{BB962C8B-B14F-4D97-AF65-F5344CB8AC3E}">
        <p14:creationId xmlns:p14="http://schemas.microsoft.com/office/powerpoint/2010/main" val="3266163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251572-BC82-4120-9274-E4E805FB02B4}" type="slidenum">
              <a:rPr kumimoji="1" lang="ja-JP" altLang="en-US" smtClean="0"/>
              <a:t>1</a:t>
            </a:fld>
            <a:endParaRPr kumimoji="1" lang="ja-JP" altLang="en-US"/>
          </a:p>
        </p:txBody>
      </p:sp>
    </p:spTree>
    <p:extLst>
      <p:ext uri="{BB962C8B-B14F-4D97-AF65-F5344CB8AC3E}">
        <p14:creationId xmlns:p14="http://schemas.microsoft.com/office/powerpoint/2010/main" val="113933103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3991448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182632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1776290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98897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122946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179491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2929460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262700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260633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40196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CDDDFB-C73C-4621-B4DE-14A9E308238E}" type="datetimeFigureOut">
              <a:rPr kumimoji="1" lang="ja-JP" altLang="en-US" smtClean="0"/>
              <a:t>2025/4/11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289275626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9CDDDFB-C73C-4621-B4DE-14A9E308238E}" type="datetimeFigureOut">
              <a:rPr kumimoji="1" lang="ja-JP" altLang="en-US" smtClean="0"/>
              <a:t>2025/4/11</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962EBEF-CC23-4F0A-A562-EB06D5795A3A}" type="slidenum">
              <a:rPr kumimoji="1" lang="ja-JP" altLang="en-US" smtClean="0"/>
              <a:t>‹#›</a:t>
            </a:fld>
            <a:endParaRPr kumimoji="1" lang="ja-JP" altLang="en-US" dirty="0"/>
          </a:p>
        </p:txBody>
      </p:sp>
    </p:spTree>
    <p:extLst>
      <p:ext uri="{BB962C8B-B14F-4D97-AF65-F5344CB8AC3E}">
        <p14:creationId xmlns:p14="http://schemas.microsoft.com/office/powerpoint/2010/main" val="1419370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8.png" Type="http://schemas.openxmlformats.org/officeDocument/2006/relationships/image"/><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emf"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png" Type="http://schemas.openxmlformats.org/officeDocument/2006/relationships/image"/><Relationship Id="rId3" Target="../media/hdphoto1.wdp" Type="http://schemas.microsoft.com/office/2007/relationships/hdphoto"/></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5179751"/>
            <a:ext cx="7559675" cy="58294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8357" y="10002117"/>
            <a:ext cx="1441954" cy="473369"/>
          </a:xfrm>
          <a:prstGeom prst="rect">
            <a:avLst/>
          </a:prstGeom>
        </p:spPr>
      </p:pic>
      <p:sp>
        <p:nvSpPr>
          <p:cNvPr id="16" name="正方形/長方形 15"/>
          <p:cNvSpPr/>
          <p:nvPr/>
        </p:nvSpPr>
        <p:spPr>
          <a:xfrm>
            <a:off x="374449" y="9875165"/>
            <a:ext cx="298894" cy="549176"/>
          </a:xfrm>
          <a:prstGeom prst="rect">
            <a:avLst/>
          </a:prstGeom>
          <a:solidFill>
            <a:srgbClr val="FFB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 name="グループ化 1"/>
          <p:cNvGrpSpPr/>
          <p:nvPr/>
        </p:nvGrpSpPr>
        <p:grpSpPr>
          <a:xfrm>
            <a:off x="170934" y="5677950"/>
            <a:ext cx="3332645" cy="3143023"/>
            <a:chOff x="4923822" y="5530143"/>
            <a:chExt cx="2383604" cy="1874459"/>
          </a:xfrm>
        </p:grpSpPr>
        <p:sp>
          <p:nvSpPr>
            <p:cNvPr id="24" name="正方形/長方形 23"/>
            <p:cNvSpPr/>
            <p:nvPr/>
          </p:nvSpPr>
          <p:spPr>
            <a:xfrm rot="21253911">
              <a:off x="4934250" y="5530143"/>
              <a:ext cx="2368873" cy="6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400" dirty="0">
                  <a:solidFill>
                    <a:schemeClr val="tx1"/>
                  </a:solidFill>
                  <a:latin typeface="HG丸ｺﾞｼｯｸM-PRO"/>
                  <a:ea typeface="HG丸ｺﾞｼｯｸM-PRO"/>
                </a:rPr>
                <a:t>気になる仕事を</a:t>
              </a:r>
              <a:endParaRPr lang="en-US" altLang="ja-JP" sz="2400" dirty="0">
                <a:solidFill>
                  <a:schemeClr val="tx1"/>
                </a:solidFill>
                <a:latin typeface="HG丸ｺﾞｼｯｸM-PRO"/>
                <a:ea typeface="HG丸ｺﾞｼｯｸM-PRO"/>
              </a:endParaRPr>
            </a:p>
            <a:p>
              <a:r>
                <a:rPr kumimoji="1" lang="ja-JP" altLang="en-US" sz="2400" dirty="0">
                  <a:solidFill>
                    <a:schemeClr val="tx1"/>
                  </a:solidFill>
                  <a:latin typeface="HG丸ｺﾞｼｯｸM-PRO"/>
                  <a:ea typeface="HG丸ｺﾞｼｯｸM-PRO"/>
                </a:rPr>
                <a:t>徹底解説！</a:t>
              </a:r>
              <a:endParaRPr lang="ja-JP" altLang="en-US" sz="2400" dirty="0">
                <a:solidFill>
                  <a:schemeClr val="tx1"/>
                </a:solidFill>
                <a:latin typeface="HG丸ｺﾞｼｯｸM-PRO"/>
                <a:ea typeface="HG丸ｺﾞｼｯｸM-PRO"/>
              </a:endParaRPr>
            </a:p>
          </p:txBody>
        </p:sp>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r="18516"/>
            <a:stretch/>
          </p:blipFill>
          <p:spPr>
            <a:xfrm>
              <a:off x="6241605" y="5892186"/>
              <a:ext cx="1000808" cy="1386344"/>
            </a:xfrm>
            <a:prstGeom prst="rect">
              <a:avLst/>
            </a:prstGeom>
          </p:spPr>
        </p:pic>
        <p:sp>
          <p:nvSpPr>
            <p:cNvPr id="58" name="正方形/長方形 57"/>
            <p:cNvSpPr/>
            <p:nvPr/>
          </p:nvSpPr>
          <p:spPr>
            <a:xfrm rot="21253911">
              <a:off x="4923822" y="5954010"/>
              <a:ext cx="2368873" cy="6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400" dirty="0">
                  <a:solidFill>
                    <a:schemeClr val="tx1"/>
                  </a:solidFill>
                  <a:latin typeface="HG丸ｺﾞｼｯｸM-PRO"/>
                  <a:ea typeface="HG丸ｺﾞｼｯｸM-PRO"/>
                </a:rPr>
                <a:t>どんな仕事？</a:t>
              </a:r>
              <a:endParaRPr lang="ja-JP" altLang="en-US" sz="2400" dirty="0">
                <a:solidFill>
                  <a:schemeClr val="tx1"/>
                </a:solidFill>
                <a:latin typeface="HG丸ｺﾞｼｯｸM-PRO"/>
                <a:ea typeface="HG丸ｺﾞｼｯｸM-PRO"/>
              </a:endParaRPr>
            </a:p>
          </p:txBody>
        </p:sp>
        <p:sp>
          <p:nvSpPr>
            <p:cNvPr id="61" name="正方形/長方形 60"/>
            <p:cNvSpPr/>
            <p:nvPr/>
          </p:nvSpPr>
          <p:spPr>
            <a:xfrm rot="21253911">
              <a:off x="5204136" y="6267300"/>
              <a:ext cx="1177202" cy="6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400" dirty="0">
                  <a:solidFill>
                    <a:schemeClr val="tx1"/>
                  </a:solidFill>
                  <a:latin typeface="HG丸ｺﾞｼｯｸM-PRO"/>
                  <a:ea typeface="HG丸ｺﾞｼｯｸM-PRO"/>
                </a:rPr>
                <a:t>収入は？</a:t>
              </a:r>
              <a:endParaRPr lang="ja-JP" altLang="en-US" sz="2400" dirty="0">
                <a:solidFill>
                  <a:schemeClr val="tx1"/>
                </a:solidFill>
                <a:latin typeface="HG丸ｺﾞｼｯｸM-PRO"/>
                <a:ea typeface="HG丸ｺﾞｼｯｸM-PRO"/>
              </a:endParaRPr>
            </a:p>
          </p:txBody>
        </p:sp>
        <p:sp>
          <p:nvSpPr>
            <p:cNvPr id="62" name="正方形/長方形 61"/>
            <p:cNvSpPr/>
            <p:nvPr/>
          </p:nvSpPr>
          <p:spPr>
            <a:xfrm rot="21253911">
              <a:off x="4938553" y="6528000"/>
              <a:ext cx="2368873" cy="6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400" dirty="0">
                  <a:solidFill>
                    <a:schemeClr val="tx1"/>
                  </a:solidFill>
                  <a:latin typeface="HG丸ｺﾞｼｯｸM-PRO"/>
                  <a:ea typeface="HG丸ｺﾞｼｯｸM-PRO"/>
                </a:rPr>
                <a:t>私もできる？</a:t>
              </a:r>
              <a:endParaRPr lang="ja-JP" altLang="en-US" sz="2400" dirty="0">
                <a:solidFill>
                  <a:schemeClr val="tx1"/>
                </a:solidFill>
                <a:latin typeface="HG丸ｺﾞｼｯｸM-PRO"/>
                <a:ea typeface="HG丸ｺﾞｼｯｸM-PRO"/>
              </a:endParaRPr>
            </a:p>
          </p:txBody>
        </p:sp>
        <p:sp>
          <p:nvSpPr>
            <p:cNvPr id="63" name="正方形/長方形 62"/>
            <p:cNvSpPr/>
            <p:nvPr/>
          </p:nvSpPr>
          <p:spPr>
            <a:xfrm rot="21253911">
              <a:off x="5522400" y="6946560"/>
              <a:ext cx="886788" cy="45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en-US" altLang="ja-JP" sz="2400" dirty="0">
                  <a:solidFill>
                    <a:schemeClr val="tx1"/>
                  </a:solidFill>
                  <a:latin typeface="HG丸ｺﾞｼｯｸM-PRO"/>
                  <a:ea typeface="HG丸ｺﾞｼｯｸM-PRO"/>
                </a:rPr>
                <a:t>etc....</a:t>
              </a:r>
              <a:endParaRPr kumimoji="1" lang="ja-JP" altLang="en-US" sz="2400" dirty="0">
                <a:solidFill>
                  <a:schemeClr val="tx1"/>
                </a:solidFill>
                <a:latin typeface="HG丸ｺﾞｼｯｸM-PRO"/>
                <a:ea typeface="HG丸ｺﾞｼｯｸM-PRO"/>
              </a:endParaRPr>
            </a:p>
          </p:txBody>
        </p:sp>
      </p:grpSp>
      <p:grpSp>
        <p:nvGrpSpPr>
          <p:cNvPr id="22" name="グループ化 21"/>
          <p:cNvGrpSpPr/>
          <p:nvPr/>
        </p:nvGrpSpPr>
        <p:grpSpPr>
          <a:xfrm>
            <a:off x="417433" y="9858423"/>
            <a:ext cx="6308275" cy="592145"/>
            <a:chOff x="417433" y="9858423"/>
            <a:chExt cx="6308275" cy="592145"/>
          </a:xfrm>
        </p:grpSpPr>
        <p:sp>
          <p:nvSpPr>
            <p:cNvPr id="57" name="正方形/長方形 56"/>
            <p:cNvSpPr/>
            <p:nvPr/>
          </p:nvSpPr>
          <p:spPr>
            <a:xfrm>
              <a:off x="738165" y="9858423"/>
              <a:ext cx="5987543" cy="32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ハローワーク大阪東　職業相談第</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部門　職業訓練窓口（２階２３番窓口）</a:t>
              </a:r>
            </a:p>
          </p:txBody>
        </p:sp>
        <p:sp>
          <p:nvSpPr>
            <p:cNvPr id="59" name="正方形/長方形 58"/>
            <p:cNvSpPr/>
            <p:nvPr/>
          </p:nvSpPr>
          <p:spPr>
            <a:xfrm>
              <a:off x="420089" y="10033797"/>
              <a:ext cx="314406" cy="2294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合</a:t>
              </a:r>
            </a:p>
          </p:txBody>
        </p:sp>
        <p:sp>
          <p:nvSpPr>
            <p:cNvPr id="60" name="正方形/長方形 59"/>
            <p:cNvSpPr/>
            <p:nvPr/>
          </p:nvSpPr>
          <p:spPr>
            <a:xfrm>
              <a:off x="721487" y="10125714"/>
              <a:ext cx="5987543" cy="32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ＴＥＬ：</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06-6942-4771</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（部門コード</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44</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1" name="正方形/長方形 70"/>
            <p:cNvSpPr/>
            <p:nvPr/>
          </p:nvSpPr>
          <p:spPr>
            <a:xfrm>
              <a:off x="423056" y="9864642"/>
              <a:ext cx="317498" cy="2083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問</a:t>
              </a:r>
            </a:p>
          </p:txBody>
        </p:sp>
        <p:sp>
          <p:nvSpPr>
            <p:cNvPr id="72" name="正方形/長方形 71"/>
            <p:cNvSpPr/>
            <p:nvPr/>
          </p:nvSpPr>
          <p:spPr>
            <a:xfrm>
              <a:off x="417433" y="10213337"/>
              <a:ext cx="240796" cy="199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せ</a:t>
              </a:r>
            </a:p>
          </p:txBody>
        </p:sp>
      </p:grpSp>
      <p:sp>
        <p:nvSpPr>
          <p:cNvPr id="54" name="タイトル 1"/>
          <p:cNvSpPr txBox="1">
            <a:spLocks/>
          </p:cNvSpPr>
          <p:nvPr/>
        </p:nvSpPr>
        <p:spPr>
          <a:xfrm>
            <a:off x="3398328" y="7405387"/>
            <a:ext cx="6082008" cy="317940"/>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2000" b="1" dirty="0">
                <a:latin typeface="HG丸ｺﾞｼｯｸM-PRO"/>
                <a:ea typeface="HG丸ｺﾞｼｯｸM-PRO"/>
              </a:rPr>
              <a:t>申込</a:t>
            </a:r>
            <a:r>
              <a:rPr lang="ja-JP" altLang="en-US" sz="2000" dirty="0">
                <a:latin typeface="HG丸ｺﾞｼｯｸM-PRO"/>
                <a:ea typeface="HG丸ｺﾞｼｯｸM-PRO"/>
              </a:rPr>
              <a:t>：</a:t>
            </a:r>
            <a:r>
              <a:rPr lang="ja-JP" altLang="en-US" sz="1800" dirty="0">
                <a:latin typeface="HG丸ｺﾞｼｯｸM-PRO"/>
                <a:ea typeface="HG丸ｺﾞｼｯｸM-PRO"/>
              </a:rPr>
              <a:t>窓口もしくは電話にて受付</a:t>
            </a:r>
          </a:p>
        </p:txBody>
      </p:sp>
      <p:grpSp>
        <p:nvGrpSpPr>
          <p:cNvPr id="41" name="Group 40">
            <a:extLst>
              <a:ext uri="{FF2B5EF4-FFF2-40B4-BE49-F238E27FC236}">
                <a16:creationId xmlns:a16="http://schemas.microsoft.com/office/drawing/2014/main" id="{145CA89E-82D4-58B3-4870-FA07B48B367B}"/>
              </a:ext>
            </a:extLst>
          </p:cNvPr>
          <p:cNvGrpSpPr/>
          <p:nvPr/>
        </p:nvGrpSpPr>
        <p:grpSpPr>
          <a:xfrm>
            <a:off x="3369745" y="6477081"/>
            <a:ext cx="4307799" cy="796112"/>
            <a:chOff x="3570724" y="6598862"/>
            <a:chExt cx="4343650" cy="904803"/>
          </a:xfrm>
        </p:grpSpPr>
        <p:sp>
          <p:nvSpPr>
            <p:cNvPr id="52" name="タイトル 1"/>
            <p:cNvSpPr txBox="1">
              <a:spLocks/>
            </p:cNvSpPr>
            <p:nvPr/>
          </p:nvSpPr>
          <p:spPr>
            <a:xfrm>
              <a:off x="3570724" y="6598862"/>
              <a:ext cx="3693095" cy="546397"/>
            </a:xfrm>
            <a:prstGeom prst="rect">
              <a:avLst/>
            </a:prstGeom>
            <a:ln>
              <a:noFill/>
            </a:ln>
          </p:spPr>
          <p:txBody>
            <a:bodyPr vert="horz" lIns="91440" tIns="45720" rIns="91440" bIns="45720" rtlCol="0" anchor="b">
              <a:no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2000" b="1" dirty="0">
                  <a:latin typeface="HG丸ｺﾞｼｯｸM-PRO"/>
                  <a:ea typeface="HG丸ｺﾞｼｯｸM-PRO"/>
                </a:rPr>
                <a:t>定員</a:t>
              </a:r>
              <a:r>
                <a:rPr lang="ja-JP" altLang="en-US" sz="2000" dirty="0">
                  <a:latin typeface="HG丸ｺﾞｼｯｸM-PRO"/>
                  <a:ea typeface="HG丸ｺﾞｼｯｸM-PRO"/>
                </a:rPr>
                <a:t>：</a:t>
              </a:r>
              <a:r>
                <a:rPr lang="ja-JP" altLang="en-US" sz="1800" dirty="0">
                  <a:latin typeface="HG丸ｺﾞｼｯｸM-PRO"/>
                  <a:ea typeface="HG丸ｺﾞｼｯｸM-PRO"/>
                </a:rPr>
                <a:t>会場　　　　２0名</a:t>
              </a:r>
            </a:p>
          </p:txBody>
        </p:sp>
        <p:sp>
          <p:nvSpPr>
            <p:cNvPr id="83" name="タイトル 1"/>
            <p:cNvSpPr txBox="1">
              <a:spLocks/>
            </p:cNvSpPr>
            <p:nvPr/>
          </p:nvSpPr>
          <p:spPr>
            <a:xfrm>
              <a:off x="5149386" y="7109832"/>
              <a:ext cx="2764988" cy="39383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1400" dirty="0">
                  <a:latin typeface="HG丸ｺﾞｼｯｸM-PRO"/>
                  <a:ea typeface="HG丸ｺﾞｼｯｸM-PRO"/>
                </a:rPr>
                <a:t>（</a:t>
              </a:r>
              <a:r>
                <a:rPr lang="ja-JP" altLang="en-US" sz="1800" dirty="0">
                  <a:latin typeface="HG丸ｺﾞｼｯｸM-PRO"/>
                  <a:ea typeface="HG丸ｺﾞｼｯｸM-PRO"/>
                </a:rPr>
                <a:t>先着順・完全予約制）</a:t>
              </a:r>
            </a:p>
          </p:txBody>
        </p:sp>
      </p:grpSp>
      <p:sp>
        <p:nvSpPr>
          <p:cNvPr id="85" name="タイトル 1"/>
          <p:cNvSpPr txBox="1">
            <a:spLocks/>
          </p:cNvSpPr>
          <p:nvPr/>
        </p:nvSpPr>
        <p:spPr>
          <a:xfrm>
            <a:off x="3411663" y="7928541"/>
            <a:ext cx="4655488" cy="320035"/>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2000" b="1" dirty="0">
                <a:latin typeface="HG丸ｺﾞｼｯｸM-PRO"/>
                <a:ea typeface="HG丸ｺﾞｼｯｸM-PRO"/>
              </a:rPr>
              <a:t>会場</a:t>
            </a:r>
            <a:r>
              <a:rPr lang="ja-JP" altLang="en-US" sz="2000" dirty="0">
                <a:latin typeface="HG丸ｺﾞｼｯｸM-PRO"/>
                <a:ea typeface="HG丸ｺﾞｼｯｸM-PRO"/>
              </a:rPr>
              <a:t>：</a:t>
            </a:r>
            <a:r>
              <a:rPr lang="ja-JP" altLang="en-US" sz="1600" dirty="0">
                <a:latin typeface="HG丸ｺﾞｼｯｸM-PRO"/>
                <a:ea typeface="HG丸ｺﾞｼｯｸM-PRO"/>
              </a:rPr>
              <a:t>ハローワーク大阪東 ３階会議室Ａ</a:t>
            </a:r>
          </a:p>
        </p:txBody>
      </p:sp>
      <p:sp>
        <p:nvSpPr>
          <p:cNvPr id="11" name="AutoShape 63" descr="C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 name="AutoShape 83" descr="夕陽丘校トレゴン"/>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86" name="正方形/長方形 85"/>
          <p:cNvSpPr/>
          <p:nvPr/>
        </p:nvSpPr>
        <p:spPr>
          <a:xfrm>
            <a:off x="35524" y="8041530"/>
            <a:ext cx="5994736" cy="11293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8" name="正方形/長方形 97"/>
          <p:cNvSpPr/>
          <p:nvPr/>
        </p:nvSpPr>
        <p:spPr>
          <a:xfrm>
            <a:off x="1830415" y="9226752"/>
            <a:ext cx="5826940" cy="421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5" name="グループ化 14"/>
          <p:cNvGrpSpPr/>
          <p:nvPr/>
        </p:nvGrpSpPr>
        <p:grpSpPr>
          <a:xfrm>
            <a:off x="-159026" y="67728"/>
            <a:ext cx="7441389" cy="1816180"/>
            <a:chOff x="-520650" y="478946"/>
            <a:chExt cx="8055927" cy="1816180"/>
          </a:xfrm>
        </p:grpSpPr>
        <p:sp>
          <p:nvSpPr>
            <p:cNvPr id="10" name="正方形/長方形 9"/>
            <p:cNvSpPr/>
            <p:nvPr/>
          </p:nvSpPr>
          <p:spPr>
            <a:xfrm>
              <a:off x="-520650" y="478946"/>
              <a:ext cx="7720871" cy="6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35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おしごと丸わかりセミナー！</a:t>
              </a:r>
            </a:p>
          </p:txBody>
        </p:sp>
        <p:sp>
          <p:nvSpPr>
            <p:cNvPr id="68" name="正方形/長方形 67"/>
            <p:cNvSpPr/>
            <p:nvPr/>
          </p:nvSpPr>
          <p:spPr>
            <a:xfrm>
              <a:off x="-109561" y="1020603"/>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ジ</a:t>
              </a:r>
            </a:p>
          </p:txBody>
        </p:sp>
        <p:sp>
          <p:nvSpPr>
            <p:cNvPr id="70" name="正方形/長方形 69"/>
            <p:cNvSpPr/>
            <p:nvPr/>
          </p:nvSpPr>
          <p:spPr>
            <a:xfrm>
              <a:off x="936472" y="1067450"/>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ョ</a:t>
              </a:r>
            </a:p>
          </p:txBody>
        </p:sp>
        <p:sp>
          <p:nvSpPr>
            <p:cNvPr id="73" name="正方形/長方形 72"/>
            <p:cNvSpPr/>
            <p:nvPr/>
          </p:nvSpPr>
          <p:spPr>
            <a:xfrm>
              <a:off x="1927384" y="1048650"/>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ブ</a:t>
              </a:r>
            </a:p>
          </p:txBody>
        </p:sp>
        <p:sp>
          <p:nvSpPr>
            <p:cNvPr id="75" name="正方形/長方形 74"/>
            <p:cNvSpPr/>
            <p:nvPr/>
          </p:nvSpPr>
          <p:spPr>
            <a:xfrm rot="21164719">
              <a:off x="2947365" y="1037956"/>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ス</a:t>
              </a:r>
            </a:p>
          </p:txBody>
        </p:sp>
        <p:grpSp>
          <p:nvGrpSpPr>
            <p:cNvPr id="8" name="グループ化 7"/>
            <p:cNvGrpSpPr/>
            <p:nvPr/>
          </p:nvGrpSpPr>
          <p:grpSpPr>
            <a:xfrm>
              <a:off x="205854" y="1169896"/>
              <a:ext cx="7092194" cy="962481"/>
              <a:chOff x="710824" y="1197192"/>
              <a:chExt cx="7092194" cy="962481"/>
            </a:xfrm>
          </p:grpSpPr>
          <p:sp>
            <p:nvSpPr>
              <p:cNvPr id="7" name="正方形/長方形 6"/>
              <p:cNvSpPr/>
              <p:nvPr/>
            </p:nvSpPr>
            <p:spPr>
              <a:xfrm>
                <a:off x="3765469" y="1198427"/>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正方形/長方形 86"/>
              <p:cNvSpPr/>
              <p:nvPr/>
            </p:nvSpPr>
            <p:spPr>
              <a:xfrm>
                <a:off x="710824" y="1200939"/>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正方形/長方形 89"/>
              <p:cNvSpPr/>
              <p:nvPr/>
            </p:nvSpPr>
            <p:spPr>
              <a:xfrm>
                <a:off x="1734882" y="1201556"/>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1" name="正方形/長方形 90"/>
              <p:cNvSpPr/>
              <p:nvPr/>
            </p:nvSpPr>
            <p:spPr>
              <a:xfrm>
                <a:off x="2757548" y="1200180"/>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 name="正方形/長方形 91"/>
              <p:cNvSpPr/>
              <p:nvPr/>
            </p:nvSpPr>
            <p:spPr>
              <a:xfrm>
                <a:off x="4775090" y="1201021"/>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3" name="正方形/長方形 92"/>
              <p:cNvSpPr/>
              <p:nvPr/>
            </p:nvSpPr>
            <p:spPr>
              <a:xfrm>
                <a:off x="6794919" y="1199282"/>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正方形/長方形 93"/>
              <p:cNvSpPr/>
              <p:nvPr/>
            </p:nvSpPr>
            <p:spPr>
              <a:xfrm>
                <a:off x="5786701" y="1197192"/>
                <a:ext cx="1008099" cy="958117"/>
              </a:xfrm>
              <a:prstGeom prst="rect">
                <a:avLst/>
              </a:prstGeom>
              <a:noFill/>
              <a:ln w="28575">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95" name="正方形/長方形 94"/>
            <p:cNvSpPr/>
            <p:nvPr/>
          </p:nvSpPr>
          <p:spPr>
            <a:xfrm rot="21163893">
              <a:off x="3945931" y="1040228"/>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コ</a:t>
              </a:r>
            </a:p>
          </p:txBody>
        </p:sp>
        <p:sp>
          <p:nvSpPr>
            <p:cNvPr id="96" name="正方形/長方形 95"/>
            <p:cNvSpPr/>
            <p:nvPr/>
          </p:nvSpPr>
          <p:spPr>
            <a:xfrm rot="21158585">
              <a:off x="5916139" y="1095505"/>
              <a:ext cx="1619138" cy="1199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pPr algn="ctr"/>
              <a:r>
                <a:rPr kumimoji="1" lang="ja-JP" altLang="en-US" sz="70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プ</a:t>
              </a:r>
            </a:p>
          </p:txBody>
        </p:sp>
        <p:pic>
          <p:nvPicPr>
            <p:cNvPr id="12" name="図 11"/>
            <p:cNvPicPr>
              <a:picLocks noChangeAspect="1"/>
            </p:cNvPicPr>
            <p:nvPr/>
          </p:nvPicPr>
          <p:blipFill rotWithShape="1">
            <a:blip r:embed="rId5" cstate="print">
              <a:extLst>
                <a:ext uri="{28A0092B-C50C-407E-A947-70E740481C1C}">
                  <a14:useLocalDpi xmlns:a14="http://schemas.microsoft.com/office/drawing/2010/main" val="0"/>
                </a:ext>
              </a:extLst>
            </a:blip>
            <a:srcRect l="25801" t="41528" r="17386" b="28731"/>
            <a:stretch/>
          </p:blipFill>
          <p:spPr>
            <a:xfrm>
              <a:off x="5318759" y="1440180"/>
              <a:ext cx="944881" cy="495300"/>
            </a:xfrm>
            <a:prstGeom prst="rect">
              <a:avLst/>
            </a:prstGeom>
          </p:spPr>
        </p:pic>
      </p:grpSp>
      <p:sp>
        <p:nvSpPr>
          <p:cNvPr id="18" name="AutoShape 2" descr="「Webサイトをデザイン中」の写真"/>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AutoShape 4" descr="「デスクワークをするトイプードル」の写真［モデル：こてつ］"/>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5" name="図 24"/>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43844" y="2807843"/>
            <a:ext cx="2340000" cy="2340000"/>
          </a:xfrm>
          <a:prstGeom prst="ellipse">
            <a:avLst/>
          </a:prstGeom>
        </p:spPr>
      </p:pic>
      <p:pic>
        <p:nvPicPr>
          <p:cNvPr id="28" name="図 27"/>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2551658" y="2811918"/>
            <a:ext cx="2340000" cy="2340000"/>
          </a:xfrm>
          <a:prstGeom prst="ellipse">
            <a:avLst/>
          </a:prstGeom>
        </p:spPr>
      </p:pic>
      <p:pic>
        <p:nvPicPr>
          <p:cNvPr id="33" name="Picture 32">
            <a:extLst>
              <a:ext uri="{FF2B5EF4-FFF2-40B4-BE49-F238E27FC236}">
                <a16:creationId xmlns:a16="http://schemas.microsoft.com/office/drawing/2014/main" id="{230FD211-345C-6EE7-0BE3-FE732D48A15C}"/>
              </a:ext>
            </a:extLst>
          </p:cNvPr>
          <p:cNvPicPr>
            <a:picLocks noChangeAspect="1"/>
          </p:cNvPicPr>
          <p:nvPr/>
        </p:nvPicPr>
        <p:blipFill>
          <a:blip r:embed="rId8"/>
          <a:stretch>
            <a:fillRect/>
          </a:stretch>
        </p:blipFill>
        <p:spPr>
          <a:xfrm>
            <a:off x="-156520" y="1387575"/>
            <a:ext cx="7553820" cy="1773971"/>
          </a:xfrm>
          <a:prstGeom prst="rect">
            <a:avLst/>
          </a:prstGeom>
        </p:spPr>
      </p:pic>
      <p:sp>
        <p:nvSpPr>
          <p:cNvPr id="67" name="タイトル 1"/>
          <p:cNvSpPr txBox="1">
            <a:spLocks/>
          </p:cNvSpPr>
          <p:nvPr/>
        </p:nvSpPr>
        <p:spPr>
          <a:xfrm>
            <a:off x="3425951" y="8389700"/>
            <a:ext cx="5514926" cy="426648"/>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2000" b="1" dirty="0">
                <a:latin typeface="HG丸ｺﾞｼｯｸM-PRO"/>
                <a:ea typeface="HG丸ｺﾞｼｯｸM-PRO"/>
              </a:rPr>
              <a:t>講師</a:t>
            </a:r>
            <a:r>
              <a:rPr lang="ja-JP" altLang="en-US" sz="2000" dirty="0">
                <a:latin typeface="HG丸ｺﾞｼｯｸM-PRO"/>
                <a:ea typeface="HG丸ｺﾞｼｯｸM-PRO"/>
              </a:rPr>
              <a:t>：</a:t>
            </a:r>
            <a:r>
              <a:rPr lang="ja-JP" altLang="en-US" sz="1600" dirty="0">
                <a:latin typeface="HG丸ｺﾞｼｯｸM-PRO"/>
                <a:ea typeface="HG丸ｺﾞｼｯｸM-PRO"/>
              </a:rPr>
              <a:t>キャルIT</a:t>
            </a:r>
            <a:r>
              <a:rPr lang="ja-JP" altLang="en-US" sz="1600" dirty="0" smtClean="0">
                <a:latin typeface="HG丸ｺﾞｼｯｸM-PRO"/>
                <a:ea typeface="HG丸ｺﾞｼｯｸM-PRO"/>
              </a:rPr>
              <a:t>カレッジ 職業</a:t>
            </a:r>
            <a:r>
              <a:rPr lang="ja-JP" altLang="en-US" sz="1600" dirty="0">
                <a:latin typeface="HG丸ｺﾞｼｯｸM-PRO"/>
                <a:ea typeface="HG丸ｺﾞｼｯｸM-PRO"/>
              </a:rPr>
              <a:t>訓練担当者</a:t>
            </a:r>
            <a:endParaRPr lang="ja-JP" altLang="en-US" sz="1600" u="sng" dirty="0">
              <a:latin typeface="HG丸ｺﾞｼｯｸM-PRO"/>
              <a:ea typeface="HG丸ｺﾞｼｯｸM-PRO"/>
            </a:endParaRPr>
          </a:p>
        </p:txBody>
      </p:sp>
      <p:sp>
        <p:nvSpPr>
          <p:cNvPr id="42" name="タイトル 1">
            <a:extLst>
              <a:ext uri="{FF2B5EF4-FFF2-40B4-BE49-F238E27FC236}">
                <a16:creationId xmlns:a16="http://schemas.microsoft.com/office/drawing/2014/main" id="{EA5F0749-3432-EBE1-E750-2467E0A7F997}"/>
              </a:ext>
            </a:extLst>
          </p:cNvPr>
          <p:cNvSpPr txBox="1">
            <a:spLocks/>
          </p:cNvSpPr>
          <p:nvPr/>
        </p:nvSpPr>
        <p:spPr>
          <a:xfrm>
            <a:off x="398424" y="8998662"/>
            <a:ext cx="6981213" cy="779005"/>
          </a:xfrm>
          <a:prstGeom prst="rect">
            <a:avLst/>
          </a:prstGeom>
          <a:ln>
            <a:solidFill>
              <a:srgbClr val="FF0000"/>
            </a:solidFill>
          </a:ln>
        </p:spPr>
        <p:txBody>
          <a:bodyPr vert="horz" lIns="91440" tIns="45720" rIns="91440" bIns="45720" rtlCol="0" anchor="b">
            <a:noAutofit/>
          </a:bodyPr>
          <a:lstStyle>
            <a:defPPr>
              <a:defRPr lang="en-US"/>
            </a:defPPr>
            <a:lvl1pPr marL="0" algn="ctr" defTabSz="755934" rtl="0" eaLnBrk="1" latinLnBrk="0" hangingPunct="1">
              <a:lnSpc>
                <a:spcPct val="90000"/>
              </a:lnSpc>
              <a:spcBef>
                <a:spcPct val="0"/>
              </a:spcBef>
              <a:buNone/>
              <a:defRPr kumimoji="1" sz="4960" kern="1200">
                <a:solidFill>
                  <a:schemeClr val="tx1"/>
                </a:solidFill>
                <a:latin typeface="+mj-lt"/>
                <a:ea typeface="+mj-ea"/>
                <a:cs typeface="+mj-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ja-JP" altLang="en-US" sz="2400" dirty="0">
                <a:latin typeface="HG丸ｺﾞｼｯｸM-PRO" panose="020F0600000000000000" pitchFamily="50" charset="-128"/>
                <a:ea typeface="HG丸ｺﾞｼｯｸM-PRO" panose="020F0600000000000000" pitchFamily="50" charset="-128"/>
              </a:rPr>
              <a:t>このセミナーは終了後の訓練窓口での職業相談がセットになったセミナーになります！！</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6" name="AutoShape 2" descr="「コードが書かれたモニター」の写真"/>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AutoShape 6" descr="「コードが書かれたモニター」の写真"/>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AutoShape 8" descr="「コードが書かれたモニター」の写真"/>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AutoShape 10" descr="「コードが書かれたモニター」の写真"/>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3" name="図 12"/>
          <p:cNvPicPr>
            <a:picLocks noChangeAspect="1"/>
          </p:cNvPicPr>
          <p:nvPr/>
        </p:nvPicPr>
        <p:blipFill>
          <a:blip r:embed="rId9"/>
          <a:stretch>
            <a:fillRect/>
          </a:stretch>
        </p:blipFill>
        <p:spPr>
          <a:xfrm>
            <a:off x="3627424" y="5193493"/>
            <a:ext cx="304826" cy="304826"/>
          </a:xfrm>
          <a:prstGeom prst="rect">
            <a:avLst/>
          </a:prstGeom>
        </p:spPr>
      </p:pic>
      <p:pic>
        <p:nvPicPr>
          <p:cNvPr id="31" name="図 30"/>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5059473" y="2839751"/>
            <a:ext cx="2340000" cy="2340000"/>
          </a:xfrm>
          <a:prstGeom prst="ellipse">
            <a:avLst/>
          </a:prstGeom>
        </p:spPr>
      </p:pic>
      <p:grpSp>
        <p:nvGrpSpPr>
          <p:cNvPr id="9" name="グループ化 8"/>
          <p:cNvGrpSpPr/>
          <p:nvPr/>
        </p:nvGrpSpPr>
        <p:grpSpPr>
          <a:xfrm>
            <a:off x="3223465" y="5387930"/>
            <a:ext cx="4129548" cy="1171071"/>
            <a:chOff x="122840" y="5477947"/>
            <a:chExt cx="4243615" cy="859933"/>
          </a:xfrm>
        </p:grpSpPr>
        <p:sp>
          <p:nvSpPr>
            <p:cNvPr id="65" name="角丸四角形 64"/>
            <p:cNvSpPr/>
            <p:nvPr/>
          </p:nvSpPr>
          <p:spPr>
            <a:xfrm>
              <a:off x="262455" y="5477947"/>
              <a:ext cx="4104000" cy="770400"/>
            </a:xfrm>
            <a:prstGeom prst="roundRect">
              <a:avLst/>
            </a:prstGeom>
            <a:solidFill>
              <a:srgbClr val="8D6E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70850" y="5679782"/>
              <a:ext cx="3852259" cy="6580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10</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a:t>
              </a: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00</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a:t>
              </a: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11</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a:t>
              </a:r>
              <a:r>
                <a:rPr kumimoji="1" lang="en-US" altLang="ja-JP" dirty="0">
                  <a:ln w="3175">
                    <a:noFill/>
                  </a:ln>
                  <a:solidFill>
                    <a:schemeClr val="bg1"/>
                  </a:solidFill>
                  <a:latin typeface="HG丸ｺﾞｼｯｸM-PRO" panose="020F0600000000000000" pitchFamily="50" charset="-128"/>
                  <a:ea typeface="HG丸ｺﾞｼｯｸM-PRO" panose="020F0600000000000000" pitchFamily="50" charset="-128"/>
                </a:rPr>
                <a:t>0</a:t>
              </a:r>
              <a:r>
                <a:rPr kumimoji="1" lang="en-US" altLang="ja-JP" smtClean="0">
                  <a:ln w="3175">
                    <a:noFill/>
                  </a:ln>
                  <a:solidFill>
                    <a:schemeClr val="bg1"/>
                  </a:solidFill>
                  <a:latin typeface="HG丸ｺﾞｼｯｸM-PRO" panose="020F0600000000000000" pitchFamily="50" charset="-128"/>
                  <a:ea typeface="HG丸ｺﾞｼｯｸM-PRO" panose="020F0600000000000000" pitchFamily="50" charset="-128"/>
                </a:rPr>
                <a:t>0</a:t>
              </a:r>
              <a:endParaRPr kumimoji="1" lang="ja-JP" altLang="en-US" dirty="0">
                <a:ln w="3175">
                  <a:noFill/>
                </a:ln>
                <a:solidFill>
                  <a:schemeClr val="bg1"/>
                </a:solidFill>
                <a:latin typeface="HG丸ｺﾞｼｯｸM-PRO" panose="020F0600000000000000" pitchFamily="50" charset="-128"/>
                <a:ea typeface="HG丸ｺﾞｼｯｸM-PRO" panose="020F0600000000000000" pitchFamily="50" charset="-128"/>
              </a:endParaRPr>
            </a:p>
          </p:txBody>
        </p:sp>
        <p:sp>
          <p:nvSpPr>
            <p:cNvPr id="69" name="正方形/長方形 68"/>
            <p:cNvSpPr/>
            <p:nvPr/>
          </p:nvSpPr>
          <p:spPr>
            <a:xfrm>
              <a:off x="122840" y="5489896"/>
              <a:ext cx="3852259" cy="437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n w="3175">
                    <a:noFill/>
                  </a:ln>
                  <a:solidFill>
                    <a:schemeClr val="bg1"/>
                  </a:solidFill>
                  <a:latin typeface="HG丸ｺﾞｼｯｸM-PRO" panose="020F0600000000000000" pitchFamily="50" charset="-128"/>
                  <a:ea typeface="HG丸ｺﾞｼｯｸM-PRO" panose="020F0600000000000000" pitchFamily="50" charset="-128"/>
                </a:rPr>
                <a:t>日時：</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令和</a:t>
              </a: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7</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年</a:t>
              </a: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5</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月</a:t>
              </a:r>
              <a:r>
                <a:rPr kumimoji="1" lang="en-US" altLang="ja-JP" dirty="0" smtClean="0">
                  <a:ln w="3175">
                    <a:noFill/>
                  </a:ln>
                  <a:solidFill>
                    <a:schemeClr val="bg1"/>
                  </a:solidFill>
                  <a:latin typeface="HG丸ｺﾞｼｯｸM-PRO" panose="020F0600000000000000" pitchFamily="50" charset="-128"/>
                  <a:ea typeface="HG丸ｺﾞｼｯｸM-PRO" panose="020F0600000000000000" pitchFamily="50" charset="-128"/>
                </a:rPr>
                <a:t>12</a:t>
              </a:r>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日（月）</a:t>
              </a:r>
              <a:endParaRPr kumimoji="1" lang="ja-JP" altLang="en-US" dirty="0">
                <a:ln w="3175">
                  <a:noFill/>
                </a:ln>
                <a:solidFill>
                  <a:schemeClr val="bg1"/>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87712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7324" y="590187"/>
            <a:ext cx="7032390" cy="101471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dirty="0"/>
              <a:t>経理・会計管理のソフトウェア、システム等を使い、社外との</a:t>
            </a:r>
            <a:r>
              <a:rPr lang="ja-JP" altLang="ja-JP" sz="1600" dirty="0">
                <a:latin typeface="HG丸ｺﾞｼｯｸM-PRO" panose="020F0600000000000000" pitchFamily="50" charset="-128"/>
                <a:ea typeface="HG丸ｺﾞｼｯｸM-PRO" panose="020F0600000000000000" pitchFamily="50" charset="-128"/>
              </a:rPr>
              <a:t>取引に伴う入出金、社内の資金管理、給料の支払等を行います</a:t>
            </a:r>
            <a:r>
              <a:rPr lang="ja-JP" altLang="ja-JP" dirty="0"/>
              <a:t>。各期の決算時には、勘定科目ごとに集計を行って試算表などを作成し、貸借対照表や損益計算書などの決算に必要な財務諸表を作成します。また、予算編成や経営の進捗管理に必要な資料を作成し、社員の給料計算、現金の出納管理、小切手の処理などの仕事も行います。</a:t>
            </a:r>
          </a:p>
        </p:txBody>
      </p:sp>
      <p:grpSp>
        <p:nvGrpSpPr>
          <p:cNvPr id="3" name="グループ化 2"/>
          <p:cNvGrpSpPr/>
          <p:nvPr/>
        </p:nvGrpSpPr>
        <p:grpSpPr>
          <a:xfrm>
            <a:off x="430203" y="6936123"/>
            <a:ext cx="7072237" cy="3547482"/>
            <a:chOff x="461011" y="7044119"/>
            <a:chExt cx="7072237" cy="3547482"/>
          </a:xfrm>
        </p:grpSpPr>
        <p:sp>
          <p:nvSpPr>
            <p:cNvPr id="65" name="正方形/長方形 64"/>
            <p:cNvSpPr/>
            <p:nvPr/>
          </p:nvSpPr>
          <p:spPr>
            <a:xfrm>
              <a:off x="461011" y="7496351"/>
              <a:ext cx="6720481" cy="3095250"/>
            </a:xfrm>
            <a:prstGeom prst="rect">
              <a:avLst/>
            </a:prstGeom>
            <a:noFill/>
            <a:ln w="28575">
              <a:solidFill>
                <a:srgbClr val="FFB6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solidFill>
                    <a:srgbClr val="FFB66D"/>
                  </a:solidFill>
                </a:ln>
              </a:endParaRPr>
            </a:p>
          </p:txBody>
        </p:sp>
        <p:sp>
          <p:nvSpPr>
            <p:cNvPr id="66" name="正方形/長方形 65"/>
            <p:cNvSpPr/>
            <p:nvPr/>
          </p:nvSpPr>
          <p:spPr>
            <a:xfrm>
              <a:off x="623758" y="7318750"/>
              <a:ext cx="3525166" cy="115546"/>
            </a:xfrm>
            <a:prstGeom prst="rect">
              <a:avLst/>
            </a:prstGeom>
            <a:solidFill>
              <a:srgbClr val="FFB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正方形/長方形 63"/>
            <p:cNvSpPr/>
            <p:nvPr/>
          </p:nvSpPr>
          <p:spPr>
            <a:xfrm>
              <a:off x="775112" y="7044119"/>
              <a:ext cx="3373812" cy="482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職業訓練制度があります！</a:t>
              </a:r>
            </a:p>
          </p:txBody>
        </p:sp>
        <p:sp>
          <p:nvSpPr>
            <p:cNvPr id="67" name="正方形/長方形 66"/>
            <p:cNvSpPr/>
            <p:nvPr/>
          </p:nvSpPr>
          <p:spPr>
            <a:xfrm>
              <a:off x="555161" y="7352229"/>
              <a:ext cx="5518094" cy="53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仕事内容は魅力的だけど就職する知識も経験もないから</a:t>
              </a:r>
              <a:endParaRPr kumimoji="1" lang="en-US" altLang="ja-JP"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69" name="正方形/長方形 68"/>
            <p:cNvSpPr/>
            <p:nvPr/>
          </p:nvSpPr>
          <p:spPr>
            <a:xfrm>
              <a:off x="499819" y="7879038"/>
              <a:ext cx="6270787" cy="5657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そんな時は諦めないで職業訓練をご検討ください！</a:t>
              </a:r>
            </a:p>
          </p:txBody>
        </p:sp>
        <p:pic>
          <p:nvPicPr>
            <p:cNvPr id="2" name="図 1"/>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foregroundMark x1="83862" y1="9356" x2="81844" y2="16871"/>
                        </a14:backgroundRemoval>
                      </a14:imgEffect>
                    </a14:imgLayer>
                  </a14:imgProps>
                </a:ext>
                <a:ext uri="{28A0092B-C50C-407E-A947-70E740481C1C}">
                  <a14:useLocalDpi xmlns:a14="http://schemas.microsoft.com/office/drawing/2010/main" val="0"/>
                </a:ext>
              </a:extLst>
            </a:blip>
            <a:stretch>
              <a:fillRect/>
            </a:stretch>
          </p:blipFill>
          <p:spPr>
            <a:xfrm flipH="1">
              <a:off x="6060429" y="9463729"/>
              <a:ext cx="901597" cy="835831"/>
            </a:xfrm>
            <a:prstGeom prst="rect">
              <a:avLst/>
            </a:prstGeom>
          </p:spPr>
        </p:pic>
        <p:sp>
          <p:nvSpPr>
            <p:cNvPr id="70" name="正方形/長方形 69"/>
            <p:cNvSpPr/>
            <p:nvPr/>
          </p:nvSpPr>
          <p:spPr>
            <a:xfrm>
              <a:off x="582311" y="8386353"/>
              <a:ext cx="5518094" cy="712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78" name="正方形/長方形 77"/>
            <p:cNvSpPr/>
            <p:nvPr/>
          </p:nvSpPr>
          <p:spPr>
            <a:xfrm>
              <a:off x="597687" y="8317256"/>
              <a:ext cx="5518094" cy="42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原則授業料無料で各種訓練を受講することができます。</a:t>
              </a:r>
            </a:p>
          </p:txBody>
        </p:sp>
        <p:sp>
          <p:nvSpPr>
            <p:cNvPr id="79" name="正方形/長方形 78"/>
            <p:cNvSpPr/>
            <p:nvPr/>
          </p:nvSpPr>
          <p:spPr>
            <a:xfrm>
              <a:off x="596206" y="8538161"/>
              <a:ext cx="6229340" cy="42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更に要件を満たせば給付金制度を活用しながら訓練に通って</a:t>
              </a:r>
            </a:p>
          </p:txBody>
        </p:sp>
        <p:sp>
          <p:nvSpPr>
            <p:cNvPr id="80" name="正方形/長方形 79"/>
            <p:cNvSpPr/>
            <p:nvPr/>
          </p:nvSpPr>
          <p:spPr>
            <a:xfrm>
              <a:off x="665225" y="9023623"/>
              <a:ext cx="5518094" cy="375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まずは職業訓練窓口（２階２３番窓口）でご相談ください。</a:t>
              </a:r>
            </a:p>
          </p:txBody>
        </p:sp>
        <p:sp>
          <p:nvSpPr>
            <p:cNvPr id="83" name="正方形/長方形 82"/>
            <p:cNvSpPr/>
            <p:nvPr/>
          </p:nvSpPr>
          <p:spPr>
            <a:xfrm>
              <a:off x="592782" y="8754159"/>
              <a:ext cx="4471074" cy="438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いただくこともできます。</a:t>
              </a:r>
            </a:p>
          </p:txBody>
        </p:sp>
        <p:sp>
          <p:nvSpPr>
            <p:cNvPr id="33" name="正方形/長方形 32"/>
            <p:cNvSpPr/>
            <p:nvPr/>
          </p:nvSpPr>
          <p:spPr>
            <a:xfrm>
              <a:off x="610556" y="9268111"/>
              <a:ext cx="2547153" cy="438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職業訓練概要</a:t>
              </a:r>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827588" y="9506232"/>
              <a:ext cx="4471074" cy="438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期間：主に</a:t>
              </a:r>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ヶ月</a:t>
              </a:r>
            </a:p>
          </p:txBody>
        </p:sp>
        <p:sp>
          <p:nvSpPr>
            <p:cNvPr id="36" name="正方形/長方形 35"/>
            <p:cNvSpPr/>
            <p:nvPr/>
          </p:nvSpPr>
          <p:spPr>
            <a:xfrm>
              <a:off x="3062174" y="9511858"/>
              <a:ext cx="4471074" cy="438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時間：概ね</a:t>
              </a:r>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9</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時頃から</a:t>
              </a:r>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16</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時頃まで</a:t>
              </a:r>
            </a:p>
          </p:txBody>
        </p:sp>
        <p:sp>
          <p:nvSpPr>
            <p:cNvPr id="38" name="正方形/長方形 37"/>
            <p:cNvSpPr/>
            <p:nvPr/>
          </p:nvSpPr>
          <p:spPr>
            <a:xfrm>
              <a:off x="815431" y="9767760"/>
              <a:ext cx="4471074" cy="438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日程：土・日・祝日を除くほぼ毎日</a:t>
              </a:r>
            </a:p>
          </p:txBody>
        </p:sp>
        <p:sp>
          <p:nvSpPr>
            <p:cNvPr id="40" name="正方形/長方形 39"/>
            <p:cNvSpPr/>
            <p:nvPr/>
          </p:nvSpPr>
          <p:spPr>
            <a:xfrm>
              <a:off x="1036070" y="10061482"/>
              <a:ext cx="5949017" cy="359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en-US" altLang="ja-JP" sz="145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上記内容は訓練校毎に異なります。</a:t>
              </a:r>
            </a:p>
          </p:txBody>
        </p:sp>
      </p:grpSp>
      <p:sp>
        <p:nvSpPr>
          <p:cNvPr id="39" name="正方形/長方形 38"/>
          <p:cNvSpPr/>
          <p:nvPr/>
        </p:nvSpPr>
        <p:spPr>
          <a:xfrm>
            <a:off x="426572" y="747893"/>
            <a:ext cx="6720481" cy="3338816"/>
          </a:xfrm>
          <a:prstGeom prst="rect">
            <a:avLst/>
          </a:prstGeom>
          <a:noFill/>
          <a:ln w="28575">
            <a:solidFill>
              <a:srgbClr val="FFB6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630758" y="617547"/>
            <a:ext cx="2073722" cy="108452"/>
          </a:xfrm>
          <a:prstGeom prst="rect">
            <a:avLst/>
          </a:prstGeom>
          <a:solidFill>
            <a:srgbClr val="FFB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714726" y="316630"/>
            <a:ext cx="2025633" cy="482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業種のご案内</a:t>
            </a:r>
          </a:p>
        </p:txBody>
      </p:sp>
      <p:sp>
        <p:nvSpPr>
          <p:cNvPr id="51" name="正方形/長方形 50"/>
          <p:cNvSpPr/>
          <p:nvPr/>
        </p:nvSpPr>
        <p:spPr>
          <a:xfrm>
            <a:off x="525815" y="7539579"/>
            <a:ext cx="5518094" cy="39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r>
              <a:rPr kumimoji="1" lang="ja-JP" altLang="en-US" sz="1450" dirty="0">
                <a:solidFill>
                  <a:schemeClr val="tx1"/>
                </a:solidFill>
                <a:latin typeface="HG丸ｺﾞｼｯｸM-PRO" panose="020F0600000000000000" pitchFamily="50" charset="-128"/>
                <a:ea typeface="HG丸ｺﾞｼｯｸM-PRO" panose="020F0600000000000000" pitchFamily="50" charset="-128"/>
              </a:rPr>
              <a:t>チャレンジできない</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58" name="正方形/長方形 57"/>
          <p:cNvSpPr/>
          <p:nvPr/>
        </p:nvSpPr>
        <p:spPr>
          <a:xfrm>
            <a:off x="582311" y="1389759"/>
            <a:ext cx="5987543" cy="482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76" name="正方形/長方形 75"/>
          <p:cNvSpPr/>
          <p:nvPr/>
        </p:nvSpPr>
        <p:spPr>
          <a:xfrm>
            <a:off x="686388" y="2506739"/>
            <a:ext cx="6373806" cy="748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49" name="正方形/長方形 48"/>
          <p:cNvSpPr/>
          <p:nvPr/>
        </p:nvSpPr>
        <p:spPr>
          <a:xfrm>
            <a:off x="678603" y="1327158"/>
            <a:ext cx="6223682" cy="748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a:off x="647362" y="3125664"/>
            <a:ext cx="6373806" cy="748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4544" tIns="22272" rIns="44544" bIns="22272" numCol="1" spcCol="0" rtlCol="0" fromWordArt="0" anchor="ctr" anchorCtr="0" forceAA="0" compatLnSpc="1">
            <a:prstTxWarp prst="textNoShape">
              <a:avLst/>
            </a:prstTxWarp>
            <a:noAutofit/>
          </a:bodyPr>
          <a:lstStyle/>
          <a:p>
            <a:endParaRPr kumimoji="1" lang="ja-JP" altLang="en-US" sz="145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36">
            <a:extLst>
              <a:ext uri="{FF2B5EF4-FFF2-40B4-BE49-F238E27FC236}">
                <a16:creationId xmlns:a16="http://schemas.microsoft.com/office/drawing/2014/main" id="{ACF99CF9-AD3C-16D3-E2DF-B8398893F7C7}"/>
              </a:ext>
            </a:extLst>
          </p:cNvPr>
          <p:cNvSpPr/>
          <p:nvPr/>
        </p:nvSpPr>
        <p:spPr>
          <a:xfrm>
            <a:off x="592950" y="4241458"/>
            <a:ext cx="3199613" cy="117505"/>
          </a:xfrm>
          <a:prstGeom prst="rect">
            <a:avLst/>
          </a:prstGeom>
          <a:solidFill>
            <a:srgbClr val="FFB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5" name="正方形/長方形 11">
            <a:extLst>
              <a:ext uri="{FF2B5EF4-FFF2-40B4-BE49-F238E27FC236}">
                <a16:creationId xmlns:a16="http://schemas.microsoft.com/office/drawing/2014/main" id="{76B57D04-E4A6-CBF1-2AA7-6EB31495EDDB}"/>
              </a:ext>
            </a:extLst>
          </p:cNvPr>
          <p:cNvSpPr/>
          <p:nvPr/>
        </p:nvSpPr>
        <p:spPr>
          <a:xfrm>
            <a:off x="411792" y="4316855"/>
            <a:ext cx="6720481" cy="2693820"/>
          </a:xfrm>
          <a:prstGeom prst="rect">
            <a:avLst/>
          </a:prstGeom>
          <a:noFill/>
          <a:ln w="28575">
            <a:solidFill>
              <a:srgbClr val="FFB6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6" name="正方形/長方形 54">
            <a:extLst>
              <a:ext uri="{FF2B5EF4-FFF2-40B4-BE49-F238E27FC236}">
                <a16:creationId xmlns:a16="http://schemas.microsoft.com/office/drawing/2014/main" id="{D1759667-7C4F-AF2E-ECE3-AD89B878AD46}"/>
              </a:ext>
            </a:extLst>
          </p:cNvPr>
          <p:cNvSpPr/>
          <p:nvPr/>
        </p:nvSpPr>
        <p:spPr>
          <a:xfrm>
            <a:off x="670663" y="4002980"/>
            <a:ext cx="3052856" cy="482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4544" tIns="22272" rIns="44544" bIns="2227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職業相談について</a:t>
            </a:r>
          </a:p>
        </p:txBody>
      </p:sp>
      <p:grpSp>
        <p:nvGrpSpPr>
          <p:cNvPr id="6" name="グループ化 5"/>
          <p:cNvGrpSpPr/>
          <p:nvPr/>
        </p:nvGrpSpPr>
        <p:grpSpPr>
          <a:xfrm>
            <a:off x="432942" y="4500290"/>
            <a:ext cx="7126733" cy="2313300"/>
            <a:chOff x="427692" y="4056014"/>
            <a:chExt cx="7126733" cy="2313300"/>
          </a:xfrm>
        </p:grpSpPr>
        <p:sp>
          <p:nvSpPr>
            <p:cNvPr id="10" name="正方形/長方形 41">
              <a:extLst>
                <a:ext uri="{FF2B5EF4-FFF2-40B4-BE49-F238E27FC236}">
                  <a16:creationId xmlns:a16="http://schemas.microsoft.com/office/drawing/2014/main" id="{CA4EB7C0-8562-F05F-6A7F-DE469B6FCFBC}"/>
                </a:ext>
              </a:extLst>
            </p:cNvPr>
            <p:cNvSpPr/>
            <p:nvPr/>
          </p:nvSpPr>
          <p:spPr>
            <a:xfrm>
              <a:off x="529173" y="4056014"/>
              <a:ext cx="4071402" cy="283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4544" tIns="22272" rIns="44544" bIns="2227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①セミナー申込時に相談日を予約。</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42">
              <a:extLst>
                <a:ext uri="{FF2B5EF4-FFF2-40B4-BE49-F238E27FC236}">
                  <a16:creationId xmlns:a16="http://schemas.microsoft.com/office/drawing/2014/main" id="{68FE5C9B-4E2D-FE22-7BA2-07116E7F99C2}"/>
                </a:ext>
              </a:extLst>
            </p:cNvPr>
            <p:cNvSpPr/>
            <p:nvPr/>
          </p:nvSpPr>
          <p:spPr>
            <a:xfrm>
              <a:off x="529987" y="4423607"/>
              <a:ext cx="6424292" cy="545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4544" tIns="22272" rIns="44544" bIns="2227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1600" dirty="0" smtClean="0">
                  <a:solidFill>
                    <a:schemeClr val="tx1"/>
                  </a:solidFill>
                  <a:latin typeface="HG丸ｺﾞｼｯｸM-PRO"/>
                  <a:ea typeface="HG丸ｺﾞｼｯｸM-PRO"/>
                </a:rPr>
                <a:t>②セミナー当日相談予約日を確認いただき、予約票に記入</a:t>
              </a:r>
              <a:endParaRPr lang="ja-JP" altLang="en-US" sz="1600" dirty="0">
                <a:solidFill>
                  <a:schemeClr val="tx1"/>
                </a:solidFill>
                <a:latin typeface="HG丸ｺﾞｼｯｸM-PRO"/>
                <a:ea typeface="HG丸ｺﾞｼｯｸM-PRO"/>
              </a:endParaRPr>
            </a:p>
          </p:txBody>
        </p:sp>
        <p:sp>
          <p:nvSpPr>
            <p:cNvPr id="14" name="正方形/長方形 43">
              <a:extLst>
                <a:ext uri="{FF2B5EF4-FFF2-40B4-BE49-F238E27FC236}">
                  <a16:creationId xmlns:a16="http://schemas.microsoft.com/office/drawing/2014/main" id="{337B60A6-A042-CB2A-BBD7-2C61EEBC23B1}"/>
                </a:ext>
              </a:extLst>
            </p:cNvPr>
            <p:cNvSpPr/>
            <p:nvPr/>
          </p:nvSpPr>
          <p:spPr>
            <a:xfrm>
              <a:off x="540103" y="4953804"/>
              <a:ext cx="7014322" cy="4981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4544" tIns="22272" rIns="44544" bIns="2227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1600" dirty="0" smtClean="0">
                  <a:solidFill>
                    <a:schemeClr val="tx1"/>
                  </a:solidFill>
                  <a:latin typeface="HG丸ｺﾞｼｯｸM-PRO"/>
                  <a:ea typeface="HG丸ｺﾞｼｯｸM-PRO"/>
                </a:rPr>
                <a:t>③相談日当日２階</a:t>
              </a:r>
              <a:r>
                <a:rPr kumimoji="1" lang="en-US" altLang="ja-JP" sz="1600" dirty="0" smtClean="0">
                  <a:solidFill>
                    <a:schemeClr val="tx1"/>
                  </a:solidFill>
                  <a:latin typeface="HG丸ｺﾞｼｯｸM-PRO"/>
                  <a:ea typeface="HG丸ｺﾞｼｯｸM-PRO"/>
                </a:rPr>
                <a:t>23</a:t>
              </a:r>
              <a:r>
                <a:rPr kumimoji="1" lang="ja-JP" altLang="en-US" sz="1600" dirty="0" smtClean="0">
                  <a:solidFill>
                    <a:schemeClr val="tx1"/>
                  </a:solidFill>
                  <a:latin typeface="HG丸ｺﾞｼｯｸM-PRO"/>
                  <a:ea typeface="HG丸ｺﾞｼｯｸM-PRO"/>
                </a:rPr>
                <a:t>番①の番号札をお取りいただき、相談を実施</a:t>
              </a:r>
              <a:endParaRPr kumimoji="1" lang="ja-JP" altLang="en-US" sz="1600" dirty="0">
                <a:solidFill>
                  <a:schemeClr val="tx1"/>
                </a:solidFill>
                <a:latin typeface="HG丸ｺﾞｼｯｸM-PRO"/>
                <a:ea typeface="HG丸ｺﾞｼｯｸM-PRO"/>
              </a:endParaRPr>
            </a:p>
          </p:txBody>
        </p:sp>
        <p:sp>
          <p:nvSpPr>
            <p:cNvPr id="12" name="正方形/長方形 43">
              <a:extLst>
                <a:ext uri="{FF2B5EF4-FFF2-40B4-BE49-F238E27FC236}">
                  <a16:creationId xmlns:a16="http://schemas.microsoft.com/office/drawing/2014/main" id="{D92BEFC3-8817-9D9C-0B48-03DC7354C118}"/>
                </a:ext>
              </a:extLst>
            </p:cNvPr>
            <p:cNvSpPr/>
            <p:nvPr/>
          </p:nvSpPr>
          <p:spPr>
            <a:xfrm>
              <a:off x="427692" y="5568030"/>
              <a:ext cx="6599614" cy="8012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4544" tIns="22272" rIns="44544" bIns="22272"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450" dirty="0">
                  <a:solidFill>
                    <a:schemeClr val="tx1"/>
                  </a:solidFill>
                  <a:latin typeface="HG丸ｺﾞｼｯｸM-PRO"/>
                  <a:ea typeface="HG丸ｺﾞｼｯｸM-PRO"/>
                </a:rPr>
                <a:t>※訓練の申し込みについてはご自身の管轄の</a:t>
              </a:r>
              <a:r>
                <a:rPr lang="ja-JP" altLang="en-US" sz="1450" dirty="0" smtClean="0">
                  <a:solidFill>
                    <a:schemeClr val="tx1"/>
                  </a:solidFill>
                  <a:latin typeface="HG丸ｺﾞｼｯｸM-PRO"/>
                  <a:ea typeface="HG丸ｺﾞｼｯｸM-PRO"/>
                </a:rPr>
                <a:t>ハローワークでの受付になります</a:t>
              </a:r>
              <a:r>
                <a:rPr lang="ja-JP" altLang="en-US" sz="1450" dirty="0" smtClean="0">
                  <a:solidFill>
                    <a:schemeClr val="tx1"/>
                  </a:solidFill>
                  <a:latin typeface="HG丸ｺﾞｼｯｸM-PRO"/>
                  <a:ea typeface="HG丸ｺﾞｼｯｸM-PRO"/>
                </a:rPr>
                <a:t>。</a:t>
              </a:r>
              <a:endParaRPr lang="en-US" altLang="ja-JP" sz="1450" dirty="0" smtClean="0">
                <a:solidFill>
                  <a:schemeClr val="tx1"/>
                </a:solidFill>
                <a:latin typeface="HG丸ｺﾞｼｯｸM-PRO"/>
                <a:ea typeface="HG丸ｺﾞｼｯｸM-PRO"/>
              </a:endParaRPr>
            </a:p>
            <a:p>
              <a:r>
                <a:rPr lang="ja-JP" altLang="en-US" sz="1450" dirty="0" smtClean="0">
                  <a:solidFill>
                    <a:schemeClr val="tx1"/>
                  </a:solidFill>
                  <a:latin typeface="HG丸ｺﾞｼｯｸM-PRO"/>
                  <a:ea typeface="HG丸ｺﾞｼｯｸM-PRO"/>
                </a:rPr>
                <a:t>　また訓練</a:t>
              </a:r>
              <a:r>
                <a:rPr lang="ja-JP" altLang="en-US" sz="1450" dirty="0">
                  <a:solidFill>
                    <a:schemeClr val="tx1"/>
                  </a:solidFill>
                  <a:latin typeface="HG丸ｺﾞｼｯｸM-PRO"/>
                  <a:ea typeface="HG丸ｺﾞｼｯｸM-PRO"/>
                </a:rPr>
                <a:t>受講までの</a:t>
              </a:r>
              <a:r>
                <a:rPr lang="ja-JP" altLang="en-US" sz="1450" dirty="0" smtClean="0">
                  <a:solidFill>
                    <a:schemeClr val="tx1"/>
                  </a:solidFill>
                  <a:latin typeface="HG丸ｺﾞｼｯｸM-PRO"/>
                  <a:ea typeface="HG丸ｺﾞｼｯｸM-PRO"/>
                </a:rPr>
                <a:t>流れに関して</a:t>
              </a:r>
              <a:r>
                <a:rPr lang="ja-JP" altLang="en-US" sz="1450" dirty="0">
                  <a:solidFill>
                    <a:schemeClr val="tx1"/>
                  </a:solidFill>
                  <a:latin typeface="HG丸ｺﾞｼｯｸM-PRO"/>
                  <a:ea typeface="HG丸ｺﾞｼｯｸM-PRO"/>
                </a:rPr>
                <a:t>はハローワーク大阪東とご自身の管轄</a:t>
              </a:r>
              <a:r>
                <a:rPr lang="ja-JP" altLang="en-US" sz="1450" dirty="0" smtClean="0">
                  <a:solidFill>
                    <a:schemeClr val="tx1"/>
                  </a:solidFill>
                  <a:latin typeface="HG丸ｺﾞｼｯｸM-PRO"/>
                  <a:ea typeface="HG丸ｺﾞｼｯｸM-PRO"/>
                </a:rPr>
                <a:t>の</a:t>
              </a:r>
              <a:endParaRPr lang="en-US" altLang="ja-JP" sz="1450" dirty="0" smtClean="0">
                <a:solidFill>
                  <a:schemeClr val="tx1"/>
                </a:solidFill>
                <a:latin typeface="HG丸ｺﾞｼｯｸM-PRO"/>
                <a:ea typeface="HG丸ｺﾞｼｯｸM-PRO"/>
              </a:endParaRPr>
            </a:p>
            <a:p>
              <a:r>
                <a:rPr lang="ja-JP" altLang="en-US" sz="1450" dirty="0" smtClean="0">
                  <a:solidFill>
                    <a:schemeClr val="tx1"/>
                  </a:solidFill>
                  <a:latin typeface="HG丸ｺﾞｼｯｸM-PRO"/>
                  <a:ea typeface="HG丸ｺﾞｼｯｸM-PRO"/>
                </a:rPr>
                <a:t>　ハローワーク</a:t>
              </a:r>
              <a:r>
                <a:rPr lang="ja-JP" altLang="en-US" sz="1450" dirty="0">
                  <a:solidFill>
                    <a:schemeClr val="tx1"/>
                  </a:solidFill>
                  <a:latin typeface="HG丸ｺﾞｼｯｸM-PRO"/>
                  <a:ea typeface="HG丸ｺﾞｼｯｸM-PRO"/>
                </a:rPr>
                <a:t>で異なる場合があります。ご注意ください。</a:t>
              </a:r>
            </a:p>
          </p:txBody>
        </p:sp>
      </p:grpSp>
      <p:grpSp>
        <p:nvGrpSpPr>
          <p:cNvPr id="42" name="グループ化 41"/>
          <p:cNvGrpSpPr/>
          <p:nvPr/>
        </p:nvGrpSpPr>
        <p:grpSpPr>
          <a:xfrm>
            <a:off x="471579" y="687121"/>
            <a:ext cx="3271745" cy="532999"/>
            <a:chOff x="471580" y="809625"/>
            <a:chExt cx="3097622" cy="452382"/>
          </a:xfrm>
        </p:grpSpPr>
        <p:sp>
          <p:nvSpPr>
            <p:cNvPr id="43" name="正方形/長方形 42"/>
            <p:cNvSpPr/>
            <p:nvPr/>
          </p:nvSpPr>
          <p:spPr>
            <a:xfrm>
              <a:off x="471580" y="896997"/>
              <a:ext cx="2738345" cy="307839"/>
            </a:xfrm>
            <a:prstGeom prst="rect">
              <a:avLst/>
            </a:prstGeom>
            <a:solidFill>
              <a:srgbClr val="8D6E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71580" y="809625"/>
              <a:ext cx="3097622" cy="452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システムエンジニアとは</a:t>
              </a:r>
              <a:endParaRPr kumimoji="1" lang="ja-JP" altLang="en-US" dirty="0">
                <a:ln w="3175">
                  <a:noFill/>
                </a:ln>
                <a:solidFill>
                  <a:schemeClr val="bg1"/>
                </a:solidFill>
                <a:latin typeface="HG丸ｺﾞｼｯｸM-PRO" panose="020F0600000000000000" pitchFamily="50" charset="-128"/>
                <a:ea typeface="HG丸ｺﾞｼｯｸM-PRO" panose="020F0600000000000000" pitchFamily="50" charset="-128"/>
              </a:endParaRPr>
            </a:p>
          </p:txBody>
        </p:sp>
      </p:grpSp>
      <p:grpSp>
        <p:nvGrpSpPr>
          <p:cNvPr id="45" name="グループ化 44"/>
          <p:cNvGrpSpPr/>
          <p:nvPr/>
        </p:nvGrpSpPr>
        <p:grpSpPr>
          <a:xfrm>
            <a:off x="471579" y="1737899"/>
            <a:ext cx="3320983" cy="507021"/>
            <a:chOff x="471580" y="796877"/>
            <a:chExt cx="3097622" cy="452382"/>
          </a:xfrm>
        </p:grpSpPr>
        <p:sp>
          <p:nvSpPr>
            <p:cNvPr id="47" name="正方形/長方形 46"/>
            <p:cNvSpPr/>
            <p:nvPr/>
          </p:nvSpPr>
          <p:spPr>
            <a:xfrm>
              <a:off x="471581" y="896997"/>
              <a:ext cx="2079035" cy="307839"/>
            </a:xfrm>
            <a:prstGeom prst="rect">
              <a:avLst/>
            </a:prstGeom>
            <a:solidFill>
              <a:srgbClr val="8D6E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471580" y="796877"/>
              <a:ext cx="3097622" cy="452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プログラマーとは</a:t>
              </a:r>
              <a:endParaRPr kumimoji="1" lang="ja-JP" altLang="en-US" dirty="0">
                <a:ln w="3175">
                  <a:noFill/>
                </a:ln>
                <a:solidFill>
                  <a:schemeClr val="bg1"/>
                </a:solidFill>
                <a:latin typeface="HG丸ｺﾞｼｯｸM-PRO" panose="020F0600000000000000" pitchFamily="50" charset="-128"/>
                <a:ea typeface="HG丸ｺﾞｼｯｸM-PRO" panose="020F0600000000000000" pitchFamily="50" charset="-128"/>
              </a:endParaRPr>
            </a:p>
          </p:txBody>
        </p:sp>
      </p:grpSp>
      <p:sp>
        <p:nvSpPr>
          <p:cNvPr id="52" name="正方形/長方形 51"/>
          <p:cNvSpPr/>
          <p:nvPr/>
        </p:nvSpPr>
        <p:spPr>
          <a:xfrm>
            <a:off x="618043" y="1104005"/>
            <a:ext cx="6305988" cy="78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クライアントの要望をヒアリングし、システムの設計図を作ることが主な仕事となります。また、完成したもののテストや保守も仕事内容に含まれます。プログラミングの知識を含め豊富な経験が必要な仕事と言えます。</a:t>
            </a:r>
            <a:endParaRPr kumimoji="1" lang="ja-JP" altLang="en-US" sz="1450" dirty="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sp>
        <p:nvSpPr>
          <p:cNvPr id="53" name="正方形/長方形 52"/>
          <p:cNvSpPr/>
          <p:nvPr/>
        </p:nvSpPr>
        <p:spPr>
          <a:xfrm>
            <a:off x="618043" y="2144155"/>
            <a:ext cx="6305988" cy="78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システムエンジニアが作成した</a:t>
            </a:r>
            <a:r>
              <a:rPr kumimoji="1" lang="ja-JP" altLang="en-US" sz="1450" dirty="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設計図</a:t>
            </a:r>
            <a:r>
              <a:rPr kumimoji="1" lang="ja-JP" altLang="en-US"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を基に専用の言語を使用して</a:t>
            </a:r>
            <a:endParaRPr kumimoji="1" lang="en-US" altLang="ja-JP"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プログラミングを行うことを仕事とします。アプリやゲームの開発、</a:t>
            </a:r>
            <a:endParaRPr kumimoji="1" lang="en-US" altLang="ja-JP"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システム開発、電子機器の制御等様々な分野があります</a:t>
            </a:r>
            <a:r>
              <a:rPr kumimoji="1" lang="ja-JP" altLang="en-US" sz="140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a:t>
            </a:r>
            <a:endParaRPr kumimoji="1" lang="ja-JP" altLang="en-US" sz="1400" dirty="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grpSp>
        <p:nvGrpSpPr>
          <p:cNvPr id="54" name="グループ化 53"/>
          <p:cNvGrpSpPr/>
          <p:nvPr/>
        </p:nvGrpSpPr>
        <p:grpSpPr>
          <a:xfrm>
            <a:off x="498011" y="2719409"/>
            <a:ext cx="3773951" cy="653530"/>
            <a:chOff x="471579" y="789845"/>
            <a:chExt cx="3308713" cy="452382"/>
          </a:xfrm>
        </p:grpSpPr>
        <p:sp>
          <p:nvSpPr>
            <p:cNvPr id="55" name="正方形/長方形 54"/>
            <p:cNvSpPr/>
            <p:nvPr/>
          </p:nvSpPr>
          <p:spPr>
            <a:xfrm>
              <a:off x="471582" y="896998"/>
              <a:ext cx="1612551" cy="265962"/>
            </a:xfrm>
            <a:prstGeom prst="rect">
              <a:avLst/>
            </a:prstGeom>
            <a:solidFill>
              <a:srgbClr val="8D6E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471579" y="789845"/>
              <a:ext cx="3308713" cy="452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n w="3175">
                    <a:noFill/>
                  </a:ln>
                  <a:solidFill>
                    <a:schemeClr val="bg1"/>
                  </a:solidFill>
                  <a:latin typeface="HG丸ｺﾞｼｯｸM-PRO" panose="020F0600000000000000" pitchFamily="50" charset="-128"/>
                  <a:ea typeface="HG丸ｺﾞｼｯｸM-PRO" panose="020F0600000000000000" pitchFamily="50" charset="-128"/>
                </a:rPr>
                <a:t>ＤＸ人材とは</a:t>
              </a:r>
              <a:endParaRPr kumimoji="1" lang="ja-JP" altLang="en-US" dirty="0">
                <a:ln w="3175">
                  <a:noFill/>
                </a:ln>
                <a:solidFill>
                  <a:schemeClr val="bg1"/>
                </a:solidFill>
                <a:latin typeface="HG丸ｺﾞｼｯｸM-PRO" panose="020F0600000000000000" pitchFamily="50" charset="-128"/>
                <a:ea typeface="HG丸ｺﾞｼｯｸM-PRO" panose="020F0600000000000000" pitchFamily="50" charset="-128"/>
              </a:endParaRPr>
            </a:p>
          </p:txBody>
        </p:sp>
      </p:grpSp>
      <p:sp>
        <p:nvSpPr>
          <p:cNvPr id="57" name="正方形/長方形 56"/>
          <p:cNvSpPr/>
          <p:nvPr/>
        </p:nvSpPr>
        <p:spPr>
          <a:xfrm>
            <a:off x="686388" y="3210413"/>
            <a:ext cx="6305988" cy="78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5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sp>
        <p:nvSpPr>
          <p:cNvPr id="59" name="正方形/長方形 58"/>
          <p:cNvSpPr/>
          <p:nvPr/>
        </p:nvSpPr>
        <p:spPr>
          <a:xfrm>
            <a:off x="627563" y="3210955"/>
            <a:ext cx="6305988" cy="78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企業のデジタル化を推進する実務を担う人材になります。自社の課題を解決するためにどのようなシステムを導入するのかを検討したり、ＩＴベンダーなどと調整し、自社に適切</a:t>
            </a:r>
            <a:r>
              <a:rPr kumimoji="1" lang="ja-JP" altLang="en-US" sz="140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なシステムを導入</a:t>
            </a:r>
            <a:r>
              <a:rPr kumimoji="1" lang="ja-JP" altLang="en-US" sz="1400" dirty="0" smtClean="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rPr>
              <a:t>するといった仕事になります。</a:t>
            </a:r>
            <a:endParaRPr kumimoji="1" lang="ja-JP" altLang="en-US" sz="1400" dirty="0">
              <a:ln w="3175">
                <a:noFill/>
              </a:ln>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556117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b688b78-26a6-4294-9c61-b5d67a3b0668">
      <Terms xmlns="http://schemas.microsoft.com/office/infopath/2007/PartnerControls"/>
    </lcf76f155ced4ddcb4097134ff3c332f>
    <TaxCatchAll xmlns="44856c1c-163a-4db4-9f2d-e69ab44d016d" xsi:nil="true"/>
    <Owner xmlns="5b688b78-26a6-4294-9c61-b5d67a3b0668">
      <UserInfo>
        <DisplayName/>
        <AccountId xsi:nil="true"/>
        <AccountType/>
      </UserInfo>
    </Owner>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92F19094B3C4447A689DECA5089E3A0" ma:contentTypeVersion="15" ma:contentTypeDescription="新しいドキュメントを作成します。" ma:contentTypeScope="" ma:versionID="fbbbf31a6f9abc095eeb3d5c0aa0a939">
  <xsd:schema xmlns:xsd="http://www.w3.org/2001/XMLSchema" xmlns:xs="http://www.w3.org/2001/XMLSchema" xmlns:p="http://schemas.microsoft.com/office/2006/metadata/properties" xmlns:ns2="5b688b78-26a6-4294-9c61-b5d67a3b0668" xmlns:ns3="44856c1c-163a-4db4-9f2d-e69ab44d016d" targetNamespace="http://schemas.microsoft.com/office/2006/metadata/properties" ma:root="true" ma:fieldsID="29df57c203433473d11461cb88df13af" ns2:_="" ns3:_="">
    <xsd:import namespace="5b688b78-26a6-4294-9c61-b5d67a3b0668"/>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688b78-26a6-4294-9c61-b5d67a3b066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597606d-134e-461e-baaa-0f81de748479}"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55BED8-7337-4D95-8BA5-1996B84ABCE7}">
  <ds:schemaRefs>
    <ds:schemaRef ds:uri="5b688b78-26a6-4294-9c61-b5d67a3b0668"/>
    <ds:schemaRef ds:uri="http://schemas.microsoft.com/office/2006/documentManagement/types"/>
    <ds:schemaRef ds:uri="http://purl.org/dc/elements/1.1/"/>
    <ds:schemaRef ds:uri="http://schemas.microsoft.com/office/2006/metadata/properties"/>
    <ds:schemaRef ds:uri="http://www.w3.org/XML/1998/namespace"/>
    <ds:schemaRef ds:uri="http://schemas.microsoft.com/office/infopath/2007/PartnerControls"/>
    <ds:schemaRef ds:uri="http://purl.org/dc/terms/"/>
    <ds:schemaRef ds:uri="http://schemas.openxmlformats.org/package/2006/metadata/core-properties"/>
    <ds:schemaRef ds:uri="44856c1c-163a-4db4-9f2d-e69ab44d016d"/>
    <ds:schemaRef ds:uri="http://purl.org/dc/dcmitype/"/>
  </ds:schemaRefs>
</ds:datastoreItem>
</file>

<file path=customXml/itemProps2.xml><?xml version="1.0" encoding="utf-8"?>
<ds:datastoreItem xmlns:ds="http://schemas.openxmlformats.org/officeDocument/2006/customXml" ds:itemID="{87405BE9-2288-4026-BE86-FB36EBDDD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688b78-26a6-4294-9c61-b5d67a3b0668"/>
    <ds:schemaRef ds:uri="44856c1c-163a-4db4-9f2d-e69ab44d01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9D8DDA-7891-4751-A44F-804C2B1299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Words>618</Words>
  <PresentationFormat>ユーザー設定</PresentationFormat>
  <Paragraphs>58</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0x010100D92F19094B3C4447A689DECA5089E3A0</vt:lpwstr>
  </property>
  <property fmtid="{D5CDD505-2E9C-101B-9397-08002B2CF9AE}" pid="3" name="MediaServiceImageTags">
    <vt:lpwstr/>
  </property>
</Properties>
</file>