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B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86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FB62-E05F-4010-98F6-BF1CE324F435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BFFF-D08C-4C40-9186-8BA390A54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51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FB62-E05F-4010-98F6-BF1CE324F435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BFFF-D08C-4C40-9186-8BA390A54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83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FB62-E05F-4010-98F6-BF1CE324F435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BFFF-D08C-4C40-9186-8BA390A54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84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FB62-E05F-4010-98F6-BF1CE324F435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BFFF-D08C-4C40-9186-8BA390A54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13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FB62-E05F-4010-98F6-BF1CE324F435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BFFF-D08C-4C40-9186-8BA390A54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4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FB62-E05F-4010-98F6-BF1CE324F435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BFFF-D08C-4C40-9186-8BA390A54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88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FB62-E05F-4010-98F6-BF1CE324F435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BFFF-D08C-4C40-9186-8BA390A54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09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FB62-E05F-4010-98F6-BF1CE324F435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BFFF-D08C-4C40-9186-8BA390A54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93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FB62-E05F-4010-98F6-BF1CE324F435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BFFF-D08C-4C40-9186-8BA390A54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885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FB62-E05F-4010-98F6-BF1CE324F435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BFFF-D08C-4C40-9186-8BA390A54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00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FB62-E05F-4010-98F6-BF1CE324F435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2BFFF-D08C-4C40-9186-8BA390A54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62654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0FB62-E05F-4010-98F6-BF1CE324F435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2BFFF-D08C-4C40-9186-8BA390A549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484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hdphoto1.wdp" Type="http://schemas.microsoft.com/office/2007/relationships/hdphoto"/><Relationship Id="rId6" Target="../media/image4.png" Type="http://schemas.openxmlformats.org/officeDocument/2006/relationships/image"/><Relationship Id="rId7" Target="../media/image5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747" y="367718"/>
            <a:ext cx="5911774" cy="1831295"/>
          </a:xfrm>
          <a:prstGeom prst="rect">
            <a:avLst/>
          </a:prstGeom>
        </p:spPr>
      </p:pic>
      <p:sp>
        <p:nvSpPr>
          <p:cNvPr id="13" name="角丸四角形 12"/>
          <p:cNvSpPr/>
          <p:nvPr/>
        </p:nvSpPr>
        <p:spPr>
          <a:xfrm>
            <a:off x="139700" y="2273872"/>
            <a:ext cx="6596509" cy="5396645"/>
          </a:xfrm>
          <a:prstGeom prst="roundRect">
            <a:avLst>
              <a:gd name="adj" fmla="val 119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3" name="図 22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2904" y="445937"/>
            <a:ext cx="972706" cy="337349"/>
          </a:xfrm>
          <a:prstGeom prst="rect">
            <a:avLst/>
          </a:prstGeom>
        </p:spPr>
      </p:pic>
      <p:grpSp>
        <p:nvGrpSpPr>
          <p:cNvPr id="40" name="グループ化 39"/>
          <p:cNvGrpSpPr/>
          <p:nvPr/>
        </p:nvGrpSpPr>
        <p:grpSpPr>
          <a:xfrm>
            <a:off x="556472" y="2842185"/>
            <a:ext cx="545799" cy="290672"/>
            <a:chOff x="-2584174" y="1342999"/>
            <a:chExt cx="626594" cy="349520"/>
          </a:xfrm>
        </p:grpSpPr>
        <p:sp>
          <p:nvSpPr>
            <p:cNvPr id="30" name="角丸四角形 29"/>
            <p:cNvSpPr/>
            <p:nvPr/>
          </p:nvSpPr>
          <p:spPr>
            <a:xfrm>
              <a:off x="-2584174" y="1342999"/>
              <a:ext cx="622852" cy="34952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-2552667" y="1351121"/>
              <a:ext cx="595087" cy="307777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 時</a:t>
              </a: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</a:t>
              </a:r>
              <a:endPara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1249340" y="2472953"/>
            <a:ext cx="6235729" cy="1299831"/>
            <a:chOff x="946599" y="2087747"/>
            <a:chExt cx="6235729" cy="1299831"/>
          </a:xfrm>
        </p:grpSpPr>
        <p:sp>
          <p:nvSpPr>
            <p:cNvPr id="47" name="テキスト ボックス 46"/>
            <p:cNvSpPr txBox="1"/>
            <p:nvPr/>
          </p:nvSpPr>
          <p:spPr>
            <a:xfrm>
              <a:off x="1232525" y="2763910"/>
              <a:ext cx="38247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１３：３０～１５：００</a:t>
              </a:r>
              <a:endPara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1244686" y="3125968"/>
              <a:ext cx="521665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※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受付は</a:t>
              </a:r>
              <a:r>
                <a:rPr kumimoji="1" lang="en-US" altLang="ja-JP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13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：</a:t>
              </a:r>
              <a:r>
                <a:rPr kumimoji="1" lang="en-US" altLang="ja-JP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15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～開始します。開始５分前にはご着席ください。</a:t>
              </a:r>
              <a:endPara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946599" y="2087747"/>
              <a:ext cx="623572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noProof="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令和 </a:t>
              </a:r>
              <a:r>
                <a:rPr kumimoji="1" lang="en-US" altLang="ja-JP" sz="4400" noProof="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ja-JP" altLang="en-US" sz="2400" noProof="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年 </a:t>
              </a:r>
              <a:r>
                <a:rPr kumimoji="1" lang="en-US" altLang="ja-JP" sz="4400" noProof="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ja-JP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月</a:t>
              </a:r>
              <a:r>
                <a:rPr kumimoji="1" lang="ja-JP" altLang="en-US" sz="2400" b="0" i="0" u="none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</a:t>
              </a:r>
              <a:r>
                <a:rPr kumimoji="1" lang="en-US" altLang="ja-JP" sz="4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23</a:t>
              </a:r>
              <a:r>
                <a:rPr kumimoji="1" lang="ja-JP" alt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日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（金）</a:t>
              </a:r>
              <a:endPara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0" name="テキスト ボックス 49"/>
          <p:cNvSpPr txBox="1"/>
          <p:nvPr/>
        </p:nvSpPr>
        <p:spPr>
          <a:xfrm>
            <a:off x="1430158" y="3864109"/>
            <a:ext cx="49403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日々の生活費や老後の資金、お金に関する疑問や悩みは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尽きません。将来に備えライフプランを学び、必要なお金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をイメージし、これからの働き方を考えましょう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52" name="グループ化 51"/>
          <p:cNvGrpSpPr/>
          <p:nvPr/>
        </p:nvGrpSpPr>
        <p:grpSpPr>
          <a:xfrm>
            <a:off x="1115215" y="6074051"/>
            <a:ext cx="4912884" cy="650899"/>
            <a:chOff x="1074633" y="6503332"/>
            <a:chExt cx="4912884" cy="650899"/>
          </a:xfrm>
        </p:grpSpPr>
        <p:sp>
          <p:nvSpPr>
            <p:cNvPr id="54" name="テキスト ボックス 53"/>
            <p:cNvSpPr txBox="1"/>
            <p:nvPr/>
          </p:nvSpPr>
          <p:spPr>
            <a:xfrm>
              <a:off x="1475934" y="6503332"/>
              <a:ext cx="45115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金融経済教育推進機構（</a:t>
              </a:r>
              <a:r>
                <a:rPr lang="en-US" altLang="ja-JP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J-FLEC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）認定アドバイザー</a:t>
              </a:r>
              <a:r>
                <a:rPr lang="ja-JP" altLang="en-US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</a:t>
              </a:r>
              <a:r>
                <a:rPr lang="ja-JP" altLang="en-US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1074633" y="6815677"/>
              <a:ext cx="248928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　芝　正則　氏</a:t>
              </a:r>
              <a:endPara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9" name="テキスト ボックス 58"/>
          <p:cNvSpPr txBox="1"/>
          <p:nvPr/>
        </p:nvSpPr>
        <p:spPr>
          <a:xfrm>
            <a:off x="1485837" y="4682327"/>
            <a:ext cx="1424196" cy="369332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名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75" name="グループ化 74"/>
          <p:cNvGrpSpPr/>
          <p:nvPr/>
        </p:nvGrpSpPr>
        <p:grpSpPr>
          <a:xfrm>
            <a:off x="1469093" y="5191133"/>
            <a:ext cx="5868557" cy="800916"/>
            <a:chOff x="1276165" y="4207903"/>
            <a:chExt cx="5868557" cy="800916"/>
          </a:xfrm>
        </p:grpSpPr>
        <p:sp>
          <p:nvSpPr>
            <p:cNvPr id="76" name="テキスト ボックス 75"/>
            <p:cNvSpPr txBox="1"/>
            <p:nvPr/>
          </p:nvSpPr>
          <p:spPr>
            <a:xfrm>
              <a:off x="1276165" y="4207903"/>
              <a:ext cx="32993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未就学児のお子様が対象となります。　</a:t>
              </a:r>
              <a:endPara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1290192" y="4408655"/>
              <a:ext cx="5854530" cy="6001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託児の利用</a:t>
              </a: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申込み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期限は</a:t>
              </a:r>
              <a:r>
                <a:rPr kumimoji="1" lang="ja-JP" altLang="en-US" sz="11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５月７日（水）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までです。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HP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掲載の利用規約に同意いただき「</a:t>
              </a:r>
              <a:r>
                <a:rPr kumimoji="1" lang="ja-JP" alt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利用申込書・同意書」</a:t>
              </a: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を</a:t>
              </a:r>
              <a:endPara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当日ご提出ください。</a:t>
              </a:r>
              <a:endParaRPr kumimoji="0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549628" y="3905760"/>
            <a:ext cx="545799" cy="314532"/>
            <a:chOff x="-2584174" y="1342999"/>
            <a:chExt cx="626594" cy="378211"/>
          </a:xfrm>
        </p:grpSpPr>
        <p:sp>
          <p:nvSpPr>
            <p:cNvPr id="98" name="角丸四角形 97"/>
            <p:cNvSpPr/>
            <p:nvPr/>
          </p:nvSpPr>
          <p:spPr>
            <a:xfrm>
              <a:off x="-2584174" y="1342999"/>
              <a:ext cx="622852" cy="34952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-2552667" y="1351122"/>
              <a:ext cx="595087" cy="370088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内</a:t>
              </a:r>
              <a:r>
                <a:rPr kumimoji="1" lang="ja-JP" altLang="en-US" sz="1050" b="1" i="0" u="none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</a:t>
              </a:r>
              <a:r>
                <a:rPr kumimoji="1" lang="ja-JP" altLang="en-US" sz="105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容 </a:t>
              </a: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</a:t>
              </a:r>
              <a:endPara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592226" y="6109845"/>
            <a:ext cx="669461" cy="318289"/>
            <a:chOff x="-2608573" y="3135100"/>
            <a:chExt cx="768561" cy="382728"/>
          </a:xfrm>
        </p:grpSpPr>
        <p:sp>
          <p:nvSpPr>
            <p:cNvPr id="101" name="角丸四角形 100"/>
            <p:cNvSpPr/>
            <p:nvPr/>
          </p:nvSpPr>
          <p:spPr>
            <a:xfrm>
              <a:off x="-2573702" y="3135100"/>
              <a:ext cx="622852" cy="34952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-2608573" y="3147740"/>
              <a:ext cx="768561" cy="370088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講 師</a:t>
              </a: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</a:t>
              </a:r>
              <a:endPara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553591" y="4646264"/>
            <a:ext cx="565316" cy="307777"/>
            <a:chOff x="-2581506" y="244167"/>
            <a:chExt cx="649000" cy="370087"/>
          </a:xfrm>
        </p:grpSpPr>
        <p:sp>
          <p:nvSpPr>
            <p:cNvPr id="104" name="角丸四角形 103"/>
            <p:cNvSpPr/>
            <p:nvPr/>
          </p:nvSpPr>
          <p:spPr>
            <a:xfrm>
              <a:off x="-2555358" y="260130"/>
              <a:ext cx="622852" cy="34952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-2581506" y="244167"/>
              <a:ext cx="595087" cy="370087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定 員</a:t>
              </a: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</a:t>
              </a:r>
              <a:endPara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701225" y="8399343"/>
            <a:ext cx="429202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3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〒</a:t>
            </a:r>
            <a:r>
              <a:rPr kumimoji="0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542-0076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大阪市中央区難波２－２－３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御堂筋グランドビル４階</a:t>
            </a:r>
            <a:r>
              <a:rPr kumimoji="0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</a:t>
            </a:r>
            <a:endParaRPr kumimoji="1" lang="en-US" altLang="ja-JP" sz="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24688" y="7700321"/>
            <a:ext cx="5333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-15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ハローワークプラザ</a:t>
            </a:r>
            <a:r>
              <a:rPr kumimoji="0" lang="ja-JP" altLang="en-US" sz="1600" b="1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難波</a:t>
            </a:r>
            <a:r>
              <a:rPr kumimoji="0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女性活躍応援コーナー</a:t>
            </a:r>
            <a:endParaRPr kumimoji="0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19222" y="8137733"/>
            <a:ext cx="3450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TEL</a:t>
            </a:r>
            <a:r>
              <a:rPr kumimoji="0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0" lang="en-US" altLang="ja-JP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06-6214-9200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40881" y="8891484"/>
            <a:ext cx="4103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kumimoji="0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ホームページ</a:t>
            </a:r>
            <a:r>
              <a:rPr kumimoji="0" lang="en-US" altLang="ja-JP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kumimoji="0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（右の２次元バーコードから</a:t>
            </a:r>
            <a:r>
              <a:rPr kumimoji="0" lang="ja-JP" alt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ご覧</a:t>
            </a:r>
            <a:r>
              <a:rPr kumimoji="0" lang="ja-JP" altLang="en-US" sz="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ください）</a:t>
            </a:r>
            <a:endParaRPr kumimoji="0" lang="en-US" altLang="ja-JP" sz="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>
              <a:defRPr/>
            </a:pPr>
            <a:r>
              <a:rPr lang="en-US" altLang="ja-JP" sz="9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https://jsite.mhlw.go.jp/osaka-mother/topics.html</a:t>
            </a:r>
            <a:endParaRPr kumimoji="0" lang="en-US" altLang="ja-JP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458747" y="9253852"/>
            <a:ext cx="3761808" cy="617150"/>
            <a:chOff x="174661" y="8984848"/>
            <a:chExt cx="3761808" cy="617150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174661" y="8984848"/>
              <a:ext cx="128232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kumimoji="0" lang="ja-JP" altLang="en-US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ご利用時間</a:t>
              </a:r>
              <a:r>
                <a:rPr kumimoji="0" lang="en-US" altLang="ja-JP" sz="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6" name="テキスト ボックス 37"/>
            <p:cNvSpPr txBox="1"/>
            <p:nvPr/>
          </p:nvSpPr>
          <p:spPr>
            <a:xfrm>
              <a:off x="815825" y="8996704"/>
              <a:ext cx="3120644" cy="605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u="none" strike="noStrike" kern="1200" cap="none" spc="-15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月</a:t>
              </a:r>
              <a:r>
                <a:rPr kumimoji="1" lang="ja-JP" altLang="en-US" sz="760" b="0" i="0" u="none" strike="noStrike" kern="1200" cap="none" spc="-15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kumimoji="1" lang="ja-JP" altLang="en-US" sz="850" b="0" i="0" u="none" strike="noStrike" kern="1200" cap="none" spc="-15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～</a:t>
              </a:r>
              <a:r>
                <a:rPr kumimoji="1" lang="ja-JP" altLang="en-US" sz="760" b="0" i="0" u="none" strike="noStrike" kern="1200" cap="none" spc="-15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kumimoji="1" lang="ja-JP" altLang="en-US" sz="900" b="0" i="0" u="none" strike="noStrike" kern="1200" cap="none" spc="-15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金</a:t>
              </a:r>
              <a:r>
                <a:rPr kumimoji="1" lang="ja-JP" altLang="en-US" sz="72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　　</a:t>
              </a:r>
              <a:r>
                <a:rPr kumimoji="1" lang="en-US" altLang="ja-JP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10:00~18:30</a:t>
              </a:r>
            </a:p>
            <a:p>
              <a:pPr marL="0" marR="0" lvl="0" indent="0" algn="l" defTabSz="914400" rtl="0" eaLnBrk="1" fontAlgn="auto" latinLnBrk="0" hangingPunct="1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u="none" strike="noStrike" kern="1200" cap="none" spc="-15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第１・第３土　</a:t>
              </a:r>
              <a:r>
                <a:rPr lang="ja-JP" altLang="en-US" sz="900" spc="-150" noProof="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  </a:t>
              </a:r>
              <a:r>
                <a:rPr kumimoji="1" lang="en-US" altLang="ja-JP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10:00~17:00</a:t>
              </a:r>
              <a:r>
                <a:rPr kumimoji="1" lang="ja-JP" altLang="en-US" sz="900" b="0" i="0" u="none" strike="noStrike" kern="1200" cap="none" spc="-15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 </a:t>
              </a:r>
              <a:endParaRPr kumimoji="1" lang="en-US" altLang="ja-JP" sz="900" b="0" i="0" u="none" strike="noStrike" kern="1200" cap="none" spc="-15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l" defTabSz="914400" rtl="0" eaLnBrk="1" fontAlgn="auto" latinLnBrk="0" hangingPunct="1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u="none" strike="noStrike" kern="1200" cap="none" spc="-15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（上記以外の土・日</a:t>
              </a:r>
              <a:r>
                <a:rPr kumimoji="1" lang="ja-JP" altLang="en-US" sz="900" b="1" i="0" u="none" strike="noStrike" kern="1200" cap="none" spc="-15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</a:t>
              </a:r>
              <a:r>
                <a:rPr kumimoji="1" lang="ja-JP" altLang="en-US" sz="900" b="0" i="0" u="none" strike="noStrike" kern="1200" cap="none" spc="-15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休祝日・年末年始</a:t>
              </a:r>
              <a:r>
                <a:rPr kumimoji="1" lang="ja-JP" altLang="en-US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休み）</a:t>
              </a:r>
              <a:endParaRPr kumimoji="1" lang="en-US" altLang="ja-JP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marL="0" marR="0" lvl="0" indent="0" algn="l" defTabSz="914400" rtl="0" eaLnBrk="1" fontAlgn="auto" latinLnBrk="0" hangingPunct="1">
                <a:lnSpc>
                  <a:spcPts val="1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80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（大阪マザーズハローワークは土曜日閉庁しております）</a:t>
              </a:r>
              <a:endPara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1547427" y="7944572"/>
            <a:ext cx="32112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大阪マザーズハローワーク</a:t>
            </a:r>
            <a:endParaRPr kumimoji="0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04595" y="8640371"/>
            <a:ext cx="522246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交通</a:t>
            </a:r>
            <a:r>
              <a:rPr kumimoji="0" lang="ja-JP" altLang="en-US" sz="9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アクセス   </a:t>
            </a:r>
            <a:r>
              <a:rPr kumimoji="0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Osaka </a:t>
            </a:r>
            <a:r>
              <a:rPr kumimoji="0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Metro</a:t>
            </a:r>
            <a:r>
              <a:rPr kumimoji="0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なんば駅、近鉄・</a:t>
            </a:r>
            <a:r>
              <a:rPr kumimoji="0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阪神線大阪</a:t>
            </a:r>
            <a:r>
              <a:rPr kumimoji="0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難波駅２４号出口直結</a:t>
            </a:r>
            <a:endParaRPr kumimoji="0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5604040" y="8322399"/>
            <a:ext cx="1132169" cy="1376377"/>
            <a:chOff x="2440662" y="8743245"/>
            <a:chExt cx="1480992" cy="1600743"/>
          </a:xfrm>
        </p:grpSpPr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0662" y="8885174"/>
              <a:ext cx="1404850" cy="1458814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テキスト ボックス 28"/>
            <p:cNvSpPr txBox="1"/>
            <p:nvPr/>
          </p:nvSpPr>
          <p:spPr>
            <a:xfrm>
              <a:off x="2487874" y="8743245"/>
              <a:ext cx="1433780" cy="1789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txBody>
            <a:bodyPr wrap="square" tIns="0" bIns="0" rtlCol="0" anchor="ctr" anchorCtr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5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・大阪</a:t>
              </a:r>
              <a:r>
                <a:rPr kumimoji="0" lang="ja-JP" altLang="en-US" sz="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マザ－ズハローワーク</a:t>
              </a:r>
              <a:endParaRPr kumimoji="0" lang="en-US" altLang="ja-JP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5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・ハローワークプラザ</a:t>
              </a:r>
              <a:r>
                <a:rPr kumimoji="0" lang="ja-JP" altLang="en-US" sz="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rPr>
                <a:t>難波</a:t>
              </a: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389267" y="7791031"/>
            <a:ext cx="1055539" cy="290671"/>
            <a:chOff x="-3261964" y="1703953"/>
            <a:chExt cx="393000" cy="349519"/>
          </a:xfrm>
        </p:grpSpPr>
        <p:sp>
          <p:nvSpPr>
            <p:cNvPr id="113" name="角丸四角形 112"/>
            <p:cNvSpPr/>
            <p:nvPr/>
          </p:nvSpPr>
          <p:spPr>
            <a:xfrm>
              <a:off x="-3256351" y="1703953"/>
              <a:ext cx="349472" cy="34951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-3261964" y="1728322"/>
              <a:ext cx="393000" cy="305121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1" noProof="0" dirty="0" smtClean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問い合わせ先</a:t>
              </a:r>
              <a:endPara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522355" y="6486289"/>
            <a:ext cx="1249010" cy="1160453"/>
            <a:chOff x="1876423" y="4165602"/>
            <a:chExt cx="3257550" cy="3784601"/>
          </a:xfrm>
        </p:grpSpPr>
        <p:pic>
          <p:nvPicPr>
            <p:cNvPr id="62" name="図 6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76423" y="4165602"/>
              <a:ext cx="3257550" cy="3784601"/>
            </a:xfrm>
            <a:prstGeom prst="rect">
              <a:avLst/>
            </a:prstGeom>
          </p:spPr>
        </p:pic>
        <p:sp>
          <p:nvSpPr>
            <p:cNvPr id="63" name="テキスト ボックス 62"/>
            <p:cNvSpPr txBox="1"/>
            <p:nvPr/>
          </p:nvSpPr>
          <p:spPr>
            <a:xfrm rot="20841559">
              <a:off x="2765167" y="4514177"/>
              <a:ext cx="1040548" cy="2011502"/>
            </a:xfrm>
            <a:custGeom>
              <a:avLst/>
              <a:gdLst/>
              <a:ahLst/>
              <a:cxnLst/>
              <a:rect l="l" t="t" r="r" b="b"/>
              <a:pathLst>
                <a:path w="1040548" h="1949863">
                  <a:moveTo>
                    <a:pt x="464134" y="1720791"/>
                  </a:moveTo>
                  <a:lnTo>
                    <a:pt x="490107" y="1730540"/>
                  </a:lnTo>
                  <a:cubicBezTo>
                    <a:pt x="487731" y="1736945"/>
                    <a:pt x="484739" y="1743119"/>
                    <a:pt x="481131" y="1749061"/>
                  </a:cubicBezTo>
                  <a:cubicBezTo>
                    <a:pt x="477523" y="1755003"/>
                    <a:pt x="473193" y="1760537"/>
                    <a:pt x="468142" y="1765664"/>
                  </a:cubicBezTo>
                  <a:lnTo>
                    <a:pt x="482601" y="1771091"/>
                  </a:lnTo>
                  <a:cubicBezTo>
                    <a:pt x="479535" y="1779257"/>
                    <a:pt x="475141" y="1787296"/>
                    <a:pt x="469419" y="1795209"/>
                  </a:cubicBezTo>
                  <a:cubicBezTo>
                    <a:pt x="463697" y="1803122"/>
                    <a:pt x="456853" y="1810371"/>
                    <a:pt x="448889" y="1816956"/>
                  </a:cubicBezTo>
                  <a:lnTo>
                    <a:pt x="456584" y="1819845"/>
                  </a:lnTo>
                  <a:lnTo>
                    <a:pt x="423147" y="1908921"/>
                  </a:lnTo>
                  <a:lnTo>
                    <a:pt x="397174" y="1899172"/>
                  </a:lnTo>
                  <a:lnTo>
                    <a:pt x="421663" y="1833932"/>
                  </a:lnTo>
                  <a:cubicBezTo>
                    <a:pt x="417353" y="1835888"/>
                    <a:pt x="412889" y="1837563"/>
                    <a:pt x="408273" y="1838961"/>
                  </a:cubicBezTo>
                  <a:cubicBezTo>
                    <a:pt x="403656" y="1840358"/>
                    <a:pt x="398929" y="1841458"/>
                    <a:pt x="394089" y="1842259"/>
                  </a:cubicBezTo>
                  <a:lnTo>
                    <a:pt x="407550" y="1806400"/>
                  </a:lnTo>
                  <a:cubicBezTo>
                    <a:pt x="414527" y="1805012"/>
                    <a:pt x="421076" y="1802201"/>
                    <a:pt x="427197" y="1797967"/>
                  </a:cubicBezTo>
                  <a:cubicBezTo>
                    <a:pt x="433318" y="1793733"/>
                    <a:pt x="438720" y="1788855"/>
                    <a:pt x="443402" y="1783330"/>
                  </a:cubicBezTo>
                  <a:cubicBezTo>
                    <a:pt x="438947" y="1785368"/>
                    <a:pt x="434197" y="1787140"/>
                    <a:pt x="429150" y="1788647"/>
                  </a:cubicBezTo>
                  <a:cubicBezTo>
                    <a:pt x="424104" y="1790154"/>
                    <a:pt x="418683" y="1791331"/>
                    <a:pt x="412888" y="1792180"/>
                  </a:cubicBezTo>
                  <a:lnTo>
                    <a:pt x="426355" y="1756304"/>
                  </a:lnTo>
                  <a:cubicBezTo>
                    <a:pt x="436279" y="1754350"/>
                    <a:pt x="444284" y="1750100"/>
                    <a:pt x="450370" y="1743554"/>
                  </a:cubicBezTo>
                  <a:cubicBezTo>
                    <a:pt x="456455" y="1737008"/>
                    <a:pt x="461043" y="1729420"/>
                    <a:pt x="464134" y="1720791"/>
                  </a:cubicBezTo>
                  <a:close/>
                  <a:moveTo>
                    <a:pt x="532776" y="1730350"/>
                  </a:moveTo>
                  <a:lnTo>
                    <a:pt x="567430" y="1743359"/>
                  </a:lnTo>
                  <a:lnTo>
                    <a:pt x="534566" y="1760689"/>
                  </a:lnTo>
                  <a:lnTo>
                    <a:pt x="554779" y="1768277"/>
                  </a:lnTo>
                  <a:lnTo>
                    <a:pt x="545030" y="1794250"/>
                  </a:lnTo>
                  <a:lnTo>
                    <a:pt x="514203" y="1809084"/>
                  </a:lnTo>
                  <a:cubicBezTo>
                    <a:pt x="522020" y="1811330"/>
                    <a:pt x="529102" y="1813233"/>
                    <a:pt x="535452" y="1814791"/>
                  </a:cubicBezTo>
                  <a:cubicBezTo>
                    <a:pt x="541802" y="1816349"/>
                    <a:pt x="547358" y="1817541"/>
                    <a:pt x="552122" y="1818367"/>
                  </a:cubicBezTo>
                  <a:lnTo>
                    <a:pt x="559065" y="1789664"/>
                  </a:lnTo>
                  <a:lnTo>
                    <a:pt x="585805" y="1799701"/>
                  </a:lnTo>
                  <a:lnTo>
                    <a:pt x="570811" y="1861614"/>
                  </a:lnTo>
                  <a:lnTo>
                    <a:pt x="544041" y="1851566"/>
                  </a:lnTo>
                  <a:lnTo>
                    <a:pt x="545667" y="1845040"/>
                  </a:lnTo>
                  <a:cubicBezTo>
                    <a:pt x="540876" y="1844225"/>
                    <a:pt x="535004" y="1843004"/>
                    <a:pt x="528051" y="1841377"/>
                  </a:cubicBezTo>
                  <a:cubicBezTo>
                    <a:pt x="521097" y="1839750"/>
                    <a:pt x="513228" y="1837642"/>
                    <a:pt x="504442" y="1835053"/>
                  </a:cubicBezTo>
                  <a:cubicBezTo>
                    <a:pt x="503898" y="1836485"/>
                    <a:pt x="503315" y="1837886"/>
                    <a:pt x="502693" y="1839254"/>
                  </a:cubicBezTo>
                  <a:cubicBezTo>
                    <a:pt x="502070" y="1840623"/>
                    <a:pt x="501404" y="1842061"/>
                    <a:pt x="500695" y="1843570"/>
                  </a:cubicBezTo>
                  <a:lnTo>
                    <a:pt x="563295" y="1867068"/>
                  </a:lnTo>
                  <a:lnTo>
                    <a:pt x="553546" y="1893041"/>
                  </a:lnTo>
                  <a:cubicBezTo>
                    <a:pt x="551793" y="1897665"/>
                    <a:pt x="548683" y="1902020"/>
                    <a:pt x="544217" y="1906106"/>
                  </a:cubicBezTo>
                  <a:cubicBezTo>
                    <a:pt x="539751" y="1910192"/>
                    <a:pt x="534131" y="1913743"/>
                    <a:pt x="527358" y="1916756"/>
                  </a:cubicBezTo>
                  <a:cubicBezTo>
                    <a:pt x="530261" y="1918539"/>
                    <a:pt x="533321" y="1920226"/>
                    <a:pt x="536537" y="1921817"/>
                  </a:cubicBezTo>
                  <a:cubicBezTo>
                    <a:pt x="539753" y="1923409"/>
                    <a:pt x="543108" y="1924862"/>
                    <a:pt x="546601" y="1926179"/>
                  </a:cubicBezTo>
                  <a:lnTo>
                    <a:pt x="532216" y="1949863"/>
                  </a:lnTo>
                  <a:cubicBezTo>
                    <a:pt x="523458" y="1946547"/>
                    <a:pt x="515758" y="1942685"/>
                    <a:pt x="509117" y="1938277"/>
                  </a:cubicBezTo>
                  <a:cubicBezTo>
                    <a:pt x="502477" y="1933870"/>
                    <a:pt x="496778" y="1929044"/>
                    <a:pt x="492022" y="1923800"/>
                  </a:cubicBezTo>
                  <a:cubicBezTo>
                    <a:pt x="483685" y="1924010"/>
                    <a:pt x="474706" y="1923291"/>
                    <a:pt x="465082" y="1921645"/>
                  </a:cubicBezTo>
                  <a:cubicBezTo>
                    <a:pt x="455459" y="1919999"/>
                    <a:pt x="445339" y="1917206"/>
                    <a:pt x="434721" y="1913266"/>
                  </a:cubicBezTo>
                  <a:lnTo>
                    <a:pt x="439467" y="1885964"/>
                  </a:lnTo>
                  <a:cubicBezTo>
                    <a:pt x="445731" y="1888298"/>
                    <a:pt x="451718" y="1890168"/>
                    <a:pt x="457427" y="1891571"/>
                  </a:cubicBezTo>
                  <a:cubicBezTo>
                    <a:pt x="463136" y="1892975"/>
                    <a:pt x="468596" y="1894029"/>
                    <a:pt x="473809" y="1894730"/>
                  </a:cubicBezTo>
                  <a:cubicBezTo>
                    <a:pt x="473255" y="1893297"/>
                    <a:pt x="472735" y="1891910"/>
                    <a:pt x="472249" y="1890571"/>
                  </a:cubicBezTo>
                  <a:cubicBezTo>
                    <a:pt x="471763" y="1889231"/>
                    <a:pt x="471303" y="1887867"/>
                    <a:pt x="470870" y="1886478"/>
                  </a:cubicBezTo>
                  <a:lnTo>
                    <a:pt x="497599" y="1878914"/>
                  </a:lnTo>
                  <a:cubicBezTo>
                    <a:pt x="498460" y="1881718"/>
                    <a:pt x="499462" y="1884420"/>
                    <a:pt x="500605" y="1887020"/>
                  </a:cubicBezTo>
                  <a:cubicBezTo>
                    <a:pt x="501748" y="1889620"/>
                    <a:pt x="503104" y="1892111"/>
                    <a:pt x="504673" y="1894493"/>
                  </a:cubicBezTo>
                  <a:cubicBezTo>
                    <a:pt x="511148" y="1893418"/>
                    <a:pt x="516358" y="1891868"/>
                    <a:pt x="520302" y="1889843"/>
                  </a:cubicBezTo>
                  <a:cubicBezTo>
                    <a:pt x="524247" y="1887818"/>
                    <a:pt x="526670" y="1885634"/>
                    <a:pt x="527573" y="1883292"/>
                  </a:cubicBezTo>
                  <a:lnTo>
                    <a:pt x="484453" y="1867106"/>
                  </a:lnTo>
                  <a:cubicBezTo>
                    <a:pt x="481248" y="1870892"/>
                    <a:pt x="477639" y="1874475"/>
                    <a:pt x="473627" y="1877855"/>
                  </a:cubicBezTo>
                  <a:cubicBezTo>
                    <a:pt x="469614" y="1881235"/>
                    <a:pt x="465277" y="1884201"/>
                    <a:pt x="460615" y="1886753"/>
                  </a:cubicBezTo>
                  <a:lnTo>
                    <a:pt x="443178" y="1865085"/>
                  </a:lnTo>
                  <a:cubicBezTo>
                    <a:pt x="453080" y="1859472"/>
                    <a:pt x="460754" y="1853196"/>
                    <a:pt x="466200" y="1846260"/>
                  </a:cubicBezTo>
                  <a:cubicBezTo>
                    <a:pt x="471647" y="1839322"/>
                    <a:pt x="475585" y="1832740"/>
                    <a:pt x="478015" y="1826511"/>
                  </a:cubicBezTo>
                  <a:cubicBezTo>
                    <a:pt x="476158" y="1825946"/>
                    <a:pt x="474273" y="1825319"/>
                    <a:pt x="472362" y="1824630"/>
                  </a:cubicBezTo>
                  <a:cubicBezTo>
                    <a:pt x="470450" y="1823941"/>
                    <a:pt x="468532" y="1823233"/>
                    <a:pt x="466608" y="1822505"/>
                  </a:cubicBezTo>
                  <a:lnTo>
                    <a:pt x="476360" y="1796525"/>
                  </a:lnTo>
                  <a:lnTo>
                    <a:pt x="508925" y="1780697"/>
                  </a:lnTo>
                  <a:lnTo>
                    <a:pt x="490164" y="1773655"/>
                  </a:lnTo>
                  <a:lnTo>
                    <a:pt x="499919" y="1747667"/>
                  </a:lnTo>
                  <a:close/>
                  <a:moveTo>
                    <a:pt x="263016" y="1623595"/>
                  </a:moveTo>
                  <a:lnTo>
                    <a:pt x="288989" y="1633345"/>
                  </a:lnTo>
                  <a:lnTo>
                    <a:pt x="282301" y="1651162"/>
                  </a:lnTo>
                  <a:lnTo>
                    <a:pt x="317694" y="1664447"/>
                  </a:lnTo>
                  <a:lnTo>
                    <a:pt x="307945" y="1690421"/>
                  </a:lnTo>
                  <a:lnTo>
                    <a:pt x="272551" y="1677135"/>
                  </a:lnTo>
                  <a:lnTo>
                    <a:pt x="266936" y="1692093"/>
                  </a:lnTo>
                  <a:lnTo>
                    <a:pt x="295347" y="1702758"/>
                  </a:lnTo>
                  <a:cubicBezTo>
                    <a:pt x="304517" y="1698774"/>
                    <a:pt x="313186" y="1694251"/>
                    <a:pt x="321353" y="1689187"/>
                  </a:cubicBezTo>
                  <a:cubicBezTo>
                    <a:pt x="329520" y="1684122"/>
                    <a:pt x="337290" y="1678518"/>
                    <a:pt x="344661" y="1672373"/>
                  </a:cubicBezTo>
                  <a:lnTo>
                    <a:pt x="360161" y="1695479"/>
                  </a:lnTo>
                  <a:cubicBezTo>
                    <a:pt x="350976" y="1703238"/>
                    <a:pt x="341410" y="1710183"/>
                    <a:pt x="331463" y="1716315"/>
                  </a:cubicBezTo>
                  <a:lnTo>
                    <a:pt x="357226" y="1725985"/>
                  </a:lnTo>
                  <a:lnTo>
                    <a:pt x="347476" y="1751958"/>
                  </a:lnTo>
                  <a:lnTo>
                    <a:pt x="297155" y="1733069"/>
                  </a:lnTo>
                  <a:cubicBezTo>
                    <a:pt x="286764" y="1736983"/>
                    <a:pt x="275762" y="1740100"/>
                    <a:pt x="264148" y="1742422"/>
                  </a:cubicBezTo>
                  <a:cubicBezTo>
                    <a:pt x="252535" y="1744743"/>
                    <a:pt x="240247" y="1746348"/>
                    <a:pt x="227283" y="1747235"/>
                  </a:cubicBezTo>
                  <a:lnTo>
                    <a:pt x="224571" y="1754461"/>
                  </a:lnTo>
                  <a:lnTo>
                    <a:pt x="334525" y="1769629"/>
                  </a:lnTo>
                  <a:lnTo>
                    <a:pt x="324489" y="1796364"/>
                  </a:lnTo>
                  <a:lnTo>
                    <a:pt x="214535" y="1781196"/>
                  </a:lnTo>
                  <a:lnTo>
                    <a:pt x="214083" y="1782400"/>
                  </a:lnTo>
                  <a:cubicBezTo>
                    <a:pt x="211784" y="1788556"/>
                    <a:pt x="211310" y="1793233"/>
                    <a:pt x="212662" y="1796431"/>
                  </a:cubicBezTo>
                  <a:cubicBezTo>
                    <a:pt x="214014" y="1799629"/>
                    <a:pt x="216883" y="1801988"/>
                    <a:pt x="221268" y="1803508"/>
                  </a:cubicBezTo>
                  <a:lnTo>
                    <a:pt x="314928" y="1838666"/>
                  </a:lnTo>
                  <a:lnTo>
                    <a:pt x="305178" y="1864639"/>
                  </a:lnTo>
                  <a:lnTo>
                    <a:pt x="211519" y="1829481"/>
                  </a:lnTo>
                  <a:cubicBezTo>
                    <a:pt x="198368" y="1824671"/>
                    <a:pt x="189787" y="1817699"/>
                    <a:pt x="185777" y="1808566"/>
                  </a:cubicBezTo>
                  <a:cubicBezTo>
                    <a:pt x="181767" y="1799432"/>
                    <a:pt x="182545" y="1787460"/>
                    <a:pt x="188110" y="1772650"/>
                  </a:cubicBezTo>
                  <a:lnTo>
                    <a:pt x="197513" y="1747601"/>
                  </a:lnTo>
                  <a:cubicBezTo>
                    <a:pt x="193678" y="1747542"/>
                    <a:pt x="189759" y="1747433"/>
                    <a:pt x="185755" y="1747275"/>
                  </a:cubicBezTo>
                  <a:cubicBezTo>
                    <a:pt x="181751" y="1747118"/>
                    <a:pt x="177734" y="1746903"/>
                    <a:pt x="173703" y="1746633"/>
                  </a:cubicBezTo>
                  <a:lnTo>
                    <a:pt x="175883" y="1718873"/>
                  </a:lnTo>
                  <a:cubicBezTo>
                    <a:pt x="190136" y="1719963"/>
                    <a:pt x="203492" y="1720237"/>
                    <a:pt x="215951" y="1719693"/>
                  </a:cubicBezTo>
                  <a:cubicBezTo>
                    <a:pt x="228410" y="1719149"/>
                    <a:pt x="240152" y="1717854"/>
                    <a:pt x="251174" y="1715809"/>
                  </a:cubicBezTo>
                  <a:lnTo>
                    <a:pt x="186190" y="1691415"/>
                  </a:lnTo>
                  <a:lnTo>
                    <a:pt x="195939" y="1665442"/>
                  </a:lnTo>
                  <a:lnTo>
                    <a:pt x="240963" y="1682343"/>
                  </a:lnTo>
                  <a:lnTo>
                    <a:pt x="246578" y="1667385"/>
                  </a:lnTo>
                  <a:lnTo>
                    <a:pt x="208777" y="1653196"/>
                  </a:lnTo>
                  <a:lnTo>
                    <a:pt x="218527" y="1627223"/>
                  </a:lnTo>
                  <a:lnTo>
                    <a:pt x="256328" y="1641412"/>
                  </a:lnTo>
                  <a:close/>
                  <a:moveTo>
                    <a:pt x="118483" y="1327523"/>
                  </a:moveTo>
                  <a:lnTo>
                    <a:pt x="60869" y="1325829"/>
                  </a:lnTo>
                  <a:lnTo>
                    <a:pt x="59651" y="1367249"/>
                  </a:lnTo>
                  <a:lnTo>
                    <a:pt x="117265" y="1368943"/>
                  </a:lnTo>
                  <a:close/>
                  <a:moveTo>
                    <a:pt x="120048" y="1274311"/>
                  </a:moveTo>
                  <a:lnTo>
                    <a:pt x="48038" y="1272194"/>
                  </a:lnTo>
                  <a:cubicBezTo>
                    <a:pt x="47231" y="1277065"/>
                    <a:pt x="46305" y="1281610"/>
                    <a:pt x="45260" y="1285830"/>
                  </a:cubicBezTo>
                  <a:cubicBezTo>
                    <a:pt x="44215" y="1290050"/>
                    <a:pt x="43180" y="1293948"/>
                    <a:pt x="42154" y="1297524"/>
                  </a:cubicBezTo>
                  <a:lnTo>
                    <a:pt x="119298" y="1299792"/>
                  </a:lnTo>
                  <a:close/>
                  <a:moveTo>
                    <a:pt x="176614" y="1248220"/>
                  </a:moveTo>
                  <a:lnTo>
                    <a:pt x="175798" y="1275950"/>
                  </a:lnTo>
                  <a:lnTo>
                    <a:pt x="147778" y="1275127"/>
                  </a:lnTo>
                  <a:lnTo>
                    <a:pt x="147029" y="1300608"/>
                  </a:lnTo>
                  <a:lnTo>
                    <a:pt x="175049" y="1301432"/>
                  </a:lnTo>
                  <a:lnTo>
                    <a:pt x="174234" y="1329163"/>
                  </a:lnTo>
                  <a:lnTo>
                    <a:pt x="146214" y="1328339"/>
                  </a:lnTo>
                  <a:lnTo>
                    <a:pt x="144996" y="1369758"/>
                  </a:lnTo>
                  <a:lnTo>
                    <a:pt x="173016" y="1370582"/>
                  </a:lnTo>
                  <a:lnTo>
                    <a:pt x="172201" y="1398313"/>
                  </a:lnTo>
                  <a:lnTo>
                    <a:pt x="144181" y="1397489"/>
                  </a:lnTo>
                  <a:lnTo>
                    <a:pt x="142956" y="1439133"/>
                  </a:lnTo>
                  <a:lnTo>
                    <a:pt x="115225" y="1438318"/>
                  </a:lnTo>
                  <a:lnTo>
                    <a:pt x="116450" y="1396674"/>
                  </a:lnTo>
                  <a:lnTo>
                    <a:pt x="0" y="1393250"/>
                  </a:lnTo>
                  <a:lnTo>
                    <a:pt x="815" y="1365519"/>
                  </a:lnTo>
                  <a:lnTo>
                    <a:pt x="31920" y="1366433"/>
                  </a:lnTo>
                  <a:lnTo>
                    <a:pt x="33334" y="1318338"/>
                  </a:lnTo>
                  <a:cubicBezTo>
                    <a:pt x="30398" y="1323588"/>
                    <a:pt x="27941" y="1327310"/>
                    <a:pt x="25963" y="1329504"/>
                  </a:cubicBezTo>
                  <a:cubicBezTo>
                    <a:pt x="23985" y="1331697"/>
                    <a:pt x="22956" y="1332761"/>
                    <a:pt x="22878" y="1332694"/>
                  </a:cubicBezTo>
                  <a:lnTo>
                    <a:pt x="2335" y="1313829"/>
                  </a:lnTo>
                  <a:cubicBezTo>
                    <a:pt x="2573" y="1314042"/>
                    <a:pt x="4357" y="1311597"/>
                    <a:pt x="7687" y="1306491"/>
                  </a:cubicBezTo>
                  <a:cubicBezTo>
                    <a:pt x="11017" y="1301386"/>
                    <a:pt x="14462" y="1292340"/>
                    <a:pt x="18024" y="1279351"/>
                  </a:cubicBezTo>
                  <a:cubicBezTo>
                    <a:pt x="21585" y="1266363"/>
                    <a:pt x="23833" y="1248151"/>
                    <a:pt x="24766" y="1224716"/>
                  </a:cubicBezTo>
                  <a:lnTo>
                    <a:pt x="52497" y="1225531"/>
                  </a:lnTo>
                  <a:cubicBezTo>
                    <a:pt x="52409" y="1228878"/>
                    <a:pt x="52292" y="1232145"/>
                    <a:pt x="52145" y="1235330"/>
                  </a:cubicBezTo>
                  <a:cubicBezTo>
                    <a:pt x="51998" y="1238515"/>
                    <a:pt x="51757" y="1241584"/>
                    <a:pt x="51424" y="1244539"/>
                  </a:cubicBezTo>
                  <a:close/>
                  <a:moveTo>
                    <a:pt x="407728" y="1297982"/>
                  </a:moveTo>
                  <a:lnTo>
                    <a:pt x="406912" y="1325713"/>
                  </a:lnTo>
                  <a:lnTo>
                    <a:pt x="349844" y="1324035"/>
                  </a:lnTo>
                  <a:lnTo>
                    <a:pt x="348876" y="1356971"/>
                  </a:lnTo>
                  <a:lnTo>
                    <a:pt x="405944" y="1358649"/>
                  </a:lnTo>
                  <a:lnTo>
                    <a:pt x="405128" y="1386380"/>
                  </a:lnTo>
                  <a:lnTo>
                    <a:pt x="348060" y="1384702"/>
                  </a:lnTo>
                  <a:lnTo>
                    <a:pt x="347099" y="1417381"/>
                  </a:lnTo>
                  <a:lnTo>
                    <a:pt x="364580" y="1417895"/>
                  </a:lnTo>
                  <a:lnTo>
                    <a:pt x="371226" y="1393109"/>
                  </a:lnTo>
                  <a:lnTo>
                    <a:pt x="399760" y="1393948"/>
                  </a:lnTo>
                  <a:lnTo>
                    <a:pt x="393114" y="1418734"/>
                  </a:lnTo>
                  <a:lnTo>
                    <a:pt x="419334" y="1419505"/>
                  </a:lnTo>
                  <a:lnTo>
                    <a:pt x="418519" y="1447236"/>
                  </a:lnTo>
                  <a:lnTo>
                    <a:pt x="246318" y="1442173"/>
                  </a:lnTo>
                  <a:lnTo>
                    <a:pt x="247134" y="1414442"/>
                  </a:lnTo>
                  <a:lnTo>
                    <a:pt x="273354" y="1415213"/>
                  </a:lnTo>
                  <a:lnTo>
                    <a:pt x="268433" y="1390087"/>
                  </a:lnTo>
                  <a:lnTo>
                    <a:pt x="296967" y="1390925"/>
                  </a:lnTo>
                  <a:lnTo>
                    <a:pt x="301888" y="1416052"/>
                  </a:lnTo>
                  <a:lnTo>
                    <a:pt x="319369" y="1416566"/>
                  </a:lnTo>
                  <a:lnTo>
                    <a:pt x="320330" y="1383886"/>
                  </a:lnTo>
                  <a:lnTo>
                    <a:pt x="263518" y="1382216"/>
                  </a:lnTo>
                  <a:lnTo>
                    <a:pt x="264334" y="1354485"/>
                  </a:lnTo>
                  <a:lnTo>
                    <a:pt x="321145" y="1356156"/>
                  </a:lnTo>
                  <a:lnTo>
                    <a:pt x="322113" y="1323219"/>
                  </a:lnTo>
                  <a:lnTo>
                    <a:pt x="265302" y="1321549"/>
                  </a:lnTo>
                  <a:lnTo>
                    <a:pt x="266118" y="1293818"/>
                  </a:lnTo>
                  <a:close/>
                  <a:moveTo>
                    <a:pt x="338767" y="1228803"/>
                  </a:moveTo>
                  <a:cubicBezTo>
                    <a:pt x="338829" y="1229019"/>
                    <a:pt x="342234" y="1231006"/>
                    <a:pt x="348984" y="1234763"/>
                  </a:cubicBezTo>
                  <a:cubicBezTo>
                    <a:pt x="355733" y="1238521"/>
                    <a:pt x="365456" y="1242752"/>
                    <a:pt x="378153" y="1247456"/>
                  </a:cubicBezTo>
                  <a:cubicBezTo>
                    <a:pt x="390849" y="1252161"/>
                    <a:pt x="406148" y="1256041"/>
                    <a:pt x="424051" y="1259097"/>
                  </a:cubicBezTo>
                  <a:lnTo>
                    <a:pt x="423235" y="1286860"/>
                  </a:lnTo>
                  <a:cubicBezTo>
                    <a:pt x="401738" y="1283301"/>
                    <a:pt x="383898" y="1278982"/>
                    <a:pt x="369716" y="1273902"/>
                  </a:cubicBezTo>
                  <a:cubicBezTo>
                    <a:pt x="355534" y="1268821"/>
                    <a:pt x="344908" y="1264328"/>
                    <a:pt x="337837" y="1260422"/>
                  </a:cubicBezTo>
                  <a:cubicBezTo>
                    <a:pt x="330678" y="1263909"/>
                    <a:pt x="319870" y="1267773"/>
                    <a:pt x="305414" y="1272011"/>
                  </a:cubicBezTo>
                  <a:cubicBezTo>
                    <a:pt x="290958" y="1276249"/>
                    <a:pt x="272831" y="1279511"/>
                    <a:pt x="251034" y="1281797"/>
                  </a:cubicBezTo>
                  <a:lnTo>
                    <a:pt x="251850" y="1254034"/>
                  </a:lnTo>
                  <a:cubicBezTo>
                    <a:pt x="269982" y="1252037"/>
                    <a:pt x="285522" y="1249064"/>
                    <a:pt x="298468" y="1245113"/>
                  </a:cubicBezTo>
                  <a:cubicBezTo>
                    <a:pt x="311414" y="1241163"/>
                    <a:pt x="321349" y="1237510"/>
                    <a:pt x="328275" y="1234154"/>
                  </a:cubicBezTo>
                  <a:cubicBezTo>
                    <a:pt x="335200" y="1230799"/>
                    <a:pt x="338697" y="1229015"/>
                    <a:pt x="338767" y="1228803"/>
                  </a:cubicBezTo>
                  <a:close/>
                  <a:moveTo>
                    <a:pt x="560292" y="919380"/>
                  </a:moveTo>
                  <a:lnTo>
                    <a:pt x="578720" y="939994"/>
                  </a:lnTo>
                  <a:cubicBezTo>
                    <a:pt x="556743" y="966261"/>
                    <a:pt x="532043" y="984994"/>
                    <a:pt x="504621" y="996192"/>
                  </a:cubicBezTo>
                  <a:cubicBezTo>
                    <a:pt x="477199" y="1007390"/>
                    <a:pt x="447052" y="1012189"/>
                    <a:pt x="414182" y="1010590"/>
                  </a:cubicBezTo>
                  <a:lnTo>
                    <a:pt x="411575" y="982931"/>
                  </a:lnTo>
                  <a:cubicBezTo>
                    <a:pt x="433984" y="983208"/>
                    <a:pt x="453708" y="981183"/>
                    <a:pt x="470747" y="976857"/>
                  </a:cubicBezTo>
                  <a:cubicBezTo>
                    <a:pt x="487787" y="972532"/>
                    <a:pt x="503443" y="965644"/>
                    <a:pt x="517716" y="956195"/>
                  </a:cubicBezTo>
                  <a:cubicBezTo>
                    <a:pt x="531989" y="946746"/>
                    <a:pt x="546181" y="934474"/>
                    <a:pt x="560292" y="919380"/>
                  </a:cubicBezTo>
                  <a:close/>
                  <a:moveTo>
                    <a:pt x="273033" y="823922"/>
                  </a:moveTo>
                  <a:lnTo>
                    <a:pt x="369796" y="869485"/>
                  </a:lnTo>
                  <a:lnTo>
                    <a:pt x="357868" y="894817"/>
                  </a:lnTo>
                  <a:lnTo>
                    <a:pt x="261105" y="849255"/>
                  </a:lnTo>
                  <a:close/>
                  <a:moveTo>
                    <a:pt x="489051" y="849172"/>
                  </a:moveTo>
                  <a:lnTo>
                    <a:pt x="507471" y="903604"/>
                  </a:lnTo>
                  <a:lnTo>
                    <a:pt x="481235" y="912849"/>
                  </a:lnTo>
                  <a:lnTo>
                    <a:pt x="462924" y="858186"/>
                  </a:lnTo>
                  <a:close/>
                  <a:moveTo>
                    <a:pt x="132259" y="711835"/>
                  </a:moveTo>
                  <a:lnTo>
                    <a:pt x="80096" y="822616"/>
                  </a:lnTo>
                  <a:lnTo>
                    <a:pt x="131778" y="846952"/>
                  </a:lnTo>
                  <a:lnTo>
                    <a:pt x="183941" y="736171"/>
                  </a:lnTo>
                  <a:close/>
                  <a:moveTo>
                    <a:pt x="118978" y="674917"/>
                  </a:moveTo>
                  <a:lnTo>
                    <a:pt x="220859" y="722890"/>
                  </a:lnTo>
                  <a:lnTo>
                    <a:pt x="145059" y="883870"/>
                  </a:lnTo>
                  <a:lnTo>
                    <a:pt x="43178" y="835897"/>
                  </a:lnTo>
                  <a:close/>
                  <a:moveTo>
                    <a:pt x="654046" y="508520"/>
                  </a:moveTo>
                  <a:cubicBezTo>
                    <a:pt x="677071" y="516412"/>
                    <a:pt x="697569" y="522514"/>
                    <a:pt x="715539" y="526824"/>
                  </a:cubicBezTo>
                  <a:cubicBezTo>
                    <a:pt x="733509" y="531134"/>
                    <a:pt x="747677" y="534116"/>
                    <a:pt x="758043" y="535770"/>
                  </a:cubicBezTo>
                  <a:cubicBezTo>
                    <a:pt x="768409" y="537424"/>
                    <a:pt x="773698" y="538212"/>
                    <a:pt x="773911" y="538135"/>
                  </a:cubicBezTo>
                  <a:lnTo>
                    <a:pt x="764757" y="564338"/>
                  </a:lnTo>
                  <a:cubicBezTo>
                    <a:pt x="764758" y="564498"/>
                    <a:pt x="760060" y="563967"/>
                    <a:pt x="750663" y="562748"/>
                  </a:cubicBezTo>
                  <a:cubicBezTo>
                    <a:pt x="741266" y="561529"/>
                    <a:pt x="727162" y="558665"/>
                    <a:pt x="708352" y="554157"/>
                  </a:cubicBezTo>
                  <a:lnTo>
                    <a:pt x="699946" y="578221"/>
                  </a:lnTo>
                  <a:lnTo>
                    <a:pt x="786863" y="608585"/>
                  </a:lnTo>
                  <a:lnTo>
                    <a:pt x="777714" y="634775"/>
                  </a:lnTo>
                  <a:lnTo>
                    <a:pt x="690796" y="604411"/>
                  </a:lnTo>
                  <a:lnTo>
                    <a:pt x="686806" y="615835"/>
                  </a:lnTo>
                  <a:cubicBezTo>
                    <a:pt x="684632" y="622041"/>
                    <a:pt x="684235" y="626720"/>
                    <a:pt x="685615" y="629873"/>
                  </a:cubicBezTo>
                  <a:cubicBezTo>
                    <a:pt x="686995" y="633025"/>
                    <a:pt x="689949" y="635330"/>
                    <a:pt x="694477" y="636787"/>
                  </a:cubicBezTo>
                  <a:lnTo>
                    <a:pt x="760759" y="659942"/>
                  </a:lnTo>
                  <a:lnTo>
                    <a:pt x="751610" y="686132"/>
                  </a:lnTo>
                  <a:lnTo>
                    <a:pt x="685327" y="662977"/>
                  </a:lnTo>
                  <a:cubicBezTo>
                    <a:pt x="672066" y="658470"/>
                    <a:pt x="663326" y="651696"/>
                    <a:pt x="659106" y="642656"/>
                  </a:cubicBezTo>
                  <a:cubicBezTo>
                    <a:pt x="654887" y="633615"/>
                    <a:pt x="655390" y="621625"/>
                    <a:pt x="660615" y="606685"/>
                  </a:cubicBezTo>
                  <a:lnTo>
                    <a:pt x="664606" y="595262"/>
                  </a:lnTo>
                  <a:lnTo>
                    <a:pt x="615077" y="577960"/>
                  </a:lnTo>
                  <a:lnTo>
                    <a:pt x="624227" y="551769"/>
                  </a:lnTo>
                  <a:lnTo>
                    <a:pt x="673755" y="569071"/>
                  </a:lnTo>
                  <a:lnTo>
                    <a:pt x="681568" y="546705"/>
                  </a:lnTo>
                  <a:cubicBezTo>
                    <a:pt x="670451" y="543366"/>
                    <a:pt x="658227" y="539368"/>
                    <a:pt x="644896" y="534711"/>
                  </a:cubicBezTo>
                  <a:close/>
                  <a:moveTo>
                    <a:pt x="734009" y="456637"/>
                  </a:moveTo>
                  <a:lnTo>
                    <a:pt x="760200" y="465786"/>
                  </a:lnTo>
                  <a:lnTo>
                    <a:pt x="753923" y="483752"/>
                  </a:lnTo>
                  <a:lnTo>
                    <a:pt x="822146" y="507585"/>
                  </a:lnTo>
                  <a:lnTo>
                    <a:pt x="806212" y="553199"/>
                  </a:lnTo>
                  <a:lnTo>
                    <a:pt x="780021" y="544050"/>
                  </a:lnTo>
                  <a:lnTo>
                    <a:pt x="786806" y="524627"/>
                  </a:lnTo>
                  <a:lnTo>
                    <a:pt x="676551" y="486110"/>
                  </a:lnTo>
                  <a:lnTo>
                    <a:pt x="669766" y="505533"/>
                  </a:lnTo>
                  <a:lnTo>
                    <a:pt x="643575" y="496383"/>
                  </a:lnTo>
                  <a:lnTo>
                    <a:pt x="659510" y="450770"/>
                  </a:lnTo>
                  <a:lnTo>
                    <a:pt x="727733" y="474603"/>
                  </a:lnTo>
                  <a:close/>
                  <a:moveTo>
                    <a:pt x="447029" y="391524"/>
                  </a:moveTo>
                  <a:lnTo>
                    <a:pt x="473219" y="400674"/>
                  </a:lnTo>
                  <a:cubicBezTo>
                    <a:pt x="468509" y="414158"/>
                    <a:pt x="462880" y="426375"/>
                    <a:pt x="456334" y="437326"/>
                  </a:cubicBezTo>
                  <a:cubicBezTo>
                    <a:pt x="449787" y="448276"/>
                    <a:pt x="442367" y="457834"/>
                    <a:pt x="434072" y="465999"/>
                  </a:cubicBezTo>
                  <a:lnTo>
                    <a:pt x="444253" y="469555"/>
                  </a:lnTo>
                  <a:lnTo>
                    <a:pt x="410252" y="566882"/>
                  </a:lnTo>
                  <a:lnTo>
                    <a:pt x="384062" y="557733"/>
                  </a:lnTo>
                  <a:lnTo>
                    <a:pt x="409505" y="484900"/>
                  </a:lnTo>
                  <a:cubicBezTo>
                    <a:pt x="405073" y="487434"/>
                    <a:pt x="400492" y="489661"/>
                    <a:pt x="395764" y="491581"/>
                  </a:cubicBezTo>
                  <a:cubicBezTo>
                    <a:pt x="391035" y="493501"/>
                    <a:pt x="386178" y="495155"/>
                    <a:pt x="381193" y="496542"/>
                  </a:cubicBezTo>
                  <a:lnTo>
                    <a:pt x="393829" y="460372"/>
                  </a:lnTo>
                  <a:cubicBezTo>
                    <a:pt x="404380" y="456161"/>
                    <a:pt x="414211" y="448359"/>
                    <a:pt x="423322" y="436966"/>
                  </a:cubicBezTo>
                  <a:cubicBezTo>
                    <a:pt x="432432" y="425573"/>
                    <a:pt x="440335" y="410426"/>
                    <a:pt x="447029" y="391524"/>
                  </a:cubicBezTo>
                  <a:close/>
                  <a:moveTo>
                    <a:pt x="521333" y="382340"/>
                  </a:moveTo>
                  <a:lnTo>
                    <a:pt x="548263" y="391748"/>
                  </a:lnTo>
                  <a:lnTo>
                    <a:pt x="546109" y="411154"/>
                  </a:lnTo>
                  <a:lnTo>
                    <a:pt x="588352" y="425911"/>
                  </a:lnTo>
                  <a:lnTo>
                    <a:pt x="579202" y="452102"/>
                  </a:lnTo>
                  <a:lnTo>
                    <a:pt x="538657" y="437938"/>
                  </a:lnTo>
                  <a:lnTo>
                    <a:pt x="520751" y="489196"/>
                  </a:lnTo>
                  <a:lnTo>
                    <a:pt x="554012" y="500816"/>
                  </a:lnTo>
                  <a:lnTo>
                    <a:pt x="544863" y="527007"/>
                  </a:lnTo>
                  <a:lnTo>
                    <a:pt x="511601" y="515387"/>
                  </a:lnTo>
                  <a:lnTo>
                    <a:pt x="493694" y="566645"/>
                  </a:lnTo>
                  <a:lnTo>
                    <a:pt x="534240" y="580809"/>
                  </a:lnTo>
                  <a:lnTo>
                    <a:pt x="525090" y="607000"/>
                  </a:lnTo>
                  <a:lnTo>
                    <a:pt x="418026" y="569598"/>
                  </a:lnTo>
                  <a:lnTo>
                    <a:pt x="427176" y="543408"/>
                  </a:lnTo>
                  <a:lnTo>
                    <a:pt x="467504" y="557496"/>
                  </a:lnTo>
                  <a:lnTo>
                    <a:pt x="485410" y="506238"/>
                  </a:lnTo>
                  <a:lnTo>
                    <a:pt x="452370" y="494695"/>
                  </a:lnTo>
                  <a:lnTo>
                    <a:pt x="461520" y="468505"/>
                  </a:lnTo>
                  <a:lnTo>
                    <a:pt x="494560" y="480047"/>
                  </a:lnTo>
                  <a:lnTo>
                    <a:pt x="512467" y="428788"/>
                  </a:lnTo>
                  <a:lnTo>
                    <a:pt x="474568" y="415549"/>
                  </a:lnTo>
                  <a:lnTo>
                    <a:pt x="483717" y="389358"/>
                  </a:lnTo>
                  <a:lnTo>
                    <a:pt x="519186" y="401749"/>
                  </a:lnTo>
                  <a:close/>
                  <a:moveTo>
                    <a:pt x="768494" y="130870"/>
                  </a:moveTo>
                  <a:cubicBezTo>
                    <a:pt x="769736" y="140118"/>
                    <a:pt x="772133" y="150169"/>
                    <a:pt x="775687" y="161024"/>
                  </a:cubicBezTo>
                  <a:cubicBezTo>
                    <a:pt x="779240" y="171879"/>
                    <a:pt x="784977" y="182830"/>
                    <a:pt x="792898" y="193878"/>
                  </a:cubicBezTo>
                  <a:lnTo>
                    <a:pt x="769008" y="207765"/>
                  </a:lnTo>
                  <a:cubicBezTo>
                    <a:pt x="760234" y="196358"/>
                    <a:pt x="753856" y="185032"/>
                    <a:pt x="749873" y="173786"/>
                  </a:cubicBezTo>
                  <a:cubicBezTo>
                    <a:pt x="745890" y="162540"/>
                    <a:pt x="742920" y="149606"/>
                    <a:pt x="740963" y="134985"/>
                  </a:cubicBezTo>
                  <a:close/>
                  <a:moveTo>
                    <a:pt x="918936" y="163274"/>
                  </a:moveTo>
                  <a:lnTo>
                    <a:pt x="896015" y="163274"/>
                  </a:lnTo>
                  <a:lnTo>
                    <a:pt x="896015" y="183366"/>
                  </a:lnTo>
                  <a:lnTo>
                    <a:pt x="918936" y="183366"/>
                  </a:lnTo>
                  <a:close/>
                  <a:moveTo>
                    <a:pt x="946679" y="135531"/>
                  </a:moveTo>
                  <a:lnTo>
                    <a:pt x="946679" y="211109"/>
                  </a:lnTo>
                  <a:lnTo>
                    <a:pt x="868272" y="211109"/>
                  </a:lnTo>
                  <a:lnTo>
                    <a:pt x="868273" y="135531"/>
                  </a:lnTo>
                  <a:close/>
                  <a:moveTo>
                    <a:pt x="775944" y="76101"/>
                  </a:moveTo>
                  <a:lnTo>
                    <a:pt x="792898" y="97952"/>
                  </a:lnTo>
                  <a:lnTo>
                    <a:pt x="756405" y="126498"/>
                  </a:lnTo>
                  <a:lnTo>
                    <a:pt x="739419" y="104638"/>
                  </a:lnTo>
                  <a:close/>
                  <a:moveTo>
                    <a:pt x="938972" y="104413"/>
                  </a:moveTo>
                  <a:lnTo>
                    <a:pt x="938972" y="124441"/>
                  </a:lnTo>
                  <a:lnTo>
                    <a:pt x="875979" y="124441"/>
                  </a:lnTo>
                  <a:lnTo>
                    <a:pt x="875979" y="104413"/>
                  </a:lnTo>
                  <a:close/>
                  <a:moveTo>
                    <a:pt x="756919" y="56064"/>
                  </a:moveTo>
                  <a:lnTo>
                    <a:pt x="756917" y="83807"/>
                  </a:lnTo>
                  <a:lnTo>
                    <a:pt x="721673" y="83807"/>
                  </a:lnTo>
                  <a:cubicBezTo>
                    <a:pt x="729325" y="105183"/>
                    <a:pt x="733395" y="123350"/>
                    <a:pt x="733885" y="138308"/>
                  </a:cubicBezTo>
                  <a:cubicBezTo>
                    <a:pt x="734374" y="153266"/>
                    <a:pt x="732449" y="165607"/>
                    <a:pt x="728108" y="175329"/>
                  </a:cubicBezTo>
                  <a:cubicBezTo>
                    <a:pt x="723767" y="185052"/>
                    <a:pt x="718177" y="192747"/>
                    <a:pt x="711337" y="198415"/>
                  </a:cubicBezTo>
                  <a:cubicBezTo>
                    <a:pt x="704498" y="204082"/>
                    <a:pt x="697574" y="208314"/>
                    <a:pt x="690566" y="211109"/>
                  </a:cubicBezTo>
                  <a:lnTo>
                    <a:pt x="675641" y="187706"/>
                  </a:lnTo>
                  <a:cubicBezTo>
                    <a:pt x="681362" y="185225"/>
                    <a:pt x="686519" y="182214"/>
                    <a:pt x="691113" y="178672"/>
                  </a:cubicBezTo>
                  <a:cubicBezTo>
                    <a:pt x="695707" y="175131"/>
                    <a:pt x="699385" y="170512"/>
                    <a:pt x="702146" y="164817"/>
                  </a:cubicBezTo>
                  <a:cubicBezTo>
                    <a:pt x="693799" y="170175"/>
                    <a:pt x="685082" y="174568"/>
                    <a:pt x="675996" y="177997"/>
                  </a:cubicBezTo>
                  <a:cubicBezTo>
                    <a:pt x="666909" y="181426"/>
                    <a:pt x="657357" y="184148"/>
                    <a:pt x="647338" y="186163"/>
                  </a:cubicBezTo>
                  <a:lnTo>
                    <a:pt x="640916" y="163788"/>
                  </a:lnTo>
                  <a:cubicBezTo>
                    <a:pt x="654891" y="161088"/>
                    <a:pt x="666810" y="157423"/>
                    <a:pt x="676672" y="152794"/>
                  </a:cubicBezTo>
                  <a:cubicBezTo>
                    <a:pt x="686535" y="148165"/>
                    <a:pt x="696140" y="141800"/>
                    <a:pt x="705489" y="133699"/>
                  </a:cubicBezTo>
                  <a:cubicBezTo>
                    <a:pt x="705243" y="132408"/>
                    <a:pt x="705029" y="131068"/>
                    <a:pt x="704847" y="129680"/>
                  </a:cubicBezTo>
                  <a:cubicBezTo>
                    <a:pt x="704665" y="128293"/>
                    <a:pt x="704451" y="126889"/>
                    <a:pt x="704204" y="125469"/>
                  </a:cubicBezTo>
                  <a:cubicBezTo>
                    <a:pt x="694447" y="133099"/>
                    <a:pt x="684176" y="139185"/>
                    <a:pt x="673392" y="143729"/>
                  </a:cubicBezTo>
                  <a:cubicBezTo>
                    <a:pt x="662607" y="148272"/>
                    <a:pt x="651183" y="151787"/>
                    <a:pt x="639118" y="154273"/>
                  </a:cubicBezTo>
                  <a:lnTo>
                    <a:pt x="632696" y="131642"/>
                  </a:lnTo>
                  <a:cubicBezTo>
                    <a:pt x="646890" y="128952"/>
                    <a:pt x="658934" y="125266"/>
                    <a:pt x="668828" y="120583"/>
                  </a:cubicBezTo>
                  <a:cubicBezTo>
                    <a:pt x="678722" y="115900"/>
                    <a:pt x="688454" y="109385"/>
                    <a:pt x="698026" y="101038"/>
                  </a:cubicBezTo>
                  <a:cubicBezTo>
                    <a:pt x="697298" y="98766"/>
                    <a:pt x="696442" y="96366"/>
                    <a:pt x="695457" y="93837"/>
                  </a:cubicBezTo>
                  <a:cubicBezTo>
                    <a:pt x="685830" y="101343"/>
                    <a:pt x="675688" y="107355"/>
                    <a:pt x="665033" y="111871"/>
                  </a:cubicBezTo>
                  <a:cubicBezTo>
                    <a:pt x="654378" y="116388"/>
                    <a:pt x="643085" y="119892"/>
                    <a:pt x="631155" y="122383"/>
                  </a:cubicBezTo>
                  <a:lnTo>
                    <a:pt x="624733" y="99752"/>
                  </a:lnTo>
                  <a:cubicBezTo>
                    <a:pt x="634023" y="97866"/>
                    <a:pt x="642290" y="95658"/>
                    <a:pt x="649532" y="93130"/>
                  </a:cubicBezTo>
                  <a:cubicBezTo>
                    <a:pt x="656775" y="90601"/>
                    <a:pt x="663506" y="87493"/>
                    <a:pt x="669726" y="83807"/>
                  </a:cubicBezTo>
                  <a:lnTo>
                    <a:pt x="656858" y="83807"/>
                  </a:lnTo>
                  <a:lnTo>
                    <a:pt x="656858" y="56064"/>
                  </a:lnTo>
                  <a:close/>
                  <a:moveTo>
                    <a:pt x="938972" y="73552"/>
                  </a:moveTo>
                  <a:lnTo>
                    <a:pt x="938972" y="93580"/>
                  </a:lnTo>
                  <a:lnTo>
                    <a:pt x="875979" y="93580"/>
                  </a:lnTo>
                  <a:lnTo>
                    <a:pt x="875979" y="73552"/>
                  </a:lnTo>
                  <a:close/>
                  <a:moveTo>
                    <a:pt x="720889" y="0"/>
                  </a:moveTo>
                  <a:lnTo>
                    <a:pt x="720889" y="19031"/>
                  </a:lnTo>
                  <a:lnTo>
                    <a:pt x="792898" y="19031"/>
                  </a:lnTo>
                  <a:lnTo>
                    <a:pt x="792898" y="65033"/>
                  </a:lnTo>
                  <a:lnTo>
                    <a:pt x="765155" y="65033"/>
                  </a:lnTo>
                  <a:lnTo>
                    <a:pt x="765155" y="46774"/>
                  </a:lnTo>
                  <a:lnTo>
                    <a:pt x="648622" y="46774"/>
                  </a:lnTo>
                  <a:lnTo>
                    <a:pt x="648622" y="65033"/>
                  </a:lnTo>
                  <a:lnTo>
                    <a:pt x="620622" y="65033"/>
                  </a:lnTo>
                  <a:lnTo>
                    <a:pt x="620623" y="19031"/>
                  </a:lnTo>
                  <a:lnTo>
                    <a:pt x="692889" y="19031"/>
                  </a:lnTo>
                  <a:lnTo>
                    <a:pt x="692889" y="0"/>
                  </a:lnTo>
                  <a:close/>
                  <a:moveTo>
                    <a:pt x="946679" y="35490"/>
                  </a:moveTo>
                  <a:lnTo>
                    <a:pt x="946679" y="63233"/>
                  </a:lnTo>
                  <a:lnTo>
                    <a:pt x="868273" y="63233"/>
                  </a:lnTo>
                  <a:lnTo>
                    <a:pt x="868273" y="35490"/>
                  </a:lnTo>
                  <a:close/>
                  <a:moveTo>
                    <a:pt x="938996" y="5401"/>
                  </a:moveTo>
                  <a:lnTo>
                    <a:pt x="938996" y="25428"/>
                  </a:lnTo>
                  <a:lnTo>
                    <a:pt x="875988" y="25428"/>
                  </a:lnTo>
                  <a:lnTo>
                    <a:pt x="875988" y="5401"/>
                  </a:lnTo>
                  <a:close/>
                  <a:moveTo>
                    <a:pt x="1011230" y="257"/>
                  </a:moveTo>
                  <a:lnTo>
                    <a:pt x="1011230" y="66608"/>
                  </a:lnTo>
                  <a:lnTo>
                    <a:pt x="1040548" y="66608"/>
                  </a:lnTo>
                  <a:lnTo>
                    <a:pt x="1040548" y="94351"/>
                  </a:lnTo>
                  <a:lnTo>
                    <a:pt x="1011230" y="94351"/>
                  </a:lnTo>
                  <a:lnTo>
                    <a:pt x="1011230" y="211109"/>
                  </a:lnTo>
                  <a:lnTo>
                    <a:pt x="983487" y="211109"/>
                  </a:lnTo>
                  <a:lnTo>
                    <a:pt x="983487" y="94351"/>
                  </a:lnTo>
                  <a:lnTo>
                    <a:pt x="954426" y="94351"/>
                  </a:lnTo>
                  <a:lnTo>
                    <a:pt x="954426" y="66608"/>
                  </a:lnTo>
                  <a:lnTo>
                    <a:pt x="983487" y="66608"/>
                  </a:lnTo>
                  <a:lnTo>
                    <a:pt x="983487" y="257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kumimoji="1" lang="ja-JP" altLang="en-US" sz="2000" spc="300" dirty="0">
                <a:latin typeface="バナナスリップplus plus" panose="02020300000000000000" pitchFamily="18" charset="-128"/>
                <a:ea typeface="バナナスリップplus plus" panose="02020300000000000000" pitchFamily="18" charset="-128"/>
              </a:endParaRPr>
            </a:p>
          </p:txBody>
        </p:sp>
      </p:grpSp>
      <p:sp>
        <p:nvSpPr>
          <p:cNvPr id="68" name="テキスト ボックス 67"/>
          <p:cNvSpPr txBox="1"/>
          <p:nvPr/>
        </p:nvSpPr>
        <p:spPr>
          <a:xfrm>
            <a:off x="684449" y="997784"/>
            <a:ext cx="568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将来に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向けて知っておきたいお金の話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32904" y="1372960"/>
            <a:ext cx="5282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ライフプランから働き方を考える</a:t>
            </a:r>
            <a:endParaRPr kumimoji="1" lang="ja-JP" altLang="en-US" sz="2400" b="1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0199" y="8790727"/>
            <a:ext cx="909325" cy="909325"/>
          </a:xfrm>
          <a:prstGeom prst="rect">
            <a:avLst/>
          </a:prstGeom>
        </p:spPr>
      </p:pic>
      <p:sp>
        <p:nvSpPr>
          <p:cNvPr id="72" name="テキスト ボックス 71"/>
          <p:cNvSpPr txBox="1"/>
          <p:nvPr/>
        </p:nvSpPr>
        <p:spPr>
          <a:xfrm>
            <a:off x="3002339" y="6407990"/>
            <a:ext cx="374504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ファイナンシャルプランナーとして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年以上にわたり、企業や自治体におけるライフプラン研修やキャリア研修、</a:t>
            </a: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初心者向けの資産運用講座等の講師を務め、金融・証券インストラクター（日証協）、金融インストラクター（全銀協）</a:t>
            </a:r>
          </a:p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を経て、現在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J-FLEC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認定アドバイザーとして金融経済教育の普及のための活動を展開している。</a:t>
            </a:r>
          </a:p>
          <a:p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CFP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🄬認定者、１級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FP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技能士、キャリアコンサルタント。</a:t>
            </a:r>
          </a:p>
        </p:txBody>
      </p:sp>
      <p:grpSp>
        <p:nvGrpSpPr>
          <p:cNvPr id="56" name="グループ化 55"/>
          <p:cNvGrpSpPr/>
          <p:nvPr/>
        </p:nvGrpSpPr>
        <p:grpSpPr>
          <a:xfrm>
            <a:off x="579458" y="5407687"/>
            <a:ext cx="565316" cy="307777"/>
            <a:chOff x="-2581506" y="244167"/>
            <a:chExt cx="649000" cy="370087"/>
          </a:xfrm>
        </p:grpSpPr>
        <p:sp>
          <p:nvSpPr>
            <p:cNvPr id="57" name="角丸四角形 56"/>
            <p:cNvSpPr/>
            <p:nvPr/>
          </p:nvSpPr>
          <p:spPr>
            <a:xfrm>
              <a:off x="-2555358" y="260130"/>
              <a:ext cx="622852" cy="349520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-2581506" y="244167"/>
              <a:ext cx="595087" cy="370087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5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託 児</a:t>
              </a: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　</a:t>
              </a:r>
              <a:endPara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64" name="テキスト ボックス 63"/>
          <p:cNvSpPr txBox="1"/>
          <p:nvPr/>
        </p:nvSpPr>
        <p:spPr>
          <a:xfrm>
            <a:off x="2197935" y="578238"/>
            <a:ext cx="3010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ミドル世代に向けた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-2151962" y="2215250"/>
            <a:ext cx="169022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将来に向けて知っておきたいお金の話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～ライフプランから働き方を考える～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8045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a654c996-f83f-4c9e-98a8-36d31158b0b4">
      <UserInfo>
        <DisplayName/>
        <AccountId xsi:nil="true"/>
        <AccountType/>
      </UserInfo>
    </Owner>
    <lcf76f155ced4ddcb4097134ff3c332f xmlns="a654c996-f83f-4c9e-98a8-36d31158b0b4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0ADF3D7FA94742BD89BA233FCF6576" ma:contentTypeVersion="15" ma:contentTypeDescription="新しいドキュメントを作成します。" ma:contentTypeScope="" ma:versionID="d11d2d79f8c7f45f4439bf05e0c8dc8c">
  <xsd:schema xmlns:xsd="http://www.w3.org/2001/XMLSchema" xmlns:xs="http://www.w3.org/2001/XMLSchema" xmlns:p="http://schemas.microsoft.com/office/2006/metadata/properties" xmlns:ns2="a654c996-f83f-4c9e-98a8-36d31158b0b4" xmlns:ns3="44856c1c-163a-4db4-9f2d-e69ab44d016d" targetNamespace="http://schemas.microsoft.com/office/2006/metadata/properties" ma:root="true" ma:fieldsID="cb57cd9df7585876947f5f333f751659" ns2:_="" ns3:_="">
    <xsd:import namespace="a654c996-f83f-4c9e-98a8-36d31158b0b4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4c996-f83f-4c9e-98a8-36d31158b0b4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ee3e193-348c-4b69-855c-3847306be67c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E465B1-C49D-4E51-9DC2-7940BDD3AB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D3549A-754B-4815-88B9-CDC384359CE2}">
  <ds:schemaRefs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44856c1c-163a-4db4-9f2d-e69ab44d016d"/>
    <ds:schemaRef ds:uri="a654c996-f83f-4c9e-98a8-36d31158b0b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80A7B66-DAA6-4A97-A607-69A3236190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4c996-f83f-4c9e-98a8-36d31158b0b4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380</Words>
  <PresentationFormat>A4 210 x 297 mm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バナナスリップplus plus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0x010100520ADF3D7FA94742BD89BA233FCF6576</vt:lpwstr>
  </property>
  <property fmtid="{D5CDD505-2E9C-101B-9397-08002B2CF9AE}" pid="3" name="MediaServiceImageTags">
    <vt:lpwstr/>
  </property>
</Properties>
</file>