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50"/>
    <a:srgbClr val="FFEBEB"/>
    <a:srgbClr val="FFE7E7"/>
    <a:srgbClr val="FFEFEF"/>
    <a:srgbClr val="FFD9D9"/>
    <a:srgbClr val="0192FF"/>
    <a:srgbClr val="ABFFFF"/>
    <a:srgbClr val="FFD1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28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30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08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30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93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39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10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9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59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8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92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247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76615-3FAF-42F7-8EF4-92F59179B59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88B9B-D4B8-4ADF-990D-AC4E605022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10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5"/>
          <p:cNvSpPr txBox="1"/>
          <p:nvPr/>
        </p:nvSpPr>
        <p:spPr>
          <a:xfrm>
            <a:off x="5097016" y="3269706"/>
            <a:ext cx="4513988" cy="3262630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7" name="テキスト ボックス 5"/>
          <p:cNvSpPr txBox="1"/>
          <p:nvPr/>
        </p:nvSpPr>
        <p:spPr>
          <a:xfrm>
            <a:off x="336942" y="1252208"/>
            <a:ext cx="4544050" cy="3428195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28464" y="324762"/>
            <a:ext cx="9688312" cy="753717"/>
          </a:xfrm>
          <a:prstGeom prst="roundRect">
            <a:avLst/>
          </a:prstGeom>
          <a:ln cmpd="thickThin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</a:p>
        </p:txBody>
      </p:sp>
      <p:sp>
        <p:nvSpPr>
          <p:cNvPr id="32" name="テキスト ボックス 5"/>
          <p:cNvSpPr txBox="1"/>
          <p:nvPr/>
        </p:nvSpPr>
        <p:spPr>
          <a:xfrm>
            <a:off x="1852265" y="2718463"/>
            <a:ext cx="1304925" cy="523875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 dirty="0">
                <a:solidFill>
                  <a:schemeClr val="bg2">
                    <a:lumMod val="75000"/>
                  </a:schemeClr>
                </a:solidFill>
              </a:rPr>
              <a:t>画像１</a:t>
            </a:r>
          </a:p>
        </p:txBody>
      </p:sp>
      <p:sp>
        <p:nvSpPr>
          <p:cNvPr id="35" name="テキスト ボックス 6"/>
          <p:cNvSpPr txBox="1"/>
          <p:nvPr/>
        </p:nvSpPr>
        <p:spPr>
          <a:xfrm>
            <a:off x="6855781" y="4757914"/>
            <a:ext cx="1313478" cy="524847"/>
          </a:xfrm>
          <a:prstGeom prst="rect">
            <a:avLst/>
          </a:prstGeom>
          <a:noFill/>
          <a:ln w="19050" cmpd="sng">
            <a:solidFill>
              <a:schemeClr val="lt1">
                <a:shade val="50000"/>
              </a:schemeClr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800" dirty="0">
                <a:solidFill>
                  <a:schemeClr val="bg2">
                    <a:lumMod val="75000"/>
                  </a:schemeClr>
                </a:solidFill>
              </a:rPr>
              <a:t>画像２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36942" y="4764306"/>
            <a:ext cx="4544050" cy="18569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426952" y="4848207"/>
            <a:ext cx="4364030" cy="16891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5077264" y="1245628"/>
            <a:ext cx="4544050" cy="18569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5167274" y="1329529"/>
            <a:ext cx="4364030" cy="16891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3"/>
          <p:cNvSpPr txBox="1"/>
          <p:nvPr/>
        </p:nvSpPr>
        <p:spPr>
          <a:xfrm>
            <a:off x="460078" y="4869414"/>
            <a:ext cx="3872502" cy="308493"/>
          </a:xfrm>
          <a:prstGeom prst="rect">
            <a:avLst/>
          </a:prstGeom>
          <a:solidFill>
            <a:schemeClr val="lt1">
              <a:alpha val="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会社のアピールポイント②</a:t>
            </a:r>
          </a:p>
        </p:txBody>
      </p:sp>
      <p:sp>
        <p:nvSpPr>
          <p:cNvPr id="45" name="テキスト ボックス 4"/>
          <p:cNvSpPr txBox="1"/>
          <p:nvPr/>
        </p:nvSpPr>
        <p:spPr>
          <a:xfrm>
            <a:off x="5172024" y="1329529"/>
            <a:ext cx="3430346" cy="30849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会社のアピールポイント①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39445" y="5107988"/>
            <a:ext cx="3955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担当者の声、採用者の声等、求職者にアピールする内容をご記入ください。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167274" y="1574337"/>
            <a:ext cx="3962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担当者の声、採用者の声等、求職者にアピールする内容をご記入ください。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272480" y="836712"/>
            <a:ext cx="360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8049344" y="6532335"/>
            <a:ext cx="1675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 smtClean="0"/>
              <a:t>【</a:t>
            </a:r>
            <a:r>
              <a:rPr lang="ja-JP" altLang="en-US" sz="1200" dirty="0" smtClean="0"/>
              <a:t>２０２４年　月作成</a:t>
            </a:r>
            <a:r>
              <a:rPr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43968" y="44624"/>
            <a:ext cx="7272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令和○年○月○日　　</a:t>
            </a:r>
            <a:r>
              <a:rPr kumimoji="1" lang="ja-JP" altLang="en-US" sz="1400" b="1" smtClean="0">
                <a:solidFill>
                  <a:schemeClr val="accent6">
                    <a:lumMod val="75000"/>
                  </a:schemeClr>
                </a:solidFill>
              </a:rPr>
              <a:t>　</a:t>
            </a:r>
            <a:r>
              <a:rPr kumimoji="1" lang="ja-JP" altLang="en-US" sz="1400" b="1" smtClean="0">
                <a:solidFill>
                  <a:schemeClr val="accent6">
                    <a:lumMod val="75000"/>
                  </a:schemeClr>
                </a:solidFill>
              </a:rPr>
              <a:t>面接会</a:t>
            </a:r>
            <a:r>
              <a:rPr kumimoji="1" lang="ja-JP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＆事業所説明会</a:t>
            </a:r>
            <a:endParaRPr kumimoji="1" lang="ja-JP" altLang="en-US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7056" y="406405"/>
            <a:ext cx="4268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募集職種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47572" y="446244"/>
            <a:ext cx="666840" cy="507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/>
              <a:t>会社ＨＰ二次元ﾊｰｺｰﾄﾞ</a:t>
            </a:r>
            <a:endParaRPr kumimoji="1" lang="ja-JP" altLang="en-US" sz="9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4727" y="855093"/>
            <a:ext cx="1854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住所：○○市・・・・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1033" y="251937"/>
            <a:ext cx="3971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3200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○○○○ </a:t>
            </a:r>
            <a:r>
              <a:rPr lang="ja-JP" altLang="en-US" sz="32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</a:p>
        </p:txBody>
      </p:sp>
    </p:spTree>
    <p:extLst>
      <p:ext uri="{BB962C8B-B14F-4D97-AF65-F5344CB8AC3E}">
        <p14:creationId xmlns:p14="http://schemas.microsoft.com/office/powerpoint/2010/main" val="54949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ea7f3e-9800-4534-afc1-b0bd60bd9279">
      <Terms xmlns="http://schemas.microsoft.com/office/infopath/2007/PartnerControls"/>
    </lcf76f155ced4ddcb4097134ff3c332f>
    <TaxCatchAll xmlns="28941124-5fce-4914-b130-544f8ae7fb7a" xsi:nil="true"/>
    <Owner xmlns="a1ea7f3e-9800-4534-afc1-b0bd60bd9279">
      <UserInfo>
        <DisplayName/>
        <AccountId xsi:nil="true"/>
        <AccountType/>
      </UserInfo>
    </Own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78893ADFB9CAE4EBBB82C82C91B2D80" ma:contentTypeVersion="14" ma:contentTypeDescription="新しいドキュメントを作成します。" ma:contentTypeScope="" ma:versionID="aa90fc17f695c52dd032dafac878e314">
  <xsd:schema xmlns:xsd="http://www.w3.org/2001/XMLSchema" xmlns:xs="http://www.w3.org/2001/XMLSchema" xmlns:p="http://schemas.microsoft.com/office/2006/metadata/properties" xmlns:ns2="a1ea7f3e-9800-4534-afc1-b0bd60bd9279" xmlns:ns3="28941124-5fce-4914-b130-544f8ae7fb7a" targetNamespace="http://schemas.microsoft.com/office/2006/metadata/properties" ma:root="true" ma:fieldsID="a920fc34a5ecbc1f6b458a7fa3e50d43" ns2:_="" ns3:_="">
    <xsd:import namespace="a1ea7f3e-9800-4534-afc1-b0bd60bd9279"/>
    <xsd:import namespace="28941124-5fce-4914-b130-544f8ae7fb7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ea7f3e-9800-4534-afc1-b0bd60bd927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41124-5fce-4914-b130-544f8ae7fb7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51b495dd-478b-49b2-801e-5abf4aec4380}" ma:internalName="TaxCatchAll" ma:showField="CatchAllData" ma:web="28941124-5fce-4914-b130-544f8ae7f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E0A85F-ED75-4F84-9B81-6FCB77BB2E3A}">
  <ds:schemaRefs>
    <ds:schemaRef ds:uri="a1ea7f3e-9800-4534-afc1-b0bd60bd9279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28941124-5fce-4914-b130-544f8ae7fb7a"/>
  </ds:schemaRefs>
</ds:datastoreItem>
</file>

<file path=customXml/itemProps2.xml><?xml version="1.0" encoding="utf-8"?>
<ds:datastoreItem xmlns:ds="http://schemas.openxmlformats.org/officeDocument/2006/customXml" ds:itemID="{02D522CF-D828-47C2-A2C2-D69BC46D7A7C}"/>
</file>

<file path=customXml/itemProps3.xml><?xml version="1.0" encoding="utf-8"?>
<ds:datastoreItem xmlns:ds="http://schemas.openxmlformats.org/officeDocument/2006/customXml" ds:itemID="{187FA876-E99A-46D2-8ED8-6BC8E50C79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86</Words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0x010100978893ADFB9CAE4EBBB82C82C91B2D80</vt:lpwstr>
  </property>
</Properties>
</file>