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30" autoAdjust="0"/>
  </p:normalViewPr>
  <p:slideViewPr>
    <p:cSldViewPr>
      <p:cViewPr>
        <p:scale>
          <a:sx n="120" d="100"/>
          <a:sy n="120" d="100"/>
        </p:scale>
        <p:origin x="804" y="-233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49DB-313F-4CC4-AE71-FFCF9702BDE3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EF24E-E1A6-44CA-BD5C-ADF6852A4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81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EF24E-E1A6-44CA-BD5C-ADF6852A4B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4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78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2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0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11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7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39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51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91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11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43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15613-6C96-4100-BFFC-097E6D4401F5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4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9308" y="56456"/>
            <a:ext cx="6743371" cy="9361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600" b="1" dirty="0" smtClean="0">
                <a:solidFill>
                  <a:schemeClr val="tx1"/>
                </a:solidFill>
              </a:rPr>
              <a:t>　株式</a:t>
            </a:r>
            <a:r>
              <a:rPr lang="ja-JP" altLang="en-US" sz="3600" b="1" dirty="0">
                <a:solidFill>
                  <a:schemeClr val="tx1"/>
                </a:solidFill>
              </a:rPr>
              <a:t>会社 ○○○</a:t>
            </a:r>
            <a:r>
              <a:rPr lang="ja-JP" altLang="en-US" sz="3600" b="1" dirty="0" smtClean="0">
                <a:solidFill>
                  <a:schemeClr val="tx1"/>
                </a:solidFill>
              </a:rPr>
              <a:t>○</a:t>
            </a:r>
            <a:endParaRPr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2502" y="6870928"/>
            <a:ext cx="6750178" cy="16561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 smtClean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220" y="992560"/>
            <a:ext cx="6776459" cy="105273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一言ＰＲ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2501" y="6639664"/>
            <a:ext cx="6750179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企業の特徴・事業内容</a:t>
            </a:r>
            <a:r>
              <a:rPr lang="ja-JP" altLang="en-US" sz="105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kumimoji="1" lang="ja-JP" altLang="en-US" sz="10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9308" y="8856672"/>
            <a:ext cx="6743382" cy="7200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308" y="8625408"/>
            <a:ext cx="674338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人事担当者からのひとこと</a:t>
            </a:r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・その他</a:t>
            </a:r>
            <a:r>
              <a:rPr lang="en-US" altLang="ja-JP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</a:t>
            </a:r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</a:t>
            </a:r>
            <a:r>
              <a:rPr lang="ja-JP" altLang="en-US" sz="10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lang="en-US" altLang="ja-JP" sz="10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2501" y="5657840"/>
            <a:ext cx="6750875" cy="9361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住所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○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○○○○○○ </a:t>
            </a:r>
            <a:r>
              <a:rPr kumimoji="1"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 smtClean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最寄駅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○○駅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から徒歩○○分</a:t>
            </a:r>
            <a:endParaRPr kumimoji="1" lang="en-US" altLang="ja-JP" sz="1200" dirty="0" smtClean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・創業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昭和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○○年</a:t>
            </a:r>
            <a:endParaRPr lang="en-US" altLang="ja-JP" sz="12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・従業</a:t>
            </a:r>
            <a:r>
              <a:rPr lang="ja-JP" altLang="en-US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員数　　</a:t>
            </a:r>
            <a:r>
              <a:rPr lang="ja-JP" altLang="en-US" sz="12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○○○名　</a:t>
            </a:r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n w="12700">
                  <a:noFill/>
                </a:ln>
                <a:noFill/>
              </a:rPr>
              <a:t>●</a:t>
            </a:r>
            <a:endParaRPr kumimoji="1" lang="ja-JP" altLang="en-US" sz="1400" dirty="0">
              <a:ln w="12700">
                <a:noFill/>
              </a:ln>
              <a:noFill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2501" y="5369808"/>
            <a:ext cx="6750875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</a:t>
            </a:r>
            <a:r>
              <a:rPr lang="ja-JP" altLang="en-US" sz="14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概要</a:t>
            </a:r>
            <a:endParaRPr kumimoji="1" lang="ja-JP" altLang="en-US" sz="1600" dirty="0">
              <a:ln w="1270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876575" y="98344"/>
            <a:ext cx="936104" cy="871356"/>
            <a:chOff x="1124744" y="85204"/>
            <a:chExt cx="936104" cy="871356"/>
          </a:xfrm>
        </p:grpSpPr>
        <p:sp>
          <p:nvSpPr>
            <p:cNvPr id="3" name="正方形/長方形 2"/>
            <p:cNvSpPr>
              <a:spLocks noChangeAspect="1"/>
            </p:cNvSpPr>
            <p:nvPr/>
          </p:nvSpPr>
          <p:spPr>
            <a:xfrm>
              <a:off x="1124744" y="92560"/>
              <a:ext cx="894650" cy="86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196752" y="85204"/>
              <a:ext cx="86409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" dirty="0" smtClean="0"/>
                <a:t>求人情報はこちら↓</a:t>
              </a:r>
              <a:endParaRPr kumimoji="1" lang="ja-JP" altLang="en-US" sz="600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272662" y="261444"/>
              <a:ext cx="666000" cy="6506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dirty="0">
                  <a:solidFill>
                    <a:sysClr val="windowText" lastClr="000000"/>
                  </a:solidFill>
                </a:rPr>
                <a:t>ハローワークで二次元バーコードを作成・貼り付け</a:t>
              </a:r>
              <a:endParaRPr lang="en-US" altLang="ja-JP" sz="500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ja-JP" altLang="en-US" sz="500" dirty="0">
                  <a:solidFill>
                    <a:sysClr val="windowText" lastClr="000000"/>
                  </a:solidFill>
                </a:rPr>
                <a:t>します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9308" y="88830"/>
            <a:ext cx="936104" cy="871356"/>
            <a:chOff x="1124744" y="85204"/>
            <a:chExt cx="936104" cy="871356"/>
          </a:xfrm>
        </p:grpSpPr>
        <p:sp>
          <p:nvSpPr>
            <p:cNvPr id="21" name="正方形/長方形 20"/>
            <p:cNvSpPr>
              <a:spLocks noChangeAspect="1"/>
            </p:cNvSpPr>
            <p:nvPr/>
          </p:nvSpPr>
          <p:spPr>
            <a:xfrm>
              <a:off x="1124744" y="92560"/>
              <a:ext cx="894650" cy="86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196752" y="85204"/>
              <a:ext cx="86409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 smtClean="0"/>
                <a:t>事業所ホームページ</a:t>
              </a:r>
              <a:endParaRPr kumimoji="1" lang="ja-JP" altLang="en-US" sz="600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244076" y="265692"/>
              <a:ext cx="665904" cy="65123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dirty="0" smtClean="0">
                  <a:solidFill>
                    <a:sysClr val="windowText" lastClr="000000"/>
                  </a:solidFill>
                </a:rPr>
                <a:t>ハローワークで二次元バーコードを作成・貼り付け</a:t>
              </a:r>
              <a:endParaRPr lang="en-US" altLang="ja-JP" sz="500" dirty="0" smtClean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ja-JP" altLang="en-US" sz="500" dirty="0" smtClean="0">
                  <a:solidFill>
                    <a:sysClr val="windowText" lastClr="000000"/>
                  </a:solidFill>
                </a:rPr>
                <a:t>します（企業様で貼り付けていただくことも可能です）</a:t>
              </a:r>
              <a:endParaRPr lang="ja-JP" altLang="en-US" sz="5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1772816" y="648253"/>
            <a:ext cx="31854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事業所番号：〇〇〇〇〇－〇〇〇〇〇〇－〇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33255" y="9576752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作成年月日２０２４年〇月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1316" y="7024900"/>
            <a:ext cx="66299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企業の特徴・事業内容など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22" name="正方形/長方形 21"/>
          <p:cNvSpPr/>
          <p:nvPr/>
        </p:nvSpPr>
        <p:spPr>
          <a:xfrm>
            <a:off x="69308" y="2134166"/>
            <a:ext cx="3215676" cy="3137345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写真や企業ロゴ</a:t>
            </a:r>
            <a:r>
              <a:rPr lang="ja-JP" altLang="en-US" sz="2000" dirty="0">
                <a:solidFill>
                  <a:schemeClr val="tx1"/>
                </a:solidFill>
              </a:rPr>
              <a:t>など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501008" y="2134165"/>
            <a:ext cx="3270216" cy="3118425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写真や企業ロゴ</a:t>
            </a:r>
            <a:r>
              <a:rPr lang="ja-JP" altLang="en-US" sz="2000" dirty="0">
                <a:solidFill>
                  <a:schemeClr val="tx1"/>
                </a:solidFill>
              </a:rPr>
              <a:t>など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1316" y="9018754"/>
            <a:ext cx="6629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人事担当者からひとこと・その他</a:t>
            </a:r>
            <a:r>
              <a:rPr lang="en-US" altLang="ja-JP" sz="1400" dirty="0" smtClean="0"/>
              <a:t>PR</a:t>
            </a:r>
            <a:r>
              <a:rPr lang="ja-JP" altLang="en-US" sz="1400" dirty="0" smtClean="0"/>
              <a:t>情報など</a:t>
            </a:r>
            <a:endParaRPr lang="en-US" altLang="ja-JP" sz="1400" dirty="0"/>
          </a:p>
          <a:p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65975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143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ハローワークシステム</dc:creator>
  <cp:lastModifiedBy>田中美穂</cp:lastModifiedBy>
  <cp:revision>66</cp:revision>
  <cp:lastPrinted>2024-10-25T00:08:48Z</cp:lastPrinted>
  <dcterms:created xsi:type="dcterms:W3CDTF">2017-12-21T03:14:26Z</dcterms:created>
  <dcterms:modified xsi:type="dcterms:W3CDTF">2024-10-25T00:09:28Z</dcterms:modified>
</cp:coreProperties>
</file>