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8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2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0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1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7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9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51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91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43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5613-6C96-4100-BFFC-097E6D4401F5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4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9308" y="56456"/>
            <a:ext cx="6743371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</a:rPr>
              <a:t>　株式</a:t>
            </a:r>
            <a:r>
              <a:rPr lang="ja-JP" altLang="en-US" sz="3600" b="1" dirty="0">
                <a:solidFill>
                  <a:schemeClr val="tx1"/>
                </a:solidFill>
              </a:rPr>
              <a:t>会社 ○○○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○</a:t>
            </a:r>
            <a:endParaRPr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2502" y="6870928"/>
            <a:ext cx="6750178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220" y="992560"/>
            <a:ext cx="6776459" cy="105273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一言ＰＲ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501" y="6639664"/>
            <a:ext cx="6750179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企業の特徴・事業内容</a:t>
            </a:r>
            <a:r>
              <a:rPr lang="ja-JP" altLang="en-US" sz="105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kumimoji="1" lang="ja-JP" altLang="en-US" sz="10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308" y="8856672"/>
            <a:ext cx="6743382" cy="720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308" y="8625408"/>
            <a:ext cx="674338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人事担当者からのひとこと・先輩職員の声</a:t>
            </a:r>
            <a:r>
              <a:rPr lang="ja-JP" altLang="en-US" sz="10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en-US" altLang="ja-JP" sz="10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2501" y="5657840"/>
            <a:ext cx="6750875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○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○○○○○○ </a:t>
            </a:r>
            <a:r>
              <a:rPr kumimoji="1"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4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最寄駅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○○駅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から徒歩○○分</a:t>
            </a:r>
            <a:endParaRPr kumimoji="1" lang="en-US" altLang="ja-JP" sz="14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・創業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昭和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○○年</a:t>
            </a:r>
            <a:endParaRPr lang="en-US" altLang="ja-JP" sz="14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・従業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員数　　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○○○名　　</a:t>
            </a:r>
            <a:r>
              <a:rPr kumimoji="1" lang="ja-JP" altLang="en-US" sz="1400" dirty="0" smtClean="0">
                <a:ln w="12700">
                  <a:noFill/>
                </a:ln>
                <a:noFill/>
              </a:rPr>
              <a:t>●</a:t>
            </a:r>
            <a:endParaRPr kumimoji="1" lang="ja-JP" altLang="en-US" sz="1400" dirty="0">
              <a:ln w="12700">
                <a:noFill/>
              </a:ln>
              <a:noFill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2501" y="5369808"/>
            <a:ext cx="6750875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endParaRPr kumimoji="1" lang="ja-JP" altLang="en-US" sz="16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77442" y="2150263"/>
            <a:ext cx="6120295" cy="3168352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写真や企業ロゴ</a:t>
            </a:r>
            <a:r>
              <a:rPr lang="ja-JP" altLang="en-US" sz="2000" dirty="0">
                <a:solidFill>
                  <a:schemeClr val="tx1"/>
                </a:solidFill>
              </a:rPr>
              <a:t>など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876575" y="98344"/>
            <a:ext cx="936104" cy="871356"/>
            <a:chOff x="1124744" y="85204"/>
            <a:chExt cx="936104" cy="871356"/>
          </a:xfrm>
        </p:grpSpPr>
        <p:sp>
          <p:nvSpPr>
            <p:cNvPr id="3" name="正方形/長方形 2"/>
            <p:cNvSpPr>
              <a:spLocks noChangeAspect="1"/>
            </p:cNvSpPr>
            <p:nvPr/>
          </p:nvSpPr>
          <p:spPr>
            <a:xfrm>
              <a:off x="1124744" y="92560"/>
              <a:ext cx="894650" cy="86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196752" y="85204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 dirty="0" smtClean="0"/>
                <a:t>求人情報はこちら↓</a:t>
              </a:r>
              <a:endParaRPr kumimoji="1" lang="ja-JP" altLang="en-US" sz="6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48033" y="256178"/>
              <a:ext cx="648072" cy="6506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 smtClean="0">
                  <a:solidFill>
                    <a:sysClr val="windowText" lastClr="000000"/>
                  </a:solidFill>
                </a:rPr>
                <a:t>二次元バーコードを記載してください</a:t>
              </a:r>
              <a:endParaRPr kumimoji="1" lang="ja-JP" altLang="en-US" sz="6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9308" y="88830"/>
            <a:ext cx="936104" cy="871356"/>
            <a:chOff x="1124744" y="85204"/>
            <a:chExt cx="936104" cy="871356"/>
          </a:xfrm>
        </p:grpSpPr>
        <p:sp>
          <p:nvSpPr>
            <p:cNvPr id="21" name="正方形/長方形 20"/>
            <p:cNvSpPr>
              <a:spLocks noChangeAspect="1"/>
            </p:cNvSpPr>
            <p:nvPr/>
          </p:nvSpPr>
          <p:spPr>
            <a:xfrm>
              <a:off x="1124744" y="92560"/>
              <a:ext cx="894650" cy="86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196752" y="85204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 smtClean="0"/>
                <a:t>事業所ホームページ</a:t>
              </a:r>
              <a:endParaRPr kumimoji="1" lang="ja-JP" altLang="en-US" sz="6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248033" y="256178"/>
              <a:ext cx="648072" cy="6506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600" dirty="0">
                  <a:solidFill>
                    <a:sysClr val="windowText" lastClr="000000"/>
                  </a:solidFill>
                </a:rPr>
                <a:t>二次元バーコードを記載してください</a:t>
              </a: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772816" y="639063"/>
            <a:ext cx="3685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事業所番号：〇〇〇〇〇－〇〇〇〇〇〇－〇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65950" y="9586080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作成年月日２０２３年〇月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6597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106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有村悠介</cp:lastModifiedBy>
  <cp:revision>56</cp:revision>
  <cp:lastPrinted>2022-10-20T04:30:50Z</cp:lastPrinted>
  <dcterms:created xsi:type="dcterms:W3CDTF">2017-12-21T03:14:26Z</dcterms:created>
  <dcterms:modified xsi:type="dcterms:W3CDTF">2023-09-01T01:36:59Z</dcterms:modified>
</cp:coreProperties>
</file>