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59" r:id="rId5"/>
  </p:sldIdLst>
  <p:sldSz cx="7272338" cy="10298113"/>
  <p:notesSz cx="6635750" cy="9766300"/>
  <p:defaultTextStyle>
    <a:defPPr>
      <a:defRPr lang="ja-JP"/>
    </a:defPPr>
    <a:lvl1pPr marL="0" algn="l" defTabSz="1003956" rtl="0" eaLnBrk="1" latinLnBrk="0" hangingPunct="1">
      <a:defRPr kumimoji="1" sz="2000" kern="1200">
        <a:solidFill>
          <a:schemeClr val="tx1"/>
        </a:solidFill>
        <a:latin typeface="+mn-lt"/>
        <a:ea typeface="+mn-ea"/>
        <a:cs typeface="+mn-cs"/>
      </a:defRPr>
    </a:lvl1pPr>
    <a:lvl2pPr marL="501978" algn="l" defTabSz="1003956" rtl="0" eaLnBrk="1" latinLnBrk="0" hangingPunct="1">
      <a:defRPr kumimoji="1" sz="2000" kern="1200">
        <a:solidFill>
          <a:schemeClr val="tx1"/>
        </a:solidFill>
        <a:latin typeface="+mn-lt"/>
        <a:ea typeface="+mn-ea"/>
        <a:cs typeface="+mn-cs"/>
      </a:defRPr>
    </a:lvl2pPr>
    <a:lvl3pPr marL="1003956" algn="l" defTabSz="1003956" rtl="0" eaLnBrk="1" latinLnBrk="0" hangingPunct="1">
      <a:defRPr kumimoji="1" sz="2000" kern="1200">
        <a:solidFill>
          <a:schemeClr val="tx1"/>
        </a:solidFill>
        <a:latin typeface="+mn-lt"/>
        <a:ea typeface="+mn-ea"/>
        <a:cs typeface="+mn-cs"/>
      </a:defRPr>
    </a:lvl3pPr>
    <a:lvl4pPr marL="1505934" algn="l" defTabSz="1003956" rtl="0" eaLnBrk="1" latinLnBrk="0" hangingPunct="1">
      <a:defRPr kumimoji="1" sz="2000" kern="1200">
        <a:solidFill>
          <a:schemeClr val="tx1"/>
        </a:solidFill>
        <a:latin typeface="+mn-lt"/>
        <a:ea typeface="+mn-ea"/>
        <a:cs typeface="+mn-cs"/>
      </a:defRPr>
    </a:lvl4pPr>
    <a:lvl5pPr marL="2007912" algn="l" defTabSz="1003956" rtl="0" eaLnBrk="1" latinLnBrk="0" hangingPunct="1">
      <a:defRPr kumimoji="1" sz="2000" kern="1200">
        <a:solidFill>
          <a:schemeClr val="tx1"/>
        </a:solidFill>
        <a:latin typeface="+mn-lt"/>
        <a:ea typeface="+mn-ea"/>
        <a:cs typeface="+mn-cs"/>
      </a:defRPr>
    </a:lvl5pPr>
    <a:lvl6pPr marL="2509891" algn="l" defTabSz="1003956" rtl="0" eaLnBrk="1" latinLnBrk="0" hangingPunct="1">
      <a:defRPr kumimoji="1" sz="2000" kern="1200">
        <a:solidFill>
          <a:schemeClr val="tx1"/>
        </a:solidFill>
        <a:latin typeface="+mn-lt"/>
        <a:ea typeface="+mn-ea"/>
        <a:cs typeface="+mn-cs"/>
      </a:defRPr>
    </a:lvl6pPr>
    <a:lvl7pPr marL="3011869" algn="l" defTabSz="1003956" rtl="0" eaLnBrk="1" latinLnBrk="0" hangingPunct="1">
      <a:defRPr kumimoji="1" sz="2000" kern="1200">
        <a:solidFill>
          <a:schemeClr val="tx1"/>
        </a:solidFill>
        <a:latin typeface="+mn-lt"/>
        <a:ea typeface="+mn-ea"/>
        <a:cs typeface="+mn-cs"/>
      </a:defRPr>
    </a:lvl7pPr>
    <a:lvl8pPr marL="3513847" algn="l" defTabSz="1003956" rtl="0" eaLnBrk="1" latinLnBrk="0" hangingPunct="1">
      <a:defRPr kumimoji="1" sz="2000" kern="1200">
        <a:solidFill>
          <a:schemeClr val="tx1"/>
        </a:solidFill>
        <a:latin typeface="+mn-lt"/>
        <a:ea typeface="+mn-ea"/>
        <a:cs typeface="+mn-cs"/>
      </a:defRPr>
    </a:lvl8pPr>
    <a:lvl9pPr marL="4015826" algn="l" defTabSz="100395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4">
          <p15:clr>
            <a:srgbClr val="A4A3A4"/>
          </p15:clr>
        </p15:guide>
        <p15:guide id="2" pos="2291">
          <p15:clr>
            <a:srgbClr val="A4A3A4"/>
          </p15:clr>
        </p15:guide>
      </p15:sldGuideLst>
    </p:ext>
    <p:ext uri="{2D200454-40CA-4A62-9FC3-DE9A4176ACB9}">
      <p15:notesGuideLst xmlns:p15="http://schemas.microsoft.com/office/powerpoint/2012/main">
        <p15:guide id="1" orient="horz" pos="3076" userDrawn="1">
          <p15:clr>
            <a:srgbClr val="A4A3A4"/>
          </p15:clr>
        </p15:guide>
        <p15:guide id="2" pos="20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CCFF"/>
    <a:srgbClr val="0000FF"/>
    <a:srgbClr val="CCECFF"/>
    <a:srgbClr val="33CCFF"/>
    <a:srgbClr val="66CCFF"/>
    <a:srgbClr val="E6FFD9"/>
    <a:srgbClr val="BFFF9F"/>
    <a:srgbClr val="99FF66"/>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26" autoAdjust="0"/>
    <p:restoredTop sz="96995" autoAdjust="0"/>
  </p:normalViewPr>
  <p:slideViewPr>
    <p:cSldViewPr>
      <p:cViewPr varScale="1">
        <p:scale>
          <a:sx n="72" d="100"/>
          <a:sy n="72" d="100"/>
        </p:scale>
        <p:origin x="1740" y="84"/>
      </p:cViewPr>
      <p:guideLst>
        <p:guide orient="horz" pos="3244"/>
        <p:guide pos="22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646" y="-84"/>
      </p:cViewPr>
      <p:guideLst>
        <p:guide orient="horz" pos="3076"/>
        <p:guide pos="209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1"/>
            <a:ext cx="2875954" cy="488237"/>
          </a:xfrm>
          <a:prstGeom prst="rect">
            <a:avLst/>
          </a:prstGeom>
        </p:spPr>
        <p:txBody>
          <a:bodyPr vert="horz" lIns="89551" tIns="44775" rIns="89551" bIns="4477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758251" y="1"/>
            <a:ext cx="2875954" cy="488237"/>
          </a:xfrm>
          <a:prstGeom prst="rect">
            <a:avLst/>
          </a:prstGeom>
        </p:spPr>
        <p:txBody>
          <a:bodyPr vert="horz" lIns="89551" tIns="44775" rIns="89551" bIns="44775" rtlCol="0"/>
          <a:lstStyle>
            <a:lvl1pPr algn="r">
              <a:defRPr sz="1200"/>
            </a:lvl1pPr>
          </a:lstStyle>
          <a:p>
            <a:r>
              <a:rPr kumimoji="1" lang="ja-JP" altLang="en-US" smtClean="0"/>
              <a:t>別紙４</a:t>
            </a:r>
            <a:endParaRPr kumimoji="1" lang="ja-JP" altLang="en-US"/>
          </a:p>
        </p:txBody>
      </p:sp>
      <p:sp>
        <p:nvSpPr>
          <p:cNvPr id="4" name="フッター プレースホルダ 3"/>
          <p:cNvSpPr>
            <a:spLocks noGrp="1"/>
          </p:cNvSpPr>
          <p:nvPr>
            <p:ph type="ftr" sz="quarter" idx="2"/>
          </p:nvPr>
        </p:nvSpPr>
        <p:spPr>
          <a:xfrm>
            <a:off x="5" y="9276514"/>
            <a:ext cx="2875954" cy="488236"/>
          </a:xfrm>
          <a:prstGeom prst="rect">
            <a:avLst/>
          </a:prstGeom>
        </p:spPr>
        <p:txBody>
          <a:bodyPr vert="horz" lIns="89551" tIns="44775" rIns="89551" bIns="4477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758251" y="9276514"/>
            <a:ext cx="2875954" cy="488236"/>
          </a:xfrm>
          <a:prstGeom prst="rect">
            <a:avLst/>
          </a:prstGeom>
        </p:spPr>
        <p:txBody>
          <a:bodyPr vert="horz" lIns="89551" tIns="44775" rIns="89551" bIns="44775" rtlCol="0" anchor="b"/>
          <a:lstStyle>
            <a:lvl1pPr algn="r">
              <a:defRPr sz="1200"/>
            </a:lvl1pPr>
          </a:lstStyle>
          <a:p>
            <a:fld id="{98ED8157-B848-45D5-A947-24BFF89D2686}" type="slidenum">
              <a:rPr kumimoji="1" lang="ja-JP" altLang="en-US" smtClean="0"/>
              <a:pPr/>
              <a:t>‹#›</a:t>
            </a:fld>
            <a:endParaRPr kumimoji="1" lang="ja-JP" altLang="en-US"/>
          </a:p>
        </p:txBody>
      </p:sp>
    </p:spTree>
    <p:extLst>
      <p:ext uri="{BB962C8B-B14F-4D97-AF65-F5344CB8AC3E}">
        <p14:creationId xmlns:p14="http://schemas.microsoft.com/office/powerpoint/2010/main" val="17946963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1"/>
            <a:ext cx="2875954" cy="488237"/>
          </a:xfrm>
          <a:prstGeom prst="rect">
            <a:avLst/>
          </a:prstGeom>
        </p:spPr>
        <p:txBody>
          <a:bodyPr vert="horz" lIns="89551" tIns="44775" rIns="89551" bIns="44775"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758251" y="1"/>
            <a:ext cx="2875954" cy="488237"/>
          </a:xfrm>
          <a:prstGeom prst="rect">
            <a:avLst/>
          </a:prstGeom>
        </p:spPr>
        <p:txBody>
          <a:bodyPr vert="horz" lIns="89551" tIns="44775" rIns="89551" bIns="44775" rtlCol="0"/>
          <a:lstStyle>
            <a:lvl1pPr algn="r">
              <a:defRPr sz="1200"/>
            </a:lvl1pPr>
          </a:lstStyle>
          <a:p>
            <a:r>
              <a:rPr kumimoji="1" lang="ja-JP" altLang="en-US" smtClean="0"/>
              <a:t>別紙４</a:t>
            </a:r>
            <a:endParaRPr kumimoji="1" lang="ja-JP" altLang="en-US" dirty="0"/>
          </a:p>
        </p:txBody>
      </p:sp>
      <p:sp>
        <p:nvSpPr>
          <p:cNvPr id="4" name="スライド イメージ プレースホルダ 3"/>
          <p:cNvSpPr>
            <a:spLocks noGrp="1" noRot="1" noChangeAspect="1"/>
          </p:cNvSpPr>
          <p:nvPr>
            <p:ph type="sldImg" idx="2"/>
          </p:nvPr>
        </p:nvSpPr>
        <p:spPr>
          <a:xfrm>
            <a:off x="2025650" y="731838"/>
            <a:ext cx="2586038" cy="3662362"/>
          </a:xfrm>
          <a:prstGeom prst="rect">
            <a:avLst/>
          </a:prstGeom>
          <a:noFill/>
          <a:ln w="12700">
            <a:solidFill>
              <a:prstClr val="black"/>
            </a:solidFill>
          </a:ln>
        </p:spPr>
        <p:txBody>
          <a:bodyPr vert="horz" lIns="89551" tIns="44775" rIns="89551" bIns="44775" rtlCol="0" anchor="ctr"/>
          <a:lstStyle/>
          <a:p>
            <a:endParaRPr lang="ja-JP" altLang="en-US" dirty="0"/>
          </a:p>
        </p:txBody>
      </p:sp>
      <p:sp>
        <p:nvSpPr>
          <p:cNvPr id="5" name="ノート プレースホルダ 4"/>
          <p:cNvSpPr>
            <a:spLocks noGrp="1"/>
          </p:cNvSpPr>
          <p:nvPr>
            <p:ph type="body" sz="quarter" idx="3"/>
          </p:nvPr>
        </p:nvSpPr>
        <p:spPr>
          <a:xfrm>
            <a:off x="664045" y="4639031"/>
            <a:ext cx="5307670" cy="4394133"/>
          </a:xfrm>
          <a:prstGeom prst="rect">
            <a:avLst/>
          </a:prstGeom>
        </p:spPr>
        <p:txBody>
          <a:bodyPr vert="horz" lIns="89551" tIns="44775" rIns="89551" bIns="4477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5" y="9276514"/>
            <a:ext cx="2875954" cy="488236"/>
          </a:xfrm>
          <a:prstGeom prst="rect">
            <a:avLst/>
          </a:prstGeom>
        </p:spPr>
        <p:txBody>
          <a:bodyPr vert="horz" lIns="89551" tIns="44775" rIns="89551" bIns="44775"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758251" y="9276514"/>
            <a:ext cx="2875954" cy="488236"/>
          </a:xfrm>
          <a:prstGeom prst="rect">
            <a:avLst/>
          </a:prstGeom>
        </p:spPr>
        <p:txBody>
          <a:bodyPr vert="horz" lIns="89551" tIns="44775" rIns="89551" bIns="44775" rtlCol="0" anchor="b"/>
          <a:lstStyle>
            <a:lvl1pPr algn="r">
              <a:defRPr sz="1200"/>
            </a:lvl1pPr>
          </a:lstStyle>
          <a:p>
            <a:fld id="{B8EF8609-17A1-49FF-9E57-E3883EC0A534}" type="slidenum">
              <a:rPr kumimoji="1" lang="ja-JP" altLang="en-US" smtClean="0"/>
              <a:pPr/>
              <a:t>‹#›</a:t>
            </a:fld>
            <a:endParaRPr kumimoji="1" lang="ja-JP" altLang="en-US" dirty="0"/>
          </a:p>
        </p:txBody>
      </p:sp>
    </p:spTree>
    <p:extLst>
      <p:ext uri="{BB962C8B-B14F-4D97-AF65-F5344CB8AC3E}">
        <p14:creationId xmlns:p14="http://schemas.microsoft.com/office/powerpoint/2010/main" val="3107707990"/>
      </p:ext>
    </p:extLst>
  </p:cSld>
  <p:clrMap bg1="lt1" tx1="dk1" bg2="lt2" tx2="dk2" accent1="accent1" accent2="accent2" accent3="accent3" accent4="accent4" accent5="accent5" accent6="accent6" hlink="hlink" folHlink="folHlink"/>
  <p:hf sldNum="0" hdr="0" ftr="0" dt="0"/>
  <p:notesStyle>
    <a:lvl1pPr marL="0" algn="l" defTabSz="958383" rtl="0" eaLnBrk="1" latinLnBrk="0" hangingPunct="1">
      <a:defRPr kumimoji="1" sz="1300" kern="1200">
        <a:solidFill>
          <a:schemeClr val="tx1"/>
        </a:solidFill>
        <a:latin typeface="+mn-lt"/>
        <a:ea typeface="+mn-ea"/>
        <a:cs typeface="+mn-cs"/>
      </a:defRPr>
    </a:lvl1pPr>
    <a:lvl2pPr marL="479191" algn="l" defTabSz="958383" rtl="0" eaLnBrk="1" latinLnBrk="0" hangingPunct="1">
      <a:defRPr kumimoji="1" sz="1300" kern="1200">
        <a:solidFill>
          <a:schemeClr val="tx1"/>
        </a:solidFill>
        <a:latin typeface="+mn-lt"/>
        <a:ea typeface="+mn-ea"/>
        <a:cs typeface="+mn-cs"/>
      </a:defRPr>
    </a:lvl2pPr>
    <a:lvl3pPr marL="958383" algn="l" defTabSz="958383" rtl="0" eaLnBrk="1" latinLnBrk="0" hangingPunct="1">
      <a:defRPr kumimoji="1" sz="1300" kern="1200">
        <a:solidFill>
          <a:schemeClr val="tx1"/>
        </a:solidFill>
        <a:latin typeface="+mn-lt"/>
        <a:ea typeface="+mn-ea"/>
        <a:cs typeface="+mn-cs"/>
      </a:defRPr>
    </a:lvl3pPr>
    <a:lvl4pPr marL="1437574" algn="l" defTabSz="958383" rtl="0" eaLnBrk="1" latinLnBrk="0" hangingPunct="1">
      <a:defRPr kumimoji="1" sz="1300" kern="1200">
        <a:solidFill>
          <a:schemeClr val="tx1"/>
        </a:solidFill>
        <a:latin typeface="+mn-lt"/>
        <a:ea typeface="+mn-ea"/>
        <a:cs typeface="+mn-cs"/>
      </a:defRPr>
    </a:lvl4pPr>
    <a:lvl5pPr marL="1916765" algn="l" defTabSz="958383" rtl="0" eaLnBrk="1" latinLnBrk="0" hangingPunct="1">
      <a:defRPr kumimoji="1" sz="1300" kern="1200">
        <a:solidFill>
          <a:schemeClr val="tx1"/>
        </a:solidFill>
        <a:latin typeface="+mn-lt"/>
        <a:ea typeface="+mn-ea"/>
        <a:cs typeface="+mn-cs"/>
      </a:defRPr>
    </a:lvl5pPr>
    <a:lvl6pPr marL="2395957" algn="l" defTabSz="958383" rtl="0" eaLnBrk="1" latinLnBrk="0" hangingPunct="1">
      <a:defRPr kumimoji="1" sz="1300" kern="1200">
        <a:solidFill>
          <a:schemeClr val="tx1"/>
        </a:solidFill>
        <a:latin typeface="+mn-lt"/>
        <a:ea typeface="+mn-ea"/>
        <a:cs typeface="+mn-cs"/>
      </a:defRPr>
    </a:lvl6pPr>
    <a:lvl7pPr marL="2875148" algn="l" defTabSz="958383" rtl="0" eaLnBrk="1" latinLnBrk="0" hangingPunct="1">
      <a:defRPr kumimoji="1" sz="1300" kern="1200">
        <a:solidFill>
          <a:schemeClr val="tx1"/>
        </a:solidFill>
        <a:latin typeface="+mn-lt"/>
        <a:ea typeface="+mn-ea"/>
        <a:cs typeface="+mn-cs"/>
      </a:defRPr>
    </a:lvl7pPr>
    <a:lvl8pPr marL="3354339" algn="l" defTabSz="958383" rtl="0" eaLnBrk="1" latinLnBrk="0" hangingPunct="1">
      <a:defRPr kumimoji="1" sz="1300" kern="1200">
        <a:solidFill>
          <a:schemeClr val="tx1"/>
        </a:solidFill>
        <a:latin typeface="+mn-lt"/>
        <a:ea typeface="+mn-ea"/>
        <a:cs typeface="+mn-cs"/>
      </a:defRPr>
    </a:lvl8pPr>
    <a:lvl9pPr marL="3833531" algn="l" defTabSz="958383"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25650" y="731838"/>
            <a:ext cx="2586038" cy="3662362"/>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5426" y="3199093"/>
            <a:ext cx="6181487" cy="220741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90851" y="5835599"/>
            <a:ext cx="5090637" cy="2631740"/>
          </a:xfrm>
        </p:spPr>
        <p:txBody>
          <a:bodyPr/>
          <a:lstStyle>
            <a:lvl1pPr marL="0" indent="0" algn="ctr">
              <a:buNone/>
              <a:defRPr>
                <a:solidFill>
                  <a:schemeClr val="tx1">
                    <a:tint val="75000"/>
                  </a:schemeClr>
                </a:solidFill>
              </a:defRPr>
            </a:lvl1pPr>
            <a:lvl2pPr marL="501978" indent="0" algn="ctr">
              <a:buNone/>
              <a:defRPr>
                <a:solidFill>
                  <a:schemeClr val="tx1">
                    <a:tint val="75000"/>
                  </a:schemeClr>
                </a:solidFill>
              </a:defRPr>
            </a:lvl2pPr>
            <a:lvl3pPr marL="1003956" indent="0" algn="ctr">
              <a:buNone/>
              <a:defRPr>
                <a:solidFill>
                  <a:schemeClr val="tx1">
                    <a:tint val="75000"/>
                  </a:schemeClr>
                </a:solidFill>
              </a:defRPr>
            </a:lvl3pPr>
            <a:lvl4pPr marL="1505934" indent="0" algn="ctr">
              <a:buNone/>
              <a:defRPr>
                <a:solidFill>
                  <a:schemeClr val="tx1">
                    <a:tint val="75000"/>
                  </a:schemeClr>
                </a:solidFill>
              </a:defRPr>
            </a:lvl4pPr>
            <a:lvl5pPr marL="2007912" indent="0" algn="ctr">
              <a:buNone/>
              <a:defRPr>
                <a:solidFill>
                  <a:schemeClr val="tx1">
                    <a:tint val="75000"/>
                  </a:schemeClr>
                </a:solidFill>
              </a:defRPr>
            </a:lvl5pPr>
            <a:lvl6pPr marL="2509891" indent="0" algn="ctr">
              <a:buNone/>
              <a:defRPr>
                <a:solidFill>
                  <a:schemeClr val="tx1">
                    <a:tint val="75000"/>
                  </a:schemeClr>
                </a:solidFill>
              </a:defRPr>
            </a:lvl6pPr>
            <a:lvl7pPr marL="3011869" indent="0" algn="ctr">
              <a:buNone/>
              <a:defRPr>
                <a:solidFill>
                  <a:schemeClr val="tx1">
                    <a:tint val="75000"/>
                  </a:schemeClr>
                </a:solidFill>
              </a:defRPr>
            </a:lvl7pPr>
            <a:lvl8pPr marL="3513847" indent="0" algn="ctr">
              <a:buNone/>
              <a:defRPr>
                <a:solidFill>
                  <a:schemeClr val="tx1">
                    <a:tint val="75000"/>
                  </a:schemeClr>
                </a:solidFill>
              </a:defRPr>
            </a:lvl8pPr>
            <a:lvl9pPr marL="401582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72AC035-F145-47E8-B34A-74370609BD15}" type="datetime1">
              <a:rPr kumimoji="1" lang="ja-JP" altLang="en-US" smtClean="0"/>
              <a:pPr/>
              <a:t>2020/9/29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9AB004-CE8A-46FA-A798-5B7817B493EA}" type="datetime1">
              <a:rPr kumimoji="1" lang="ja-JP" altLang="en-US" smtClean="0"/>
              <a:pPr/>
              <a:t>2020/9/29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72445" y="412405"/>
            <a:ext cx="1636276" cy="87867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3617" y="412405"/>
            <a:ext cx="4787623" cy="87867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C9E385-10CE-4E6C-8FDD-640D4862ACB2}" type="datetime1">
              <a:rPr kumimoji="1" lang="ja-JP" altLang="en-US" smtClean="0"/>
              <a:pPr/>
              <a:t>2020/9/29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D770FA9-8EE9-40C2-872B-E3E5E59D14C1}" type="datetime1">
              <a:rPr kumimoji="1" lang="ja-JP" altLang="en-US" smtClean="0"/>
              <a:pPr/>
              <a:t>2020/9/29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74465" y="6617491"/>
            <a:ext cx="6181487" cy="2045320"/>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74465" y="4364781"/>
            <a:ext cx="6181487" cy="2252711"/>
          </a:xfrm>
        </p:spPr>
        <p:txBody>
          <a:bodyPr anchor="b"/>
          <a:lstStyle>
            <a:lvl1pPr marL="0" indent="0">
              <a:buNone/>
              <a:defRPr sz="2200">
                <a:solidFill>
                  <a:schemeClr val="tx1">
                    <a:tint val="75000"/>
                  </a:schemeClr>
                </a:solidFill>
              </a:defRPr>
            </a:lvl1pPr>
            <a:lvl2pPr marL="501978" indent="0">
              <a:buNone/>
              <a:defRPr sz="2000">
                <a:solidFill>
                  <a:schemeClr val="tx1">
                    <a:tint val="75000"/>
                  </a:schemeClr>
                </a:solidFill>
              </a:defRPr>
            </a:lvl2pPr>
            <a:lvl3pPr marL="1003956" indent="0">
              <a:buNone/>
              <a:defRPr sz="1700">
                <a:solidFill>
                  <a:schemeClr val="tx1">
                    <a:tint val="75000"/>
                  </a:schemeClr>
                </a:solidFill>
              </a:defRPr>
            </a:lvl3pPr>
            <a:lvl4pPr marL="1505934" indent="0">
              <a:buNone/>
              <a:defRPr sz="1600">
                <a:solidFill>
                  <a:schemeClr val="tx1">
                    <a:tint val="75000"/>
                  </a:schemeClr>
                </a:solidFill>
              </a:defRPr>
            </a:lvl4pPr>
            <a:lvl5pPr marL="2007912" indent="0">
              <a:buNone/>
              <a:defRPr sz="1600">
                <a:solidFill>
                  <a:schemeClr val="tx1">
                    <a:tint val="75000"/>
                  </a:schemeClr>
                </a:solidFill>
              </a:defRPr>
            </a:lvl5pPr>
            <a:lvl6pPr marL="2509891" indent="0">
              <a:buNone/>
              <a:defRPr sz="1600">
                <a:solidFill>
                  <a:schemeClr val="tx1">
                    <a:tint val="75000"/>
                  </a:schemeClr>
                </a:solidFill>
              </a:defRPr>
            </a:lvl6pPr>
            <a:lvl7pPr marL="3011869" indent="0">
              <a:buNone/>
              <a:defRPr sz="1600">
                <a:solidFill>
                  <a:schemeClr val="tx1">
                    <a:tint val="75000"/>
                  </a:schemeClr>
                </a:solidFill>
              </a:defRPr>
            </a:lvl7pPr>
            <a:lvl8pPr marL="3513847" indent="0">
              <a:buNone/>
              <a:defRPr sz="1600">
                <a:solidFill>
                  <a:schemeClr val="tx1">
                    <a:tint val="75000"/>
                  </a:schemeClr>
                </a:solidFill>
              </a:defRPr>
            </a:lvl8pPr>
            <a:lvl9pPr marL="4015826" indent="0">
              <a:buNone/>
              <a:defRPr sz="16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C3E3D05-7C89-4D90-A575-4F1C786F954C}" type="datetime1">
              <a:rPr kumimoji="1" lang="ja-JP" altLang="en-US" smtClean="0"/>
              <a:pPr/>
              <a:t>2020/9/29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3617" y="2402897"/>
            <a:ext cx="3211949" cy="6796277"/>
          </a:xfrm>
        </p:spPr>
        <p:txBody>
          <a:bodyPr/>
          <a:lstStyle>
            <a:lvl1pPr>
              <a:defRPr sz="30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96772" y="2402897"/>
            <a:ext cx="3211949" cy="6796277"/>
          </a:xfrm>
        </p:spPr>
        <p:txBody>
          <a:bodyPr/>
          <a:lstStyle>
            <a:lvl1pPr>
              <a:defRPr sz="30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DB6A86B-7645-4A2E-92C2-0D568C65C45E}" type="datetime1">
              <a:rPr kumimoji="1" lang="ja-JP" altLang="en-US" smtClean="0"/>
              <a:pPr/>
              <a:t>2020/9/29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3619" y="2305158"/>
            <a:ext cx="3213212" cy="960680"/>
          </a:xfrm>
        </p:spPr>
        <p:txBody>
          <a:bodyPr anchor="b"/>
          <a:lstStyle>
            <a:lvl1pPr marL="0" indent="0">
              <a:buNone/>
              <a:defRPr sz="2700" b="1"/>
            </a:lvl1pPr>
            <a:lvl2pPr marL="501978" indent="0">
              <a:buNone/>
              <a:defRPr sz="2200" b="1"/>
            </a:lvl2pPr>
            <a:lvl3pPr marL="1003956" indent="0">
              <a:buNone/>
              <a:defRPr sz="2000" b="1"/>
            </a:lvl3pPr>
            <a:lvl4pPr marL="1505934" indent="0">
              <a:buNone/>
              <a:defRPr sz="1700" b="1"/>
            </a:lvl4pPr>
            <a:lvl5pPr marL="2007912" indent="0">
              <a:buNone/>
              <a:defRPr sz="1700" b="1"/>
            </a:lvl5pPr>
            <a:lvl6pPr marL="2509891" indent="0">
              <a:buNone/>
              <a:defRPr sz="1700" b="1"/>
            </a:lvl6pPr>
            <a:lvl7pPr marL="3011869" indent="0">
              <a:buNone/>
              <a:defRPr sz="1700" b="1"/>
            </a:lvl7pPr>
            <a:lvl8pPr marL="3513847" indent="0">
              <a:buNone/>
              <a:defRPr sz="1700" b="1"/>
            </a:lvl8pPr>
            <a:lvl9pPr marL="4015826"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3619" y="3265838"/>
            <a:ext cx="3213212" cy="5933335"/>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94249" y="2305158"/>
            <a:ext cx="3214474" cy="960680"/>
          </a:xfrm>
        </p:spPr>
        <p:txBody>
          <a:bodyPr anchor="b"/>
          <a:lstStyle>
            <a:lvl1pPr marL="0" indent="0">
              <a:buNone/>
              <a:defRPr sz="2700" b="1"/>
            </a:lvl1pPr>
            <a:lvl2pPr marL="501978" indent="0">
              <a:buNone/>
              <a:defRPr sz="2200" b="1"/>
            </a:lvl2pPr>
            <a:lvl3pPr marL="1003956" indent="0">
              <a:buNone/>
              <a:defRPr sz="2000" b="1"/>
            </a:lvl3pPr>
            <a:lvl4pPr marL="1505934" indent="0">
              <a:buNone/>
              <a:defRPr sz="1700" b="1"/>
            </a:lvl4pPr>
            <a:lvl5pPr marL="2007912" indent="0">
              <a:buNone/>
              <a:defRPr sz="1700" b="1"/>
            </a:lvl5pPr>
            <a:lvl6pPr marL="2509891" indent="0">
              <a:buNone/>
              <a:defRPr sz="1700" b="1"/>
            </a:lvl6pPr>
            <a:lvl7pPr marL="3011869" indent="0">
              <a:buNone/>
              <a:defRPr sz="1700" b="1"/>
            </a:lvl7pPr>
            <a:lvl8pPr marL="3513847" indent="0">
              <a:buNone/>
              <a:defRPr sz="1700" b="1"/>
            </a:lvl8pPr>
            <a:lvl9pPr marL="4015826"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94249" y="3265838"/>
            <a:ext cx="3214474" cy="5933335"/>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A436224-EE53-497F-A73D-653578AB5905}" type="datetime1">
              <a:rPr kumimoji="1" lang="ja-JP" altLang="en-US" smtClean="0"/>
              <a:pPr/>
              <a:t>2020/9/29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93B0C4-9695-41B7-8310-4C93D1A845F2}" type="datetime1">
              <a:rPr kumimoji="1" lang="ja-JP" altLang="en-US" smtClean="0"/>
              <a:pPr/>
              <a:t>2020/9/29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6A40B78-B66A-42CE-83EB-C7DA32234258}" type="datetime1">
              <a:rPr kumimoji="1" lang="ja-JP" altLang="en-US" smtClean="0"/>
              <a:pPr/>
              <a:t>2020/9/29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3619" y="410019"/>
            <a:ext cx="2392549" cy="1744958"/>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43283" y="410019"/>
            <a:ext cx="4065439" cy="8789155"/>
          </a:xfrm>
        </p:spPr>
        <p:txBody>
          <a:bodyPr/>
          <a:lstStyle>
            <a:lvl1pPr>
              <a:defRPr sz="3600"/>
            </a:lvl1pPr>
            <a:lvl2pPr>
              <a:defRPr sz="30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3619" y="2154977"/>
            <a:ext cx="2392549" cy="7044197"/>
          </a:xfrm>
        </p:spPr>
        <p:txBody>
          <a:bodyPr/>
          <a:lstStyle>
            <a:lvl1pPr marL="0" indent="0">
              <a:buNone/>
              <a:defRPr sz="1600"/>
            </a:lvl1pPr>
            <a:lvl2pPr marL="501978" indent="0">
              <a:buNone/>
              <a:defRPr sz="1400"/>
            </a:lvl2pPr>
            <a:lvl3pPr marL="1003956" indent="0">
              <a:buNone/>
              <a:defRPr sz="1000"/>
            </a:lvl3pPr>
            <a:lvl4pPr marL="1505934" indent="0">
              <a:buNone/>
              <a:defRPr sz="900"/>
            </a:lvl4pPr>
            <a:lvl5pPr marL="2007912" indent="0">
              <a:buNone/>
              <a:defRPr sz="900"/>
            </a:lvl5pPr>
            <a:lvl6pPr marL="2509891" indent="0">
              <a:buNone/>
              <a:defRPr sz="900"/>
            </a:lvl6pPr>
            <a:lvl7pPr marL="3011869" indent="0">
              <a:buNone/>
              <a:defRPr sz="900"/>
            </a:lvl7pPr>
            <a:lvl8pPr marL="3513847" indent="0">
              <a:buNone/>
              <a:defRPr sz="900"/>
            </a:lvl8pPr>
            <a:lvl9pPr marL="401582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6FCAF25-AD35-446E-B013-64F67B285587}" type="datetime1">
              <a:rPr kumimoji="1" lang="ja-JP" altLang="en-US" smtClean="0"/>
              <a:pPr/>
              <a:t>2020/9/29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25429" y="7208680"/>
            <a:ext cx="4363403" cy="85102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25429" y="920155"/>
            <a:ext cx="4363403" cy="6178868"/>
          </a:xfrm>
        </p:spPr>
        <p:txBody>
          <a:bodyPr/>
          <a:lstStyle>
            <a:lvl1pPr marL="0" indent="0">
              <a:buNone/>
              <a:defRPr sz="3600"/>
            </a:lvl1pPr>
            <a:lvl2pPr marL="501978" indent="0">
              <a:buNone/>
              <a:defRPr sz="3000"/>
            </a:lvl2pPr>
            <a:lvl3pPr marL="1003956" indent="0">
              <a:buNone/>
              <a:defRPr sz="2700"/>
            </a:lvl3pPr>
            <a:lvl4pPr marL="1505934" indent="0">
              <a:buNone/>
              <a:defRPr sz="2200"/>
            </a:lvl4pPr>
            <a:lvl5pPr marL="2007912" indent="0">
              <a:buNone/>
              <a:defRPr sz="2200"/>
            </a:lvl5pPr>
            <a:lvl6pPr marL="2509891" indent="0">
              <a:buNone/>
              <a:defRPr sz="2200"/>
            </a:lvl6pPr>
            <a:lvl7pPr marL="3011869" indent="0">
              <a:buNone/>
              <a:defRPr sz="2200"/>
            </a:lvl7pPr>
            <a:lvl8pPr marL="3513847" indent="0">
              <a:buNone/>
              <a:defRPr sz="2200"/>
            </a:lvl8pPr>
            <a:lvl9pPr marL="4015826" indent="0">
              <a:buNone/>
              <a:defRPr sz="2200"/>
            </a:lvl9pPr>
          </a:lstStyle>
          <a:p>
            <a:endParaRPr kumimoji="1" lang="ja-JP" altLang="en-US" dirty="0"/>
          </a:p>
        </p:txBody>
      </p:sp>
      <p:sp>
        <p:nvSpPr>
          <p:cNvPr id="4" name="テキスト プレースホルダ 3"/>
          <p:cNvSpPr>
            <a:spLocks noGrp="1"/>
          </p:cNvSpPr>
          <p:nvPr>
            <p:ph type="body" sz="half" idx="2"/>
          </p:nvPr>
        </p:nvSpPr>
        <p:spPr>
          <a:xfrm>
            <a:off x="1425429" y="8059706"/>
            <a:ext cx="4363403" cy="1208597"/>
          </a:xfrm>
        </p:spPr>
        <p:txBody>
          <a:bodyPr/>
          <a:lstStyle>
            <a:lvl1pPr marL="0" indent="0">
              <a:buNone/>
              <a:defRPr sz="1600"/>
            </a:lvl1pPr>
            <a:lvl2pPr marL="501978" indent="0">
              <a:buNone/>
              <a:defRPr sz="1400"/>
            </a:lvl2pPr>
            <a:lvl3pPr marL="1003956" indent="0">
              <a:buNone/>
              <a:defRPr sz="1000"/>
            </a:lvl3pPr>
            <a:lvl4pPr marL="1505934" indent="0">
              <a:buNone/>
              <a:defRPr sz="900"/>
            </a:lvl4pPr>
            <a:lvl5pPr marL="2007912" indent="0">
              <a:buNone/>
              <a:defRPr sz="900"/>
            </a:lvl5pPr>
            <a:lvl6pPr marL="2509891" indent="0">
              <a:buNone/>
              <a:defRPr sz="900"/>
            </a:lvl6pPr>
            <a:lvl7pPr marL="3011869" indent="0">
              <a:buNone/>
              <a:defRPr sz="900"/>
            </a:lvl7pPr>
            <a:lvl8pPr marL="3513847" indent="0">
              <a:buNone/>
              <a:defRPr sz="900"/>
            </a:lvl8pPr>
            <a:lvl9pPr marL="401582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39F71C1-5B37-4155-8324-0AA5932DE123}" type="datetime1">
              <a:rPr kumimoji="1" lang="ja-JP" altLang="en-US" smtClean="0"/>
              <a:pPr/>
              <a:t>2020/9/29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3617" y="412403"/>
            <a:ext cx="6545104" cy="1716352"/>
          </a:xfrm>
          <a:prstGeom prst="rect">
            <a:avLst/>
          </a:prstGeom>
        </p:spPr>
        <p:txBody>
          <a:bodyPr vert="horz" lIns="100395" tIns="50198" rIns="100395" bIns="5019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3617" y="2402897"/>
            <a:ext cx="6545104" cy="6796277"/>
          </a:xfrm>
          <a:prstGeom prst="rect">
            <a:avLst/>
          </a:prstGeom>
        </p:spPr>
        <p:txBody>
          <a:bodyPr vert="horz" lIns="100395" tIns="50198" rIns="100395" bIns="5019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3617" y="9544827"/>
            <a:ext cx="1696879" cy="548278"/>
          </a:xfrm>
          <a:prstGeom prst="rect">
            <a:avLst/>
          </a:prstGeom>
        </p:spPr>
        <p:txBody>
          <a:bodyPr vert="horz" lIns="100395" tIns="50198" rIns="100395" bIns="50198" rtlCol="0" anchor="ctr"/>
          <a:lstStyle>
            <a:lvl1pPr algn="l">
              <a:defRPr sz="1400">
                <a:solidFill>
                  <a:schemeClr val="tx1">
                    <a:tint val="75000"/>
                  </a:schemeClr>
                </a:solidFill>
              </a:defRPr>
            </a:lvl1pPr>
          </a:lstStyle>
          <a:p>
            <a:fld id="{D1A5C0A9-4A72-401F-815A-C99F9F3D36F9}" type="datetime1">
              <a:rPr kumimoji="1" lang="ja-JP" altLang="en-US" smtClean="0"/>
              <a:pPr/>
              <a:t>2020/9/29</a:t>
            </a:fld>
            <a:endParaRPr kumimoji="1" lang="ja-JP" altLang="en-US" dirty="0"/>
          </a:p>
        </p:txBody>
      </p:sp>
      <p:sp>
        <p:nvSpPr>
          <p:cNvPr id="5" name="フッター プレースホルダ 4"/>
          <p:cNvSpPr>
            <a:spLocks noGrp="1"/>
          </p:cNvSpPr>
          <p:nvPr>
            <p:ph type="ftr" sz="quarter" idx="3"/>
          </p:nvPr>
        </p:nvSpPr>
        <p:spPr>
          <a:xfrm>
            <a:off x="2484716" y="9544827"/>
            <a:ext cx="2302907" cy="548278"/>
          </a:xfrm>
          <a:prstGeom prst="rect">
            <a:avLst/>
          </a:prstGeom>
        </p:spPr>
        <p:txBody>
          <a:bodyPr vert="horz" lIns="100395" tIns="50198" rIns="100395" bIns="50198"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5211842" y="9544827"/>
            <a:ext cx="1696879" cy="548278"/>
          </a:xfrm>
          <a:prstGeom prst="rect">
            <a:avLst/>
          </a:prstGeom>
        </p:spPr>
        <p:txBody>
          <a:bodyPr vert="horz" lIns="100395" tIns="50198" rIns="100395" bIns="50198"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1003956" rtl="0" eaLnBrk="1" latinLnBrk="0" hangingPunct="1">
        <a:spcBef>
          <a:spcPct val="0"/>
        </a:spcBef>
        <a:buNone/>
        <a:defRPr kumimoji="1" sz="4800" kern="1200">
          <a:solidFill>
            <a:schemeClr val="tx1"/>
          </a:solidFill>
          <a:latin typeface="+mj-lt"/>
          <a:ea typeface="+mj-ea"/>
          <a:cs typeface="+mj-cs"/>
        </a:defRPr>
      </a:lvl1pPr>
    </p:titleStyle>
    <p:bodyStyle>
      <a:lvl1pPr marL="376484" indent="-376484" algn="l" defTabSz="1003956"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15714" indent="-313736" algn="l" defTabSz="100395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54946" indent="-250990" algn="l" defTabSz="10039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756924"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8902"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60881"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62859"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64837"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66815" indent="-250990" algn="l" defTabSz="1003956"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3956" rtl="0" eaLnBrk="1" latinLnBrk="0" hangingPunct="1">
        <a:defRPr kumimoji="1" sz="2000" kern="1200">
          <a:solidFill>
            <a:schemeClr val="tx1"/>
          </a:solidFill>
          <a:latin typeface="+mn-lt"/>
          <a:ea typeface="+mn-ea"/>
          <a:cs typeface="+mn-cs"/>
        </a:defRPr>
      </a:lvl1pPr>
      <a:lvl2pPr marL="501978" algn="l" defTabSz="1003956" rtl="0" eaLnBrk="1" latinLnBrk="0" hangingPunct="1">
        <a:defRPr kumimoji="1" sz="2000" kern="1200">
          <a:solidFill>
            <a:schemeClr val="tx1"/>
          </a:solidFill>
          <a:latin typeface="+mn-lt"/>
          <a:ea typeface="+mn-ea"/>
          <a:cs typeface="+mn-cs"/>
        </a:defRPr>
      </a:lvl2pPr>
      <a:lvl3pPr marL="1003956" algn="l" defTabSz="1003956" rtl="0" eaLnBrk="1" latinLnBrk="0" hangingPunct="1">
        <a:defRPr kumimoji="1" sz="2000" kern="1200">
          <a:solidFill>
            <a:schemeClr val="tx1"/>
          </a:solidFill>
          <a:latin typeface="+mn-lt"/>
          <a:ea typeface="+mn-ea"/>
          <a:cs typeface="+mn-cs"/>
        </a:defRPr>
      </a:lvl3pPr>
      <a:lvl4pPr marL="1505934" algn="l" defTabSz="1003956" rtl="0" eaLnBrk="1" latinLnBrk="0" hangingPunct="1">
        <a:defRPr kumimoji="1" sz="2000" kern="1200">
          <a:solidFill>
            <a:schemeClr val="tx1"/>
          </a:solidFill>
          <a:latin typeface="+mn-lt"/>
          <a:ea typeface="+mn-ea"/>
          <a:cs typeface="+mn-cs"/>
        </a:defRPr>
      </a:lvl4pPr>
      <a:lvl5pPr marL="2007912" algn="l" defTabSz="1003956" rtl="0" eaLnBrk="1" latinLnBrk="0" hangingPunct="1">
        <a:defRPr kumimoji="1" sz="2000" kern="1200">
          <a:solidFill>
            <a:schemeClr val="tx1"/>
          </a:solidFill>
          <a:latin typeface="+mn-lt"/>
          <a:ea typeface="+mn-ea"/>
          <a:cs typeface="+mn-cs"/>
        </a:defRPr>
      </a:lvl5pPr>
      <a:lvl6pPr marL="2509891" algn="l" defTabSz="1003956" rtl="0" eaLnBrk="1" latinLnBrk="0" hangingPunct="1">
        <a:defRPr kumimoji="1" sz="2000" kern="1200">
          <a:solidFill>
            <a:schemeClr val="tx1"/>
          </a:solidFill>
          <a:latin typeface="+mn-lt"/>
          <a:ea typeface="+mn-ea"/>
          <a:cs typeface="+mn-cs"/>
        </a:defRPr>
      </a:lvl6pPr>
      <a:lvl7pPr marL="3011869" algn="l" defTabSz="1003956" rtl="0" eaLnBrk="1" latinLnBrk="0" hangingPunct="1">
        <a:defRPr kumimoji="1" sz="2000" kern="1200">
          <a:solidFill>
            <a:schemeClr val="tx1"/>
          </a:solidFill>
          <a:latin typeface="+mn-lt"/>
          <a:ea typeface="+mn-ea"/>
          <a:cs typeface="+mn-cs"/>
        </a:defRPr>
      </a:lvl7pPr>
      <a:lvl8pPr marL="3513847" algn="l" defTabSz="1003956" rtl="0" eaLnBrk="1" latinLnBrk="0" hangingPunct="1">
        <a:defRPr kumimoji="1" sz="2000" kern="1200">
          <a:solidFill>
            <a:schemeClr val="tx1"/>
          </a:solidFill>
          <a:latin typeface="+mn-lt"/>
          <a:ea typeface="+mn-ea"/>
          <a:cs typeface="+mn-cs"/>
        </a:defRPr>
      </a:lvl8pPr>
      <a:lvl9pPr marL="4015826" algn="l" defTabSz="100395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下矢印 16"/>
          <p:cNvSpPr/>
          <p:nvPr/>
        </p:nvSpPr>
        <p:spPr>
          <a:xfrm>
            <a:off x="3110869" y="4701006"/>
            <a:ext cx="648072" cy="530077"/>
          </a:xfrm>
          <a:prstGeom prst="downArrow">
            <a:avLst/>
          </a:prstGeom>
          <a:gradFill>
            <a:gsLst>
              <a:gs pos="0">
                <a:srgbClr val="0070C0"/>
              </a:gs>
              <a:gs pos="100000">
                <a:srgbClr val="FF006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53274" y="7002459"/>
            <a:ext cx="6623253" cy="1912264"/>
          </a:xfrm>
          <a:prstGeom prst="rect">
            <a:avLst/>
          </a:prstGeom>
          <a:solidFill>
            <a:srgbClr val="E6FFD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429112" y="4250756"/>
            <a:ext cx="6643189" cy="1150865"/>
          </a:xfrm>
          <a:prstGeom prst="round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5838" tIns="47919" rIns="95838" bIns="47919" rtlCol="0" anchor="ctr"/>
          <a:lstStyle/>
          <a:p>
            <a:pPr algn="ctr"/>
            <a:endParaRPr kumimoji="1" lang="ja-JP" altLang="en-US"/>
          </a:p>
        </p:txBody>
      </p:sp>
      <p:grpSp>
        <p:nvGrpSpPr>
          <p:cNvPr id="2" name="グループ化 40"/>
          <p:cNvGrpSpPr/>
          <p:nvPr/>
        </p:nvGrpSpPr>
        <p:grpSpPr>
          <a:xfrm>
            <a:off x="-343416" y="-240743"/>
            <a:ext cx="8608157" cy="567860"/>
            <a:chOff x="-323850" y="-109728"/>
            <a:chExt cx="8117711" cy="546238"/>
          </a:xfrm>
        </p:grpSpPr>
        <p:sp>
          <p:nvSpPr>
            <p:cNvPr id="28" name="AutoShape 12"/>
            <p:cNvSpPr>
              <a:spLocks noChangeArrowheads="1"/>
            </p:cNvSpPr>
            <p:nvPr/>
          </p:nvSpPr>
          <p:spPr bwMode="auto">
            <a:xfrm>
              <a:off x="-323850" y="-109728"/>
              <a:ext cx="683250" cy="546238"/>
            </a:xfrm>
            <a:prstGeom prst="roundRect">
              <a:avLst>
                <a:gd name="adj" fmla="val 50000"/>
              </a:avLst>
            </a:prstGeom>
            <a:solidFill>
              <a:srgbClr val="009944"/>
            </a:solidFill>
            <a:ln w="9525">
              <a:noFill/>
              <a:round/>
              <a:headEnd/>
              <a:tailEnd/>
            </a:ln>
          </p:spPr>
          <p:txBody>
            <a:bodyPr vert="horz" wrap="square" lIns="77828" tIns="9312" rIns="77828" bIns="9312" numCol="1" anchor="t" anchorCtr="0" compatLnSpc="1">
              <a:prstTxWarp prst="textNoShape">
                <a:avLst/>
              </a:prstTxWarp>
            </a:bodyPr>
            <a:lstStyle/>
            <a:p>
              <a:endParaRPr lang="ja-JP" altLang="en-US" dirty="0"/>
            </a:p>
          </p:txBody>
        </p:sp>
        <p:sp>
          <p:nvSpPr>
            <p:cNvPr id="31" name="Oval 13"/>
            <p:cNvSpPr>
              <a:spLocks noChangeArrowheads="1"/>
            </p:cNvSpPr>
            <p:nvPr/>
          </p:nvSpPr>
          <p:spPr bwMode="auto">
            <a:xfrm>
              <a:off x="359400" y="-109728"/>
              <a:ext cx="540000" cy="540000"/>
            </a:xfrm>
            <a:prstGeom prst="ellipse">
              <a:avLst/>
            </a:prstGeom>
            <a:solidFill>
              <a:srgbClr val="FABF00"/>
            </a:solidFill>
            <a:ln w="9525">
              <a:noFill/>
              <a:round/>
              <a:headEnd/>
              <a:tailEnd/>
            </a:ln>
          </p:spPr>
          <p:txBody>
            <a:bodyPr vert="horz" wrap="square" lIns="77828" tIns="9312" rIns="77828" bIns="9312" numCol="1" anchor="t" anchorCtr="0" compatLnSpc="1">
              <a:prstTxWarp prst="textNoShape">
                <a:avLst/>
              </a:prstTxWarp>
            </a:bodyPr>
            <a:lstStyle/>
            <a:p>
              <a:endParaRPr lang="ja-JP" altLang="en-US" dirty="0"/>
            </a:p>
          </p:txBody>
        </p:sp>
        <p:sp>
          <p:nvSpPr>
            <p:cNvPr id="32" name="AutoShape 14"/>
            <p:cNvSpPr>
              <a:spLocks noChangeArrowheads="1"/>
            </p:cNvSpPr>
            <p:nvPr/>
          </p:nvSpPr>
          <p:spPr bwMode="auto">
            <a:xfrm>
              <a:off x="881885" y="-109728"/>
              <a:ext cx="6911976" cy="546238"/>
            </a:xfrm>
            <a:prstGeom prst="roundRect">
              <a:avLst>
                <a:gd name="adj" fmla="val 50000"/>
              </a:avLst>
            </a:prstGeom>
            <a:solidFill>
              <a:srgbClr val="009944"/>
            </a:solidFill>
            <a:ln w="9525">
              <a:noFill/>
              <a:round/>
              <a:headEnd/>
              <a:tailEnd/>
            </a:ln>
          </p:spPr>
          <p:txBody>
            <a:bodyPr vert="horz" wrap="square" lIns="77828" tIns="9312" rIns="77828" bIns="9312" numCol="1" anchor="t" anchorCtr="0" compatLnSpc="1">
              <a:prstTxWarp prst="textNoShape">
                <a:avLst/>
              </a:prstTxWarp>
            </a:bodyPr>
            <a:lstStyle/>
            <a:p>
              <a:endParaRPr lang="ja-JP" altLang="en-US" dirty="0"/>
            </a:p>
          </p:txBody>
        </p:sp>
      </p:grpSp>
      <p:grpSp>
        <p:nvGrpSpPr>
          <p:cNvPr id="3" name="Group 6"/>
          <p:cNvGrpSpPr>
            <a:grpSpLocks/>
          </p:cNvGrpSpPr>
          <p:nvPr/>
        </p:nvGrpSpPr>
        <p:grpSpPr bwMode="auto">
          <a:xfrm>
            <a:off x="-796247" y="10054909"/>
            <a:ext cx="8551731" cy="566755"/>
            <a:chOff x="-397" y="16443"/>
            <a:chExt cx="12700" cy="794"/>
          </a:xfrm>
        </p:grpSpPr>
        <p:sp>
          <p:nvSpPr>
            <p:cNvPr id="34" name="AutoShape 7"/>
            <p:cNvSpPr>
              <a:spLocks noChangeArrowheads="1"/>
            </p:cNvSpPr>
            <p:nvPr/>
          </p:nvSpPr>
          <p:spPr bwMode="auto">
            <a:xfrm>
              <a:off x="-397" y="16443"/>
              <a:ext cx="10697"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35" name="Oval 8"/>
            <p:cNvSpPr>
              <a:spLocks noChangeArrowheads="1"/>
            </p:cNvSpPr>
            <p:nvPr/>
          </p:nvSpPr>
          <p:spPr bwMode="auto">
            <a:xfrm>
              <a:off x="10271" y="16443"/>
              <a:ext cx="850" cy="794"/>
            </a:xfrm>
            <a:prstGeom prst="ellipse">
              <a:avLst/>
            </a:prstGeom>
            <a:solidFill>
              <a:srgbClr val="FFC000"/>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36" name="AutoShape 9"/>
            <p:cNvSpPr>
              <a:spLocks noChangeArrowheads="1"/>
            </p:cNvSpPr>
            <p:nvPr/>
          </p:nvSpPr>
          <p:spPr bwMode="auto">
            <a:xfrm>
              <a:off x="11122" y="16443"/>
              <a:ext cx="1181"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dirty="0"/>
            </a:p>
          </p:txBody>
        </p:sp>
      </p:grpSp>
      <p:grpSp>
        <p:nvGrpSpPr>
          <p:cNvPr id="4" name="グループ化 47"/>
          <p:cNvGrpSpPr/>
          <p:nvPr/>
        </p:nvGrpSpPr>
        <p:grpSpPr>
          <a:xfrm>
            <a:off x="0" y="0"/>
            <a:ext cx="1875" cy="2395"/>
            <a:chOff x="0" y="0"/>
            <a:chExt cx="1768" cy="2304"/>
          </a:xfrm>
        </p:grpSpPr>
        <p:sp>
          <p:nvSpPr>
            <p:cNvPr id="49" name="Oval 27"/>
            <p:cNvSpPr>
              <a:spLocks noChangeArrowheads="1"/>
            </p:cNvSpPr>
            <p:nvPr/>
          </p:nvSpPr>
          <p:spPr bwMode="auto">
            <a:xfrm>
              <a:off x="804" y="0"/>
              <a:ext cx="554" cy="576"/>
            </a:xfrm>
            <a:prstGeom prst="ellipse">
              <a:avLst/>
            </a:prstGeom>
            <a:solidFill>
              <a:srgbClr val="0000FF"/>
            </a:solidFill>
            <a:ln w="9525">
              <a:noFill/>
              <a:round/>
              <a:headEnd/>
              <a:tailEnd/>
            </a:ln>
          </p:spPr>
        </p:sp>
        <p:sp>
          <p:nvSpPr>
            <p:cNvPr id="50" name="Freeform 28"/>
            <p:cNvSpPr>
              <a:spLocks/>
            </p:cNvSpPr>
            <p:nvPr/>
          </p:nvSpPr>
          <p:spPr bwMode="auto">
            <a:xfrm>
              <a:off x="0" y="492"/>
              <a:ext cx="1768" cy="1812"/>
            </a:xfrm>
            <a:custGeom>
              <a:avLst/>
              <a:gdLst>
                <a:gd name="T0" fmla="*/ 1116 w 1768"/>
                <a:gd name="T1" fmla="*/ 460 h 1812"/>
                <a:gd name="T2" fmla="*/ 1244 w 1768"/>
                <a:gd name="T3" fmla="*/ 60 h 1812"/>
                <a:gd name="T4" fmla="*/ 1292 w 1768"/>
                <a:gd name="T5" fmla="*/ 60 h 1812"/>
                <a:gd name="T6" fmla="*/ 1334 w 1768"/>
                <a:gd name="T7" fmla="*/ 65 h 1812"/>
                <a:gd name="T8" fmla="*/ 1376 w 1768"/>
                <a:gd name="T9" fmla="*/ 80 h 1812"/>
                <a:gd name="T10" fmla="*/ 1416 w 1768"/>
                <a:gd name="T11" fmla="*/ 104 h 1812"/>
                <a:gd name="T12" fmla="*/ 1452 w 1768"/>
                <a:gd name="T13" fmla="*/ 136 h 1812"/>
                <a:gd name="T14" fmla="*/ 1516 w 1768"/>
                <a:gd name="T15" fmla="*/ 200 h 1812"/>
                <a:gd name="T16" fmla="*/ 1754 w 1768"/>
                <a:gd name="T17" fmla="*/ 562 h 1812"/>
                <a:gd name="T18" fmla="*/ 1768 w 1768"/>
                <a:gd name="T19" fmla="*/ 628 h 1812"/>
                <a:gd name="T20" fmla="*/ 1764 w 1768"/>
                <a:gd name="T21" fmla="*/ 692 h 1812"/>
                <a:gd name="T22" fmla="*/ 1736 w 1768"/>
                <a:gd name="T23" fmla="*/ 744 h 1812"/>
                <a:gd name="T24" fmla="*/ 1700 w 1768"/>
                <a:gd name="T25" fmla="*/ 780 h 1812"/>
                <a:gd name="T26" fmla="*/ 1549 w 1768"/>
                <a:gd name="T27" fmla="*/ 894 h 1812"/>
                <a:gd name="T28" fmla="*/ 1392 w 1768"/>
                <a:gd name="T29" fmla="*/ 1002 h 1812"/>
                <a:gd name="T30" fmla="*/ 1196 w 1768"/>
                <a:gd name="T31" fmla="*/ 772 h 1812"/>
                <a:gd name="T32" fmla="*/ 1276 w 1768"/>
                <a:gd name="T33" fmla="*/ 712 h 1812"/>
                <a:gd name="T34" fmla="*/ 1352 w 1768"/>
                <a:gd name="T35" fmla="*/ 656 h 1812"/>
                <a:gd name="T36" fmla="*/ 1200 w 1768"/>
                <a:gd name="T37" fmla="*/ 435 h 1812"/>
                <a:gd name="T38" fmla="*/ 817 w 1768"/>
                <a:gd name="T39" fmla="*/ 696 h 1812"/>
                <a:gd name="T40" fmla="*/ 1190 w 1768"/>
                <a:gd name="T41" fmla="*/ 1208 h 1812"/>
                <a:gd name="T42" fmla="*/ 1504 w 1768"/>
                <a:gd name="T43" fmla="*/ 973 h 1812"/>
                <a:gd name="T44" fmla="*/ 1524 w 1768"/>
                <a:gd name="T45" fmla="*/ 1328 h 1812"/>
                <a:gd name="T46" fmla="*/ 1452 w 1768"/>
                <a:gd name="T47" fmla="*/ 1352 h 1812"/>
                <a:gd name="T48" fmla="*/ 1448 w 1768"/>
                <a:gd name="T49" fmla="*/ 1808 h 1812"/>
                <a:gd name="T50" fmla="*/ 1164 w 1768"/>
                <a:gd name="T51" fmla="*/ 1812 h 1812"/>
                <a:gd name="T52" fmla="*/ 1152 w 1768"/>
                <a:gd name="T53" fmla="*/ 1364 h 1812"/>
                <a:gd name="T54" fmla="*/ 1060 w 1768"/>
                <a:gd name="T55" fmla="*/ 1364 h 1812"/>
                <a:gd name="T56" fmla="*/ 1050 w 1768"/>
                <a:gd name="T57" fmla="*/ 1808 h 1812"/>
                <a:gd name="T58" fmla="*/ 748 w 1768"/>
                <a:gd name="T59" fmla="*/ 1808 h 1812"/>
                <a:gd name="T60" fmla="*/ 744 w 1768"/>
                <a:gd name="T61" fmla="*/ 1348 h 1812"/>
                <a:gd name="T62" fmla="*/ 668 w 1768"/>
                <a:gd name="T63" fmla="*/ 1324 h 1812"/>
                <a:gd name="T64" fmla="*/ 700 w 1768"/>
                <a:gd name="T65" fmla="*/ 554 h 1812"/>
                <a:gd name="T66" fmla="*/ 560 w 1768"/>
                <a:gd name="T67" fmla="*/ 636 h 1812"/>
                <a:gd name="T68" fmla="*/ 516 w 1768"/>
                <a:gd name="T69" fmla="*/ 660 h 1812"/>
                <a:gd name="T70" fmla="*/ 452 w 1768"/>
                <a:gd name="T71" fmla="*/ 668 h 1812"/>
                <a:gd name="T72" fmla="*/ 396 w 1768"/>
                <a:gd name="T73" fmla="*/ 664 h 1812"/>
                <a:gd name="T74" fmla="*/ 348 w 1768"/>
                <a:gd name="T75" fmla="*/ 644 h 1812"/>
                <a:gd name="T76" fmla="*/ 296 w 1768"/>
                <a:gd name="T77" fmla="*/ 596 h 1812"/>
                <a:gd name="T78" fmla="*/ 214 w 1768"/>
                <a:gd name="T79" fmla="*/ 481 h 1812"/>
                <a:gd name="T80" fmla="*/ 0 w 1768"/>
                <a:gd name="T81" fmla="*/ 168 h 1812"/>
                <a:gd name="T82" fmla="*/ 245 w 1768"/>
                <a:gd name="T83" fmla="*/ 0 h 1812"/>
                <a:gd name="T84" fmla="*/ 410 w 1768"/>
                <a:gd name="T85" fmla="*/ 223 h 1812"/>
                <a:gd name="T86" fmla="*/ 474 w 1768"/>
                <a:gd name="T87" fmla="*/ 312 h 1812"/>
                <a:gd name="T88" fmla="*/ 714 w 1768"/>
                <a:gd name="T89" fmla="*/ 126 h 1812"/>
                <a:gd name="T90" fmla="*/ 792 w 1768"/>
                <a:gd name="T91" fmla="*/ 72 h 1812"/>
                <a:gd name="T92" fmla="*/ 904 w 1768"/>
                <a:gd name="T93" fmla="*/ 52 h 1812"/>
                <a:gd name="T94" fmla="*/ 1036 w 1768"/>
                <a:gd name="T95" fmla="*/ 512 h 1812"/>
                <a:gd name="T96" fmla="*/ 1116 w 1768"/>
                <a:gd name="T97" fmla="*/ 460 h 1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68"/>
                <a:gd name="T148" fmla="*/ 0 h 1812"/>
                <a:gd name="T149" fmla="*/ 1768 w 1768"/>
                <a:gd name="T150" fmla="*/ 1812 h 181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68" h="1812">
                  <a:moveTo>
                    <a:pt x="1116" y="460"/>
                  </a:moveTo>
                  <a:lnTo>
                    <a:pt x="1244" y="60"/>
                  </a:lnTo>
                  <a:lnTo>
                    <a:pt x="1292" y="60"/>
                  </a:lnTo>
                  <a:lnTo>
                    <a:pt x="1334" y="65"/>
                  </a:lnTo>
                  <a:lnTo>
                    <a:pt x="1376" y="80"/>
                  </a:lnTo>
                  <a:lnTo>
                    <a:pt x="1416" y="104"/>
                  </a:lnTo>
                  <a:lnTo>
                    <a:pt x="1452" y="136"/>
                  </a:lnTo>
                  <a:lnTo>
                    <a:pt x="1516" y="200"/>
                  </a:lnTo>
                  <a:lnTo>
                    <a:pt x="1754" y="562"/>
                  </a:lnTo>
                  <a:lnTo>
                    <a:pt x="1768" y="628"/>
                  </a:lnTo>
                  <a:lnTo>
                    <a:pt x="1764" y="692"/>
                  </a:lnTo>
                  <a:lnTo>
                    <a:pt x="1736" y="744"/>
                  </a:lnTo>
                  <a:lnTo>
                    <a:pt x="1700" y="780"/>
                  </a:lnTo>
                  <a:lnTo>
                    <a:pt x="1549" y="894"/>
                  </a:lnTo>
                  <a:lnTo>
                    <a:pt x="1392" y="1002"/>
                  </a:lnTo>
                  <a:lnTo>
                    <a:pt x="1196" y="772"/>
                  </a:lnTo>
                  <a:lnTo>
                    <a:pt x="1276" y="712"/>
                  </a:lnTo>
                  <a:lnTo>
                    <a:pt x="1352" y="656"/>
                  </a:lnTo>
                  <a:lnTo>
                    <a:pt x="1200" y="435"/>
                  </a:lnTo>
                  <a:lnTo>
                    <a:pt x="817" y="696"/>
                  </a:lnTo>
                  <a:lnTo>
                    <a:pt x="1190" y="1208"/>
                  </a:lnTo>
                  <a:lnTo>
                    <a:pt x="1504" y="973"/>
                  </a:lnTo>
                  <a:lnTo>
                    <a:pt x="1524" y="1328"/>
                  </a:lnTo>
                  <a:lnTo>
                    <a:pt x="1452" y="1352"/>
                  </a:lnTo>
                  <a:lnTo>
                    <a:pt x="1448" y="1808"/>
                  </a:lnTo>
                  <a:lnTo>
                    <a:pt x="1164" y="1812"/>
                  </a:lnTo>
                  <a:lnTo>
                    <a:pt x="1152" y="1364"/>
                  </a:lnTo>
                  <a:lnTo>
                    <a:pt x="1060" y="1364"/>
                  </a:lnTo>
                  <a:lnTo>
                    <a:pt x="1050" y="1808"/>
                  </a:lnTo>
                  <a:lnTo>
                    <a:pt x="748" y="1808"/>
                  </a:lnTo>
                  <a:lnTo>
                    <a:pt x="744" y="1348"/>
                  </a:lnTo>
                  <a:lnTo>
                    <a:pt x="668" y="1324"/>
                  </a:lnTo>
                  <a:lnTo>
                    <a:pt x="700" y="554"/>
                  </a:lnTo>
                  <a:lnTo>
                    <a:pt x="560" y="636"/>
                  </a:lnTo>
                  <a:lnTo>
                    <a:pt x="516" y="660"/>
                  </a:lnTo>
                  <a:lnTo>
                    <a:pt x="452" y="668"/>
                  </a:lnTo>
                  <a:lnTo>
                    <a:pt x="396" y="664"/>
                  </a:lnTo>
                  <a:lnTo>
                    <a:pt x="348" y="644"/>
                  </a:lnTo>
                  <a:lnTo>
                    <a:pt x="296" y="596"/>
                  </a:lnTo>
                  <a:lnTo>
                    <a:pt x="214" y="481"/>
                  </a:lnTo>
                  <a:lnTo>
                    <a:pt x="0" y="168"/>
                  </a:lnTo>
                  <a:lnTo>
                    <a:pt x="245" y="0"/>
                  </a:lnTo>
                  <a:lnTo>
                    <a:pt x="410" y="223"/>
                  </a:lnTo>
                  <a:lnTo>
                    <a:pt x="474" y="312"/>
                  </a:lnTo>
                  <a:lnTo>
                    <a:pt x="714" y="126"/>
                  </a:lnTo>
                  <a:lnTo>
                    <a:pt x="792" y="72"/>
                  </a:lnTo>
                  <a:lnTo>
                    <a:pt x="904" y="52"/>
                  </a:lnTo>
                  <a:lnTo>
                    <a:pt x="1036" y="512"/>
                  </a:lnTo>
                  <a:lnTo>
                    <a:pt x="1116" y="460"/>
                  </a:lnTo>
                  <a:close/>
                </a:path>
              </a:pathLst>
            </a:custGeom>
            <a:solidFill>
              <a:srgbClr val="0000FF"/>
            </a:solidFill>
            <a:ln w="9525">
              <a:noFill/>
              <a:round/>
              <a:headEnd/>
              <a:tailEnd/>
            </a:ln>
          </p:spPr>
        </p:sp>
        <p:sp>
          <p:nvSpPr>
            <p:cNvPr id="51" name="Freeform 29"/>
            <p:cNvSpPr>
              <a:spLocks/>
            </p:cNvSpPr>
            <p:nvPr/>
          </p:nvSpPr>
          <p:spPr bwMode="auto">
            <a:xfrm>
              <a:off x="992" y="604"/>
              <a:ext cx="174" cy="326"/>
            </a:xfrm>
            <a:custGeom>
              <a:avLst/>
              <a:gdLst>
                <a:gd name="T0" fmla="*/ 174 w 174"/>
                <a:gd name="T1" fmla="*/ 2 h 326"/>
                <a:gd name="T2" fmla="*/ 80 w 174"/>
                <a:gd name="T3" fmla="*/ 326 h 326"/>
                <a:gd name="T4" fmla="*/ 0 w 174"/>
                <a:gd name="T5" fmla="*/ 0 h 326"/>
                <a:gd name="T6" fmla="*/ 76 w 174"/>
                <a:gd name="T7" fmla="*/ 16 h 326"/>
                <a:gd name="T8" fmla="*/ 112 w 174"/>
                <a:gd name="T9" fmla="*/ 14 h 326"/>
                <a:gd name="T10" fmla="*/ 174 w 174"/>
                <a:gd name="T11" fmla="*/ 2 h 326"/>
                <a:gd name="T12" fmla="*/ 0 60000 65536"/>
                <a:gd name="T13" fmla="*/ 0 60000 65536"/>
                <a:gd name="T14" fmla="*/ 0 60000 65536"/>
                <a:gd name="T15" fmla="*/ 0 60000 65536"/>
                <a:gd name="T16" fmla="*/ 0 60000 65536"/>
                <a:gd name="T17" fmla="*/ 0 60000 65536"/>
                <a:gd name="T18" fmla="*/ 0 w 174"/>
                <a:gd name="T19" fmla="*/ 0 h 326"/>
                <a:gd name="T20" fmla="*/ 174 w 174"/>
                <a:gd name="T21" fmla="*/ 326 h 326"/>
              </a:gdLst>
              <a:ahLst/>
              <a:cxnLst>
                <a:cxn ang="T12">
                  <a:pos x="T0" y="T1"/>
                </a:cxn>
                <a:cxn ang="T13">
                  <a:pos x="T2" y="T3"/>
                </a:cxn>
                <a:cxn ang="T14">
                  <a:pos x="T4" y="T5"/>
                </a:cxn>
                <a:cxn ang="T15">
                  <a:pos x="T6" y="T7"/>
                </a:cxn>
                <a:cxn ang="T16">
                  <a:pos x="T8" y="T9"/>
                </a:cxn>
                <a:cxn ang="T17">
                  <a:pos x="T10" y="T11"/>
                </a:cxn>
              </a:cxnLst>
              <a:rect l="T18" t="T19" r="T20" b="T21"/>
              <a:pathLst>
                <a:path w="174" h="326">
                  <a:moveTo>
                    <a:pt x="174" y="2"/>
                  </a:moveTo>
                  <a:lnTo>
                    <a:pt x="80" y="326"/>
                  </a:lnTo>
                  <a:lnTo>
                    <a:pt x="0" y="0"/>
                  </a:lnTo>
                  <a:lnTo>
                    <a:pt x="76" y="16"/>
                  </a:lnTo>
                  <a:lnTo>
                    <a:pt x="112" y="14"/>
                  </a:lnTo>
                  <a:lnTo>
                    <a:pt x="174" y="2"/>
                  </a:lnTo>
                  <a:close/>
                </a:path>
              </a:pathLst>
            </a:custGeom>
            <a:solidFill>
              <a:srgbClr val="0000FF"/>
            </a:solidFill>
            <a:ln w="9525">
              <a:noFill/>
              <a:round/>
              <a:headEnd/>
              <a:tailEnd/>
            </a:ln>
          </p:spPr>
        </p:sp>
      </p:grpSp>
      <p:sp>
        <p:nvSpPr>
          <p:cNvPr id="46" name="Text Box 10"/>
          <p:cNvSpPr txBox="1">
            <a:spLocks noChangeArrowheads="1"/>
          </p:cNvSpPr>
          <p:nvPr/>
        </p:nvSpPr>
        <p:spPr bwMode="auto">
          <a:xfrm>
            <a:off x="6614807" y="432518"/>
            <a:ext cx="1144720" cy="150181"/>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defTabSz="958383" fontAlgn="base">
              <a:lnSpc>
                <a:spcPct val="72000"/>
              </a:lnSpc>
              <a:spcBef>
                <a:spcPct val="0"/>
              </a:spcBef>
              <a:spcAft>
                <a:spcPct val="0"/>
              </a:spcAft>
            </a:pPr>
            <a:endParaRPr lang="ja-JP" altLang="en-US" sz="1900" dirty="0">
              <a:latin typeface="Arial" pitchFamily="34" charset="0"/>
              <a:ea typeface="ＭＳ Ｐゴシック" pitchFamily="50" charset="-128"/>
              <a:cs typeface="ＭＳ Ｐゴシック" pitchFamily="50" charset="-128"/>
            </a:endParaRPr>
          </a:p>
        </p:txBody>
      </p:sp>
      <p:sp>
        <p:nvSpPr>
          <p:cNvPr id="53" name="Rectangle 12"/>
          <p:cNvSpPr>
            <a:spLocks noChangeArrowheads="1"/>
          </p:cNvSpPr>
          <p:nvPr/>
        </p:nvSpPr>
        <p:spPr bwMode="auto">
          <a:xfrm>
            <a:off x="1418981" y="9757568"/>
            <a:ext cx="4665460" cy="274164"/>
          </a:xfrm>
          <a:prstGeom prst="rect">
            <a:avLst/>
          </a:prstGeom>
          <a:noFill/>
          <a:ln w="9525">
            <a:noFill/>
            <a:miter lim="800000"/>
            <a:headEnd/>
            <a:tailEnd/>
          </a:ln>
        </p:spPr>
        <p:txBody>
          <a:bodyPr lIns="91420" tIns="45710" rIns="91420" bIns="45710" anchor="ctr"/>
          <a:lstStyle/>
          <a:p>
            <a:pPr algn="ctr"/>
            <a:r>
              <a:rPr lang="ja-JP" altLang="en-US" sz="1200" b="1" dirty="0">
                <a:latin typeface="HG丸ｺﾞｼｯｸM-PRO" pitchFamily="50" charset="-128"/>
                <a:ea typeface="HG丸ｺﾞｼｯｸM-PRO" pitchFamily="50" charset="-128"/>
              </a:rPr>
              <a:t>厚生</a:t>
            </a:r>
            <a:r>
              <a:rPr lang="ja-JP" altLang="en-US" sz="1200" b="1" dirty="0" smtClean="0">
                <a:latin typeface="HG丸ｺﾞｼｯｸM-PRO" pitchFamily="50" charset="-128"/>
                <a:ea typeface="HG丸ｺﾞｼｯｸM-PRO" pitchFamily="50" charset="-128"/>
              </a:rPr>
              <a:t>労働省　・</a:t>
            </a:r>
            <a:r>
              <a:rPr lang="ja-JP" altLang="en-US" sz="1200" b="1"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大阪労働局</a:t>
            </a:r>
            <a:r>
              <a:rPr lang="ja-JP" altLang="en-US" sz="1200" b="1"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a:t>
            </a:r>
            <a:r>
              <a:rPr lang="ja-JP" altLang="en-US" sz="1200" b="1"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ハローワーク岸和田</a:t>
            </a:r>
            <a:r>
              <a:rPr lang="ja-JP" altLang="en-US" sz="1300" b="1" dirty="0">
                <a:latin typeface="HG丸ｺﾞｼｯｸM-PRO" pitchFamily="50" charset="-128"/>
                <a:ea typeface="HG丸ｺﾞｼｯｸM-PRO" pitchFamily="50" charset="-128"/>
              </a:rPr>
              <a:t>　</a:t>
            </a:r>
          </a:p>
        </p:txBody>
      </p:sp>
      <p:pic>
        <p:nvPicPr>
          <p:cNvPr id="55" name="図 54" descr="マーク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1448281" y="9694463"/>
            <a:ext cx="344745" cy="344745"/>
          </a:xfrm>
          <a:prstGeom prst="rect">
            <a:avLst/>
          </a:prstGeom>
        </p:spPr>
      </p:pic>
      <p:sp>
        <p:nvSpPr>
          <p:cNvPr id="7" name="正方形/長方形 6"/>
          <p:cNvSpPr/>
          <p:nvPr/>
        </p:nvSpPr>
        <p:spPr>
          <a:xfrm>
            <a:off x="99548" y="656991"/>
            <a:ext cx="7019435" cy="819657"/>
          </a:xfrm>
          <a:prstGeom prst="rect">
            <a:avLst/>
          </a:prstGeom>
          <a:solidFill>
            <a:srgbClr val="33CCFF"/>
          </a:solidFill>
          <a:ln>
            <a:no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81657" y="1620664"/>
            <a:ext cx="6677910" cy="1708160"/>
          </a:xfrm>
          <a:prstGeom prst="rect">
            <a:avLst/>
          </a:prstGeom>
          <a:noFill/>
        </p:spPr>
        <p:txBody>
          <a:bodyPr wrap="square" rtlCol="0">
            <a:spAutoFit/>
          </a:bodyPr>
          <a:lstStyle/>
          <a:p>
            <a:pPr>
              <a:lnSpc>
                <a:spcPts val="1800"/>
              </a:lnSpc>
            </a:pPr>
            <a:r>
              <a:rPr kumimoji="1" lang="ja-JP" altLang="en-US" sz="1400" dirty="0" smtClean="0"/>
              <a:t>　新型コロナウイルス感染症の感染拡大防止に配慮しつつ、経済活動が実施されている状況下におきまして、</a:t>
            </a:r>
            <a:r>
              <a:rPr lang="ja-JP" altLang="en-US" sz="1400" dirty="0" smtClean="0"/>
              <a:t>大阪府における令和２年７月のハローワークへ提出いただいている新規求人数は５８，５１８人となり、前年同月（令和元年７月）の８４，１１８人に比べて、求人数は３０．４％減と、大幅に減少している状況です。</a:t>
            </a:r>
            <a:endParaRPr lang="en-US" altLang="ja-JP" sz="1400" dirty="0" smtClean="0"/>
          </a:p>
          <a:p>
            <a:pPr>
              <a:lnSpc>
                <a:spcPts val="1800"/>
              </a:lnSpc>
            </a:pPr>
            <a:r>
              <a:rPr lang="ja-JP" altLang="en-US" sz="1400" dirty="0" smtClean="0"/>
              <a:t>　一方、新型コロナウィルス感染症の影響による雇止め等の増加に伴い、求職者数は増加傾向にあり、今後、求人を求める需要がますます高まると想定されています。　</a:t>
            </a:r>
            <a:endParaRPr lang="en-US" altLang="ja-JP" sz="1400" dirty="0" smtClean="0"/>
          </a:p>
          <a:p>
            <a:pPr>
              <a:lnSpc>
                <a:spcPts val="1800"/>
              </a:lnSpc>
            </a:pPr>
            <a:r>
              <a:rPr lang="ja-JP" altLang="en-US" sz="1400" dirty="0" smtClean="0"/>
              <a:t>　このような状況下であるからこそ、改めて人材の確保をご検討されませんか？</a:t>
            </a:r>
            <a:endParaRPr lang="en-US" altLang="ja-JP" sz="1400" dirty="0" smtClean="0"/>
          </a:p>
        </p:txBody>
      </p:sp>
      <p:sp>
        <p:nvSpPr>
          <p:cNvPr id="9" name="テキスト ボックス 8"/>
          <p:cNvSpPr txBox="1"/>
          <p:nvPr/>
        </p:nvSpPr>
        <p:spPr>
          <a:xfrm>
            <a:off x="281657" y="8889491"/>
            <a:ext cx="6808751" cy="684803"/>
          </a:xfrm>
          <a:prstGeom prst="rect">
            <a:avLst/>
          </a:prstGeom>
          <a:noFill/>
        </p:spPr>
        <p:txBody>
          <a:bodyPr wrap="square" rtlCol="0">
            <a:spAutoFit/>
          </a:bodyPr>
          <a:lstStyle/>
          <a:p>
            <a:r>
              <a:rPr kumimoji="1" lang="ja-JP" altLang="en-US" sz="1400" dirty="0" smtClean="0">
                <a:solidFill>
                  <a:srgbClr val="FF0000"/>
                </a:solidFill>
              </a:rPr>
              <a:t>求人募集に関する</a:t>
            </a:r>
            <a:r>
              <a:rPr lang="ja-JP" altLang="en-US" sz="1400" dirty="0">
                <a:solidFill>
                  <a:srgbClr val="FF0000"/>
                </a:solidFill>
              </a:rPr>
              <a:t>こと</a:t>
            </a:r>
            <a:r>
              <a:rPr lang="ja-JP" altLang="en-US" sz="1400" dirty="0" smtClean="0">
                <a:solidFill>
                  <a:srgbClr val="FF0000"/>
                </a:solidFill>
              </a:rPr>
              <a:t>は</a:t>
            </a:r>
            <a:r>
              <a:rPr lang="ja-JP" altLang="en-US" sz="1400" dirty="0">
                <a:solidFill>
                  <a:srgbClr val="FF0000"/>
                </a:solidFill>
              </a:rPr>
              <a:t>　</a:t>
            </a:r>
            <a:r>
              <a:rPr lang="ja-JP" altLang="en-US" sz="1400" dirty="0" smtClean="0">
                <a:solidFill>
                  <a:srgbClr val="FF0000"/>
                </a:solidFill>
              </a:rPr>
              <a:t>　２</a:t>
            </a:r>
            <a:r>
              <a:rPr lang="ja-JP" altLang="en-US" sz="1400" b="1" dirty="0" smtClean="0">
                <a:solidFill>
                  <a:srgbClr val="FF0000"/>
                </a:solidFill>
              </a:rPr>
              <a:t>Ｆ⑧窓口　事業所サービス・企画部門</a:t>
            </a:r>
            <a:r>
              <a:rPr lang="ja-JP" altLang="en-US" sz="1400" dirty="0" smtClean="0">
                <a:solidFill>
                  <a:srgbClr val="FF0000"/>
                </a:solidFill>
              </a:rPr>
              <a:t>　　にご相談ください</a:t>
            </a:r>
            <a:endParaRPr lang="en-US" altLang="ja-JP" sz="1400" dirty="0" smtClean="0">
              <a:solidFill>
                <a:srgbClr val="FF0000"/>
              </a:solidFill>
            </a:endParaRPr>
          </a:p>
          <a:p>
            <a:pPr algn="ctr"/>
            <a:r>
              <a:rPr lang="ja-JP" altLang="en-US" sz="1050" dirty="0" smtClean="0"/>
              <a:t>ハローワーク</a:t>
            </a:r>
            <a:r>
              <a:rPr lang="ja-JP" altLang="en-US" sz="1050" dirty="0"/>
              <a:t>では、より良い人材の採用につながるよう求人者のみなさまへさまざまな支援を行っております！！</a:t>
            </a:r>
            <a:endParaRPr lang="en-US" altLang="ja-JP" sz="1050" dirty="0"/>
          </a:p>
          <a:p>
            <a:endParaRPr lang="en-US" altLang="ja-JP" sz="1400" dirty="0" smtClean="0">
              <a:solidFill>
                <a:srgbClr val="FF0000"/>
              </a:solidFill>
            </a:endParaRPr>
          </a:p>
        </p:txBody>
      </p:sp>
      <p:sp>
        <p:nvSpPr>
          <p:cNvPr id="11" name="テキスト ボックス 10"/>
          <p:cNvSpPr txBox="1"/>
          <p:nvPr/>
        </p:nvSpPr>
        <p:spPr>
          <a:xfrm>
            <a:off x="99548" y="318437"/>
            <a:ext cx="2520280" cy="338554"/>
          </a:xfrm>
          <a:prstGeom prst="rect">
            <a:avLst/>
          </a:prstGeom>
          <a:noFill/>
        </p:spPr>
        <p:txBody>
          <a:bodyPr wrap="square" rtlCol="0">
            <a:spAutoFit/>
          </a:bodyPr>
          <a:lstStyle/>
          <a:p>
            <a:r>
              <a:rPr kumimoji="1" lang="ja-JP" altLang="en-US" sz="1600" dirty="0" smtClean="0"/>
              <a:t>事業主の皆さまへ</a:t>
            </a:r>
            <a:endParaRPr kumimoji="1" lang="ja-JP" altLang="en-US" sz="1600" dirty="0"/>
          </a:p>
        </p:txBody>
      </p:sp>
      <p:sp>
        <p:nvSpPr>
          <p:cNvPr id="14" name="テキスト ボックス 13"/>
          <p:cNvSpPr txBox="1"/>
          <p:nvPr/>
        </p:nvSpPr>
        <p:spPr>
          <a:xfrm>
            <a:off x="469338" y="5773835"/>
            <a:ext cx="6145469" cy="738664"/>
          </a:xfrm>
          <a:prstGeom prst="rect">
            <a:avLst/>
          </a:prstGeom>
          <a:noFill/>
        </p:spPr>
        <p:txBody>
          <a:bodyPr wrap="square" rtlCol="0">
            <a:spAutoFit/>
          </a:bodyPr>
          <a:lstStyle/>
          <a:p>
            <a:r>
              <a:rPr lang="ja-JP" altLang="en-US" sz="1400" dirty="0" smtClean="0"/>
              <a:t>ハローワークでは１４６，６８８人（令和２年７月）もの方が求職登録されています。</a:t>
            </a:r>
            <a:endParaRPr lang="en-US" altLang="ja-JP" sz="1400" dirty="0" smtClean="0"/>
          </a:p>
          <a:p>
            <a:r>
              <a:rPr lang="ja-JP" altLang="en-US" sz="1400" dirty="0" smtClean="0"/>
              <a:t>その中には、御社が求める人材がきっとおられるはずです。</a:t>
            </a:r>
            <a:endParaRPr lang="en-US" altLang="ja-JP" sz="1400" dirty="0" smtClean="0"/>
          </a:p>
          <a:p>
            <a:r>
              <a:rPr kumimoji="1" lang="ja-JP" altLang="en-US" sz="1400" b="1" dirty="0" smtClean="0">
                <a:solidFill>
                  <a:srgbClr val="FF0066"/>
                </a:solidFill>
              </a:rPr>
              <a:t>　　　　　　求人募集の際は、是非ともハローワークをご利用ください！</a:t>
            </a:r>
            <a:endParaRPr kumimoji="1" lang="en-US" altLang="ja-JP" sz="1400" b="1" dirty="0" smtClean="0">
              <a:solidFill>
                <a:srgbClr val="FF0066"/>
              </a:solidFill>
            </a:endParaRPr>
          </a:p>
        </p:txBody>
      </p:sp>
      <p:sp>
        <p:nvSpPr>
          <p:cNvPr id="15" name="テキスト ボックス 14"/>
          <p:cNvSpPr txBox="1"/>
          <p:nvPr/>
        </p:nvSpPr>
        <p:spPr>
          <a:xfrm>
            <a:off x="333725" y="9388236"/>
            <a:ext cx="6723291" cy="369332"/>
          </a:xfrm>
          <a:prstGeom prst="rect">
            <a:avLst/>
          </a:prstGeom>
          <a:noFill/>
          <a:ln>
            <a:noFill/>
          </a:ln>
        </p:spPr>
        <p:txBody>
          <a:bodyPr wrap="square" rtlCol="0">
            <a:spAutoFit/>
          </a:bodyPr>
          <a:lstStyle/>
          <a:p>
            <a:r>
              <a:rPr lang="ja-JP" altLang="en-US" sz="900" dirty="0" smtClean="0"/>
              <a:t>〒５９６－０８２６　岸和田市作才町１２６４　ハローワーク岸和田　事業所サービス・企画部門</a:t>
            </a:r>
            <a:r>
              <a:rPr lang="en-US" altLang="ja-JP" sz="900" dirty="0" smtClean="0"/>
              <a:t/>
            </a:r>
            <a:br>
              <a:rPr lang="en-US" altLang="ja-JP" sz="900" dirty="0" smtClean="0"/>
            </a:br>
            <a:r>
              <a:rPr lang="ja-JP" altLang="en-US" sz="900" dirty="0" smtClean="0"/>
              <a:t>　　　　　　　　　　　ＴＥＬ　０７２－４３１－５５４１（３１♯）</a:t>
            </a:r>
            <a:endParaRPr lang="ja-JP" altLang="en-US" sz="900" dirty="0"/>
          </a:p>
        </p:txBody>
      </p:sp>
      <p:sp>
        <p:nvSpPr>
          <p:cNvPr id="16" name="角丸四角形 15"/>
          <p:cNvSpPr/>
          <p:nvPr/>
        </p:nvSpPr>
        <p:spPr>
          <a:xfrm>
            <a:off x="381114" y="3746029"/>
            <a:ext cx="6447417" cy="1008630"/>
          </a:xfrm>
          <a:prstGeom prst="roundRect">
            <a:avLst/>
          </a:prstGeom>
          <a:solidFill>
            <a:schemeClr val="bg1"/>
          </a:solidFill>
          <a:ln w="38100" cmpd="thickThi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30" name="テキスト ボックス 29"/>
          <p:cNvSpPr txBox="1"/>
          <p:nvPr/>
        </p:nvSpPr>
        <p:spPr>
          <a:xfrm>
            <a:off x="227660" y="656991"/>
            <a:ext cx="2577584" cy="307777"/>
          </a:xfrm>
          <a:prstGeom prst="rect">
            <a:avLst/>
          </a:prstGeom>
          <a:noFill/>
        </p:spPr>
        <p:txBody>
          <a:bodyPr wrap="square" rtlCol="0">
            <a:spAutoFit/>
          </a:bodyPr>
          <a:lstStyle/>
          <a:p>
            <a:r>
              <a:rPr lang="ja-JP" altLang="en-US" sz="1400" b="1" dirty="0" smtClean="0">
                <a:solidFill>
                  <a:schemeClr val="bg1"/>
                </a:solidFill>
              </a:rPr>
              <a:t>～ハローワークからのお願い～</a:t>
            </a:r>
            <a:endParaRPr lang="en-US" altLang="ja-JP" sz="1400" b="1" dirty="0">
              <a:solidFill>
                <a:srgbClr val="FFFF00"/>
              </a:solidFill>
            </a:endParaRPr>
          </a:p>
        </p:txBody>
      </p:sp>
      <p:sp>
        <p:nvSpPr>
          <p:cNvPr id="33" name="テキスト ボックス 32"/>
          <p:cNvSpPr txBox="1"/>
          <p:nvPr/>
        </p:nvSpPr>
        <p:spPr>
          <a:xfrm>
            <a:off x="827574" y="891873"/>
            <a:ext cx="5459717" cy="584775"/>
          </a:xfrm>
          <a:prstGeom prst="rect">
            <a:avLst/>
          </a:prstGeom>
          <a:noFill/>
        </p:spPr>
        <p:txBody>
          <a:bodyPr wrap="square" rtlCol="0">
            <a:spAutoFit/>
          </a:bodyPr>
          <a:lstStyle/>
          <a:p>
            <a:r>
              <a:rPr lang="ja-JP" altLang="en-US" sz="3200" b="1" dirty="0" smtClean="0">
                <a:solidFill>
                  <a:srgbClr val="0000FF"/>
                </a:solidFill>
              </a:rPr>
              <a:t>求人申込みをご検討ください</a:t>
            </a:r>
            <a:r>
              <a:rPr lang="en-US" altLang="ja-JP" sz="3200" b="1" dirty="0" smtClean="0">
                <a:solidFill>
                  <a:srgbClr val="0000FF"/>
                </a:solidFill>
              </a:rPr>
              <a:t>‼</a:t>
            </a:r>
            <a:endParaRPr lang="en-US" altLang="ja-JP" sz="3200" b="1" dirty="0">
              <a:solidFill>
                <a:srgbClr val="0000FF"/>
              </a:solidFill>
            </a:endParaRPr>
          </a:p>
        </p:txBody>
      </p:sp>
      <p:sp>
        <p:nvSpPr>
          <p:cNvPr id="39" name="テキスト ボックス 38"/>
          <p:cNvSpPr txBox="1"/>
          <p:nvPr/>
        </p:nvSpPr>
        <p:spPr>
          <a:xfrm>
            <a:off x="425206" y="3885640"/>
            <a:ext cx="6279391" cy="738664"/>
          </a:xfrm>
          <a:prstGeom prst="rect">
            <a:avLst/>
          </a:prstGeom>
          <a:noFill/>
        </p:spPr>
        <p:txBody>
          <a:bodyPr wrap="square" rtlCol="0">
            <a:spAutoFit/>
          </a:bodyPr>
          <a:lstStyle/>
          <a:p>
            <a:r>
              <a:rPr lang="ja-JP" altLang="en-US" sz="1400" dirty="0" smtClean="0"/>
              <a:t>○　新たなビジネスへの参入・転換の検討</a:t>
            </a:r>
            <a:endParaRPr lang="en-US" altLang="ja-JP" sz="1400" dirty="0" smtClean="0"/>
          </a:p>
          <a:p>
            <a:r>
              <a:rPr lang="ja-JP" altLang="en-US" sz="1400" dirty="0" smtClean="0"/>
              <a:t>○　消費者ニーズの多様化に対応するための即戦力の確保</a:t>
            </a:r>
            <a:endParaRPr lang="en-US" altLang="ja-JP" sz="1400" dirty="0" smtClean="0"/>
          </a:p>
          <a:p>
            <a:r>
              <a:rPr lang="ja-JP" altLang="en-US" sz="1400" dirty="0" smtClean="0"/>
              <a:t>○　「多様な働き方」の実現による「人材確保」と「企業の成長」の好循環の構築</a:t>
            </a:r>
            <a:endParaRPr lang="en-US" altLang="ja-JP" sz="1400" dirty="0" smtClean="0"/>
          </a:p>
        </p:txBody>
      </p:sp>
      <p:sp>
        <p:nvSpPr>
          <p:cNvPr id="42" name="テキスト ボックス 41"/>
          <p:cNvSpPr txBox="1"/>
          <p:nvPr/>
        </p:nvSpPr>
        <p:spPr>
          <a:xfrm>
            <a:off x="311040" y="7087190"/>
            <a:ext cx="6672428" cy="1831271"/>
          </a:xfrm>
          <a:prstGeom prst="rect">
            <a:avLst/>
          </a:prstGeom>
          <a:noFill/>
        </p:spPr>
        <p:txBody>
          <a:bodyPr wrap="square" rtlCol="0">
            <a:spAutoFit/>
          </a:bodyPr>
          <a:lstStyle/>
          <a:p>
            <a:r>
              <a:rPr kumimoji="1" lang="ja-JP" altLang="en-US" sz="1200" dirty="0" smtClean="0">
                <a:solidFill>
                  <a:srgbClr val="0000FF"/>
                </a:solidFill>
              </a:rPr>
              <a:t>●求人者</a:t>
            </a:r>
            <a:r>
              <a:rPr kumimoji="1" lang="ja-JP" altLang="en-US" sz="1200" dirty="0" smtClean="0">
                <a:solidFill>
                  <a:srgbClr val="0000FF"/>
                </a:solidFill>
              </a:rPr>
              <a:t>マイページ</a:t>
            </a:r>
            <a:r>
              <a:rPr kumimoji="1" lang="ja-JP" altLang="en-US" sz="1200" dirty="0" smtClean="0">
                <a:solidFill>
                  <a:srgbClr val="0000FF"/>
                </a:solidFill>
              </a:rPr>
              <a:t>を開設いただくと、ハローワークにお越しいただかずに会社のパソコンから</a:t>
            </a:r>
            <a:r>
              <a:rPr kumimoji="1" lang="ja-JP" altLang="en-US" sz="1200" dirty="0" smtClean="0">
                <a:solidFill>
                  <a:srgbClr val="0000FF"/>
                </a:solidFill>
              </a:rPr>
              <a:t>求人</a:t>
            </a:r>
            <a:endParaRPr kumimoji="1" lang="en-US" altLang="ja-JP" sz="1200" dirty="0" smtClean="0">
              <a:solidFill>
                <a:srgbClr val="0000FF"/>
              </a:solidFill>
            </a:endParaRPr>
          </a:p>
          <a:p>
            <a:r>
              <a:rPr kumimoji="1" lang="ja-JP" altLang="en-US" sz="1200" dirty="0" smtClean="0">
                <a:solidFill>
                  <a:srgbClr val="0000FF"/>
                </a:solidFill>
              </a:rPr>
              <a:t>　を</a:t>
            </a:r>
            <a:r>
              <a:rPr kumimoji="1" lang="ja-JP" altLang="en-US" sz="1200" dirty="0" smtClean="0">
                <a:solidFill>
                  <a:srgbClr val="0000FF"/>
                </a:solidFill>
              </a:rPr>
              <a:t>申込みいただくことができます（</a:t>
            </a:r>
            <a:r>
              <a:rPr kumimoji="1" lang="en-US" altLang="ja-JP" sz="1200" dirty="0" smtClean="0">
                <a:solidFill>
                  <a:srgbClr val="0000FF"/>
                </a:solidFill>
              </a:rPr>
              <a:t>※</a:t>
            </a:r>
            <a:r>
              <a:rPr kumimoji="1" lang="ja-JP" altLang="en-US" sz="1200" dirty="0" smtClean="0">
                <a:solidFill>
                  <a:srgbClr val="0000FF"/>
                </a:solidFill>
              </a:rPr>
              <a:t>一部求人の提出についてはお越しいただく必要があります）。</a:t>
            </a:r>
            <a:endParaRPr kumimoji="1" lang="en-US" altLang="ja-JP" sz="1200" dirty="0" smtClean="0">
              <a:solidFill>
                <a:srgbClr val="0000FF"/>
              </a:solidFill>
            </a:endParaRPr>
          </a:p>
          <a:p>
            <a:r>
              <a:rPr kumimoji="1" lang="ja-JP" altLang="en-US" sz="1200" dirty="0" smtClean="0">
                <a:solidFill>
                  <a:srgbClr val="0000FF"/>
                </a:solidFill>
              </a:rPr>
              <a:t>●求人者マイページの開設には、ハローワークの窓口で事業所のメールアドレスをご登録いただく必</a:t>
            </a:r>
            <a:endParaRPr kumimoji="1" lang="en-US" altLang="ja-JP" sz="1200" dirty="0" smtClean="0">
              <a:solidFill>
                <a:srgbClr val="0000FF"/>
              </a:solidFill>
            </a:endParaRPr>
          </a:p>
          <a:p>
            <a:r>
              <a:rPr kumimoji="1" lang="ja-JP" altLang="en-US" sz="1200" dirty="0" smtClean="0">
                <a:solidFill>
                  <a:srgbClr val="0000FF"/>
                </a:solidFill>
              </a:rPr>
              <a:t>　要があります。</a:t>
            </a:r>
            <a:r>
              <a:rPr lang="en-US" altLang="ja-JP" sz="900" dirty="0" smtClean="0"/>
              <a:t/>
            </a:r>
            <a:br>
              <a:rPr lang="en-US" altLang="ja-JP" sz="900" dirty="0" smtClean="0"/>
            </a:br>
            <a:endParaRPr lang="en-US" altLang="ja-JP" sz="900" dirty="0" smtClean="0"/>
          </a:p>
          <a:p>
            <a:r>
              <a:rPr lang="en-US" altLang="ja-JP" sz="800" dirty="0" smtClean="0"/>
              <a:t>【</a:t>
            </a:r>
            <a:r>
              <a:rPr lang="ja-JP" altLang="en-US" sz="800" dirty="0" smtClean="0"/>
              <a:t>サービス内容</a:t>
            </a:r>
            <a:r>
              <a:rPr lang="en-US" altLang="ja-JP" sz="800" dirty="0" smtClean="0"/>
              <a:t>】</a:t>
            </a:r>
            <a:endParaRPr kumimoji="1" lang="en-US" altLang="ja-JP" sz="800" dirty="0" smtClean="0"/>
          </a:p>
          <a:p>
            <a:r>
              <a:rPr kumimoji="1" lang="ja-JP" altLang="en-US" sz="800" dirty="0" smtClean="0"/>
              <a:t>・申し込んだ求人内容の変更や求人の募集停止、事業所情報の変更ができます。</a:t>
            </a:r>
            <a:endParaRPr kumimoji="1" lang="en-US" altLang="ja-JP" sz="800" dirty="0" smtClean="0"/>
          </a:p>
          <a:p>
            <a:r>
              <a:rPr kumimoji="1" lang="ja-JP" altLang="en-US" sz="800" dirty="0" smtClean="0"/>
              <a:t>・事業所の外観、職場風景、取扱商品などの画像情報の登録・公開ができます。</a:t>
            </a:r>
            <a:endParaRPr kumimoji="1" lang="en-US" altLang="ja-JP" sz="800" dirty="0" smtClean="0"/>
          </a:p>
          <a:p>
            <a:r>
              <a:rPr lang="ja-JP" altLang="en-US" sz="800" dirty="0" smtClean="0"/>
              <a:t>・ハローワークから紹介した求職者（応募者）の紹介状の確認、選考結果の登録が可能です。</a:t>
            </a:r>
            <a:endParaRPr lang="en-US" altLang="ja-JP" sz="800" dirty="0" smtClean="0"/>
          </a:p>
          <a:p>
            <a:r>
              <a:rPr kumimoji="1" lang="ja-JP" altLang="en-US" sz="800" dirty="0" smtClean="0"/>
              <a:t>・ハローワークから紹介した求職者（応募者）とやりとりができます。</a:t>
            </a:r>
            <a:endParaRPr kumimoji="1" lang="en-US" altLang="ja-JP" sz="800" dirty="0" smtClean="0"/>
          </a:p>
          <a:p>
            <a:r>
              <a:rPr lang="ja-JP" altLang="en-US" sz="800" dirty="0" smtClean="0"/>
              <a:t>・ハローワークに登録している求職者のうち、求職情報を求人者に公開することを希望している方の情報が検索できます。</a:t>
            </a:r>
            <a:r>
              <a:rPr lang="en-US" altLang="ja-JP" sz="800" dirty="0" smtClean="0"/>
              <a:t/>
            </a:r>
            <a:br>
              <a:rPr lang="en-US" altLang="ja-JP" sz="800" dirty="0" smtClean="0"/>
            </a:br>
            <a:r>
              <a:rPr lang="en-US" altLang="ja-JP" sz="800" dirty="0" smtClean="0"/>
              <a:t>※</a:t>
            </a:r>
            <a:r>
              <a:rPr lang="ja-JP" altLang="en-US" sz="800" dirty="0" smtClean="0"/>
              <a:t>「ハローワークインターネットサービス」で検索、ＵＲＬ：</a:t>
            </a:r>
            <a:r>
              <a:rPr lang="en-US" altLang="ja-JP" sz="800" dirty="0" smtClean="0"/>
              <a:t>https://www.hellowork.mhlw.go.jp/index.html</a:t>
            </a:r>
          </a:p>
        </p:txBody>
      </p:sp>
      <p:sp>
        <p:nvSpPr>
          <p:cNvPr id="44" name="角丸四角形 43"/>
          <p:cNvSpPr/>
          <p:nvPr/>
        </p:nvSpPr>
        <p:spPr>
          <a:xfrm>
            <a:off x="358793" y="6756951"/>
            <a:ext cx="2752076" cy="322101"/>
          </a:xfrm>
          <a:prstGeom prst="roundRect">
            <a:avLst/>
          </a:prstGeom>
          <a:solidFill>
            <a:srgbClr val="00CC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5" name="テキスト ボックス 44"/>
          <p:cNvSpPr txBox="1"/>
          <p:nvPr/>
        </p:nvSpPr>
        <p:spPr>
          <a:xfrm>
            <a:off x="518342" y="6802415"/>
            <a:ext cx="2432978" cy="276999"/>
          </a:xfrm>
          <a:prstGeom prst="rect">
            <a:avLst/>
          </a:prstGeom>
          <a:noFill/>
        </p:spPr>
        <p:txBody>
          <a:bodyPr wrap="square" rtlCol="0">
            <a:spAutoFit/>
          </a:bodyPr>
          <a:lstStyle/>
          <a:p>
            <a:r>
              <a:rPr lang="ja-JP" altLang="en-US" sz="1200" b="1" dirty="0" smtClean="0">
                <a:solidFill>
                  <a:schemeClr val="bg1"/>
                </a:solidFill>
              </a:rPr>
              <a:t>求人者マイページをご活用ください</a:t>
            </a:r>
            <a:endParaRPr kumimoji="1" lang="ja-JP" altLang="en-US" sz="1200" b="1" dirty="0">
              <a:solidFill>
                <a:schemeClr val="bg1"/>
              </a:solidFill>
            </a:endParaRPr>
          </a:p>
        </p:txBody>
      </p:sp>
      <p:sp>
        <p:nvSpPr>
          <p:cNvPr id="40" name="角丸四角形 39"/>
          <p:cNvSpPr/>
          <p:nvPr/>
        </p:nvSpPr>
        <p:spPr>
          <a:xfrm>
            <a:off x="554983" y="3430795"/>
            <a:ext cx="6019838" cy="348279"/>
          </a:xfrm>
          <a:prstGeom prst="roundRect">
            <a:avLst/>
          </a:prstGeom>
          <a:solidFill>
            <a:srgbClr val="CCECFF"/>
          </a:solidFill>
          <a:ln w="38100" cmpd="thickThi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0000FF"/>
                </a:solidFill>
              </a:rPr>
              <a:t>新しい生活様式・様々な変化への対応が求められる今だからこそ！</a:t>
            </a:r>
            <a:endParaRPr kumimoji="1" lang="ja-JP" altLang="en-US" sz="1600" dirty="0">
              <a:solidFill>
                <a:srgbClr val="0000FF"/>
              </a:solidFill>
            </a:endParaRPr>
          </a:p>
        </p:txBody>
      </p:sp>
      <p:sp>
        <p:nvSpPr>
          <p:cNvPr id="52" name="角丸四角形 51"/>
          <p:cNvSpPr/>
          <p:nvPr/>
        </p:nvSpPr>
        <p:spPr>
          <a:xfrm>
            <a:off x="333725" y="5614312"/>
            <a:ext cx="6447417" cy="1041417"/>
          </a:xfrm>
          <a:prstGeom prst="roundRect">
            <a:avLst/>
          </a:prstGeom>
          <a:noFill/>
          <a:ln w="38100" cmpd="thickThi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8" name="角丸四角形 47"/>
          <p:cNvSpPr/>
          <p:nvPr/>
        </p:nvSpPr>
        <p:spPr>
          <a:xfrm>
            <a:off x="532153" y="5316971"/>
            <a:ext cx="6019838" cy="348279"/>
          </a:xfrm>
          <a:prstGeom prst="roundRect">
            <a:avLst/>
          </a:prstGeom>
          <a:solidFill>
            <a:srgbClr val="FFCCFF"/>
          </a:solidFill>
          <a:ln w="38100" cmpd="thickThi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66"/>
                </a:solidFill>
              </a:rPr>
              <a:t>優秀な人材を確保する「機会」と捉えてみてください！</a:t>
            </a:r>
            <a:endParaRPr kumimoji="1" lang="ja-JP" altLang="en-US" sz="1600" dirty="0">
              <a:solidFill>
                <a:srgbClr val="FF0066"/>
              </a:solidFill>
            </a:endParaRPr>
          </a:p>
        </p:txBody>
      </p:sp>
      <p:sp>
        <p:nvSpPr>
          <p:cNvPr id="37" name="テキスト ボックス 36"/>
          <p:cNvSpPr txBox="1"/>
          <p:nvPr/>
        </p:nvSpPr>
        <p:spPr>
          <a:xfrm>
            <a:off x="5940525" y="9826180"/>
            <a:ext cx="1215555" cy="259211"/>
          </a:xfrm>
          <a:prstGeom prst="rect">
            <a:avLst/>
          </a:prstGeom>
          <a:noFill/>
        </p:spPr>
        <p:txBody>
          <a:bodyPr wrap="square" lIns="104304" tIns="52152" rIns="104304" bIns="52152">
            <a:spAutoFit/>
          </a:bodyPr>
          <a:lstStyle/>
          <a:p>
            <a:pPr algn="r" defTabSz="914110" fontAlgn="auto">
              <a:spcBef>
                <a:spcPts val="0"/>
              </a:spcBef>
              <a:spcAft>
                <a:spcPts val="0"/>
              </a:spcAft>
              <a:defRPr/>
            </a:pPr>
            <a:r>
              <a:rPr lang="ja-JP" altLang="en-US" sz="1000" dirty="0" smtClean="0">
                <a:latin typeface="+mj-ea"/>
                <a:ea typeface="+mj-ea"/>
              </a:rPr>
              <a:t>Ｒ２．９</a:t>
            </a:r>
            <a:endParaRPr lang="en-US" altLang="ja-JP" sz="1000" dirty="0" smtClean="0">
              <a:latin typeface="+mj-ea"/>
              <a:ea typeface="+mj-ea"/>
            </a:endParaRPr>
          </a:p>
        </p:txBody>
      </p:sp>
    </p:spTree>
    <p:extLst>
      <p:ext uri="{BB962C8B-B14F-4D97-AF65-F5344CB8AC3E}">
        <p14:creationId xmlns:p14="http://schemas.microsoft.com/office/powerpoint/2010/main" val="3974031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安定局バージョン">
      <a:dk1>
        <a:sysClr val="windowText" lastClr="000000"/>
      </a:dk1>
      <a:lt1>
        <a:sysClr val="window" lastClr="FFFFFF"/>
      </a:lt1>
      <a:dk2>
        <a:srgbClr val="003399"/>
      </a:dk2>
      <a:lt2>
        <a:srgbClr val="FF9933"/>
      </a:lt2>
      <a:accent1>
        <a:srgbClr val="4F81BD"/>
      </a:accent1>
      <a:accent2>
        <a:srgbClr val="C0504D"/>
      </a:accent2>
      <a:accent3>
        <a:srgbClr val="009944"/>
      </a:accent3>
      <a:accent4>
        <a:srgbClr val="8064A2"/>
      </a:accent4>
      <a:accent5>
        <a:srgbClr val="4BACC6"/>
      </a:accent5>
      <a:accent6>
        <a:srgbClr val="FABF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C6EE85CFF4561049945C5AD9E67B5154" ma:contentTypeVersion="2" ma:contentTypeDescription="" ma:contentTypeScope="" ma:versionID="74af4844f41604c643bd92f042021f30">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3E3F186-F942-486A-A47D-540B72C8B4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B672620-0591-4810-A7F1-EAA4937D9F5A}">
  <ds:schemaRefs>
    <ds:schemaRef ds:uri="http://schemas.microsoft.com/sharepoint/v3/contenttype/forms"/>
  </ds:schemaRefs>
</ds:datastoreItem>
</file>

<file path=customXml/itemProps3.xml><?xml version="1.0" encoding="utf-8"?>
<ds:datastoreItem xmlns:ds="http://schemas.openxmlformats.org/officeDocument/2006/customXml" ds:itemID="{8C65770F-9D2A-4E0B-A4DC-A97454C2AB59}">
  <ds:schemaRefs>
    <ds:schemaRef ds:uri="http://www.w3.org/XML/1998/namespace"/>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8B97BE19-CDDD-400E-817A-CFDD13F7EC12"/>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8729</TotalTime>
  <Words>567</Words>
  <Application>Microsoft Office PowerPoint</Application>
  <PresentationFormat>ユーザー設定</PresentationFormat>
  <Paragraphs>30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小檜山 綾那(kobiyama-ayana)</dc:creator>
  <cp:lastModifiedBy>北村泰彦</cp:lastModifiedBy>
  <cp:revision>434</cp:revision>
  <cp:lastPrinted>2020-09-11T07:23:15Z</cp:lastPrinted>
  <dcterms:created xsi:type="dcterms:W3CDTF">2011-06-08T10:33:51Z</dcterms:created>
  <dcterms:modified xsi:type="dcterms:W3CDTF">2020-09-29T00:08:04Z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0x0101002DA299AC048A4B8EA9C1D19079C1A32200C6EE85CFF4561049945C5AD9E67B5154</vt:lpwstr>
  </property>
</Properties>
</file>