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8" r:id="rId2"/>
  </p:sldIdLst>
  <p:sldSz cx="6858000" cy="9906000" type="A4"/>
  <p:notesSz cx="6807200" cy="9939338"/>
  <p:defaultTextStyle>
    <a:defPPr>
      <a:defRPr lang="ja-JP"/>
    </a:defPPr>
    <a:lvl1pPr marL="0" algn="l" defTabSz="938032" rtl="0" eaLnBrk="1" latinLnBrk="0" hangingPunct="1">
      <a:defRPr kumimoji="1" sz="1816" kern="1200">
        <a:solidFill>
          <a:schemeClr val="tx1"/>
        </a:solidFill>
        <a:latin typeface="+mn-lt"/>
        <a:ea typeface="+mn-ea"/>
        <a:cs typeface="+mn-cs"/>
      </a:defRPr>
    </a:lvl1pPr>
    <a:lvl2pPr marL="469016" algn="l" defTabSz="938032" rtl="0" eaLnBrk="1" latinLnBrk="0" hangingPunct="1">
      <a:defRPr kumimoji="1" sz="1816" kern="1200">
        <a:solidFill>
          <a:schemeClr val="tx1"/>
        </a:solidFill>
        <a:latin typeface="+mn-lt"/>
        <a:ea typeface="+mn-ea"/>
        <a:cs typeface="+mn-cs"/>
      </a:defRPr>
    </a:lvl2pPr>
    <a:lvl3pPr marL="938032" algn="l" defTabSz="938032" rtl="0" eaLnBrk="1" latinLnBrk="0" hangingPunct="1">
      <a:defRPr kumimoji="1" sz="1816" kern="1200">
        <a:solidFill>
          <a:schemeClr val="tx1"/>
        </a:solidFill>
        <a:latin typeface="+mn-lt"/>
        <a:ea typeface="+mn-ea"/>
        <a:cs typeface="+mn-cs"/>
      </a:defRPr>
    </a:lvl3pPr>
    <a:lvl4pPr marL="1407047" algn="l" defTabSz="938032" rtl="0" eaLnBrk="1" latinLnBrk="0" hangingPunct="1">
      <a:defRPr kumimoji="1" sz="1816" kern="1200">
        <a:solidFill>
          <a:schemeClr val="tx1"/>
        </a:solidFill>
        <a:latin typeface="+mn-lt"/>
        <a:ea typeface="+mn-ea"/>
        <a:cs typeface="+mn-cs"/>
      </a:defRPr>
    </a:lvl4pPr>
    <a:lvl5pPr marL="1876064" algn="l" defTabSz="938032" rtl="0" eaLnBrk="1" latinLnBrk="0" hangingPunct="1">
      <a:defRPr kumimoji="1" sz="1816" kern="1200">
        <a:solidFill>
          <a:schemeClr val="tx1"/>
        </a:solidFill>
        <a:latin typeface="+mn-lt"/>
        <a:ea typeface="+mn-ea"/>
        <a:cs typeface="+mn-cs"/>
      </a:defRPr>
    </a:lvl5pPr>
    <a:lvl6pPr marL="2345079" algn="l" defTabSz="938032" rtl="0" eaLnBrk="1" latinLnBrk="0" hangingPunct="1">
      <a:defRPr kumimoji="1" sz="1816" kern="1200">
        <a:solidFill>
          <a:schemeClr val="tx1"/>
        </a:solidFill>
        <a:latin typeface="+mn-lt"/>
        <a:ea typeface="+mn-ea"/>
        <a:cs typeface="+mn-cs"/>
      </a:defRPr>
    </a:lvl6pPr>
    <a:lvl7pPr marL="2814097" algn="l" defTabSz="938032" rtl="0" eaLnBrk="1" latinLnBrk="0" hangingPunct="1">
      <a:defRPr kumimoji="1" sz="1816" kern="1200">
        <a:solidFill>
          <a:schemeClr val="tx1"/>
        </a:solidFill>
        <a:latin typeface="+mn-lt"/>
        <a:ea typeface="+mn-ea"/>
        <a:cs typeface="+mn-cs"/>
      </a:defRPr>
    </a:lvl7pPr>
    <a:lvl8pPr marL="3283112" algn="l" defTabSz="938032" rtl="0" eaLnBrk="1" latinLnBrk="0" hangingPunct="1">
      <a:defRPr kumimoji="1" sz="1816" kern="1200">
        <a:solidFill>
          <a:schemeClr val="tx1"/>
        </a:solidFill>
        <a:latin typeface="+mn-lt"/>
        <a:ea typeface="+mn-ea"/>
        <a:cs typeface="+mn-cs"/>
      </a:defRPr>
    </a:lvl8pPr>
    <a:lvl9pPr marL="3752128" algn="l" defTabSz="938032"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4201" userDrawn="1">
          <p15:clr>
            <a:srgbClr val="A4A3A4"/>
          </p15:clr>
        </p15:guide>
        <p15:guide id="3" pos="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ECEBE6"/>
    <a:srgbClr val="25231D"/>
    <a:srgbClr val="212121"/>
    <a:srgbClr val="215968"/>
    <a:srgbClr val="FFFFCC"/>
    <a:srgbClr val="FFFF99"/>
    <a:srgbClr val="E7FFFF"/>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D28D7-C277-4B3F-A048-460F53E55C26}" v="11" dt="2023-03-15T01:53:18.3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152" autoAdjust="0"/>
  </p:normalViewPr>
  <p:slideViewPr>
    <p:cSldViewPr>
      <p:cViewPr>
        <p:scale>
          <a:sx n="62" d="100"/>
          <a:sy n="62" d="100"/>
        </p:scale>
        <p:origin x="2688" y="510"/>
      </p:cViewPr>
      <p:guideLst>
        <p:guide orient="horz" pos="3120"/>
        <p:guide pos="4201"/>
        <p:guide pos="96"/>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横田 雄介(yokota-yuusuke)" userId="926c7913-c880-49f0-a591-9c534d44c7c8" providerId="ADAL" clId="{F3AD28D7-C277-4B3F-A048-460F53E55C26}"/>
    <pc:docChg chg="modSld">
      <pc:chgData name="横田 雄介(yokota-yuusuke)" userId="926c7913-c880-49f0-a591-9c534d44c7c8" providerId="ADAL" clId="{F3AD28D7-C277-4B3F-A048-460F53E55C26}" dt="2023-03-15T01:53:24.388" v="46" actId="1076"/>
      <pc:docMkLst>
        <pc:docMk/>
      </pc:docMkLst>
      <pc:sldChg chg="modSp mod">
        <pc:chgData name="横田 雄介(yokota-yuusuke)" userId="926c7913-c880-49f0-a591-9c534d44c7c8" providerId="ADAL" clId="{F3AD28D7-C277-4B3F-A048-460F53E55C26}" dt="2023-03-15T01:53:24.388" v="46" actId="1076"/>
        <pc:sldMkLst>
          <pc:docMk/>
          <pc:sldMk cId="37172039" sldId="268"/>
        </pc:sldMkLst>
        <pc:spChg chg="mod">
          <ac:chgData name="横田 雄介(yokota-yuusuke)" userId="926c7913-c880-49f0-a591-9c534d44c7c8" providerId="ADAL" clId="{F3AD28D7-C277-4B3F-A048-460F53E55C26}" dt="2023-03-15T01:52:59.037" v="18" actId="14100"/>
          <ac:spMkLst>
            <pc:docMk/>
            <pc:sldMk cId="37172039" sldId="268"/>
            <ac:spMk id="4" creationId="{00000000-0000-0000-0000-000000000000}"/>
          </ac:spMkLst>
        </pc:spChg>
        <pc:spChg chg="mod">
          <ac:chgData name="横田 雄介(yokota-yuusuke)" userId="926c7913-c880-49f0-a591-9c534d44c7c8" providerId="ADAL" clId="{F3AD28D7-C277-4B3F-A048-460F53E55C26}" dt="2023-03-15T01:52:54.450" v="16" actId="1076"/>
          <ac:spMkLst>
            <pc:docMk/>
            <pc:sldMk cId="37172039" sldId="268"/>
            <ac:spMk id="5" creationId="{00000000-0000-0000-0000-000000000000}"/>
          </ac:spMkLst>
        </pc:spChg>
        <pc:spChg chg="mod">
          <ac:chgData name="横田 雄介(yokota-yuusuke)" userId="926c7913-c880-49f0-a591-9c534d44c7c8" providerId="ADAL" clId="{F3AD28D7-C277-4B3F-A048-460F53E55C26}" dt="2023-03-15T01:53:24.388" v="46" actId="1076"/>
          <ac:spMkLst>
            <pc:docMk/>
            <pc:sldMk cId="37172039" sldId="268"/>
            <ac:spMk id="2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7ACECEF2-7819-4615-B73A-30FD7F758142}" type="datetimeFigureOut">
              <a:rPr kumimoji="1" lang="ja-JP" altLang="en-US" smtClean="0"/>
              <a:t>2023/4/4</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40" tIns="45720" rIns="91440" bIns="45720"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38529" rtl="0" eaLnBrk="1" latinLnBrk="0" hangingPunct="1">
      <a:defRPr kumimoji="1" sz="1243" kern="1200">
        <a:solidFill>
          <a:schemeClr val="tx1"/>
        </a:solidFill>
        <a:latin typeface="+mn-lt"/>
        <a:ea typeface="+mn-ea"/>
        <a:cs typeface="+mn-cs"/>
      </a:defRPr>
    </a:lvl1pPr>
    <a:lvl2pPr marL="469264" algn="l" defTabSz="938529" rtl="0" eaLnBrk="1" latinLnBrk="0" hangingPunct="1">
      <a:defRPr kumimoji="1" sz="1243" kern="1200">
        <a:solidFill>
          <a:schemeClr val="tx1"/>
        </a:solidFill>
        <a:latin typeface="+mn-lt"/>
        <a:ea typeface="+mn-ea"/>
        <a:cs typeface="+mn-cs"/>
      </a:defRPr>
    </a:lvl2pPr>
    <a:lvl3pPr marL="938529" algn="l" defTabSz="938529" rtl="0" eaLnBrk="1" latinLnBrk="0" hangingPunct="1">
      <a:defRPr kumimoji="1" sz="1243" kern="1200">
        <a:solidFill>
          <a:schemeClr val="tx1"/>
        </a:solidFill>
        <a:latin typeface="+mn-lt"/>
        <a:ea typeface="+mn-ea"/>
        <a:cs typeface="+mn-cs"/>
      </a:defRPr>
    </a:lvl3pPr>
    <a:lvl4pPr marL="1407793" algn="l" defTabSz="938529" rtl="0" eaLnBrk="1" latinLnBrk="0" hangingPunct="1">
      <a:defRPr kumimoji="1" sz="1243" kern="1200">
        <a:solidFill>
          <a:schemeClr val="tx1"/>
        </a:solidFill>
        <a:latin typeface="+mn-lt"/>
        <a:ea typeface="+mn-ea"/>
        <a:cs typeface="+mn-cs"/>
      </a:defRPr>
    </a:lvl4pPr>
    <a:lvl5pPr marL="1877058" algn="l" defTabSz="938529" rtl="0" eaLnBrk="1" latinLnBrk="0" hangingPunct="1">
      <a:defRPr kumimoji="1" sz="1243" kern="1200">
        <a:solidFill>
          <a:schemeClr val="tx1"/>
        </a:solidFill>
        <a:latin typeface="+mn-lt"/>
        <a:ea typeface="+mn-ea"/>
        <a:cs typeface="+mn-cs"/>
      </a:defRPr>
    </a:lvl5pPr>
    <a:lvl6pPr marL="2346322" algn="l" defTabSz="938529" rtl="0" eaLnBrk="1" latinLnBrk="0" hangingPunct="1">
      <a:defRPr kumimoji="1" sz="1243" kern="1200">
        <a:solidFill>
          <a:schemeClr val="tx1"/>
        </a:solidFill>
        <a:latin typeface="+mn-lt"/>
        <a:ea typeface="+mn-ea"/>
        <a:cs typeface="+mn-cs"/>
      </a:defRPr>
    </a:lvl6pPr>
    <a:lvl7pPr marL="2815587" algn="l" defTabSz="938529" rtl="0" eaLnBrk="1" latinLnBrk="0" hangingPunct="1">
      <a:defRPr kumimoji="1" sz="1243" kern="1200">
        <a:solidFill>
          <a:schemeClr val="tx1"/>
        </a:solidFill>
        <a:latin typeface="+mn-lt"/>
        <a:ea typeface="+mn-ea"/>
        <a:cs typeface="+mn-cs"/>
      </a:defRPr>
    </a:lvl7pPr>
    <a:lvl8pPr marL="3284851" algn="l" defTabSz="938529" rtl="0" eaLnBrk="1" latinLnBrk="0" hangingPunct="1">
      <a:defRPr kumimoji="1" sz="1243" kern="1200">
        <a:solidFill>
          <a:schemeClr val="tx1"/>
        </a:solidFill>
        <a:latin typeface="+mn-lt"/>
        <a:ea typeface="+mn-ea"/>
        <a:cs typeface="+mn-cs"/>
      </a:defRPr>
    </a:lvl8pPr>
    <a:lvl9pPr marL="3754115" algn="l" defTabSz="93852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2ABEC6-2913-4F61-A86D-723B575ECA06}" type="slidenum">
              <a:rPr kumimoji="1" lang="ja-JP" altLang="en-US" smtClean="0"/>
              <a:t>1</a:t>
            </a:fld>
            <a:endParaRPr kumimoji="1" lang="ja-JP" altLang="en-US"/>
          </a:p>
        </p:txBody>
      </p:sp>
    </p:spTree>
    <p:extLst>
      <p:ext uri="{BB962C8B-B14F-4D97-AF65-F5344CB8AC3E}">
        <p14:creationId xmlns:p14="http://schemas.microsoft.com/office/powerpoint/2010/main" val="425107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67414" indent="0" algn="ctr">
              <a:buNone/>
              <a:defRPr>
                <a:solidFill>
                  <a:schemeClr val="tx1">
                    <a:tint val="75000"/>
                  </a:schemeClr>
                </a:solidFill>
              </a:defRPr>
            </a:lvl2pPr>
            <a:lvl3pPr marL="934830" indent="0" algn="ctr">
              <a:buNone/>
              <a:defRPr>
                <a:solidFill>
                  <a:schemeClr val="tx1">
                    <a:tint val="75000"/>
                  </a:schemeClr>
                </a:solidFill>
              </a:defRPr>
            </a:lvl3pPr>
            <a:lvl4pPr marL="1402244" indent="0" algn="ctr">
              <a:buNone/>
              <a:defRPr>
                <a:solidFill>
                  <a:schemeClr val="tx1">
                    <a:tint val="75000"/>
                  </a:schemeClr>
                </a:solidFill>
              </a:defRPr>
            </a:lvl4pPr>
            <a:lvl5pPr marL="1869659" indent="0" algn="ctr">
              <a:buNone/>
              <a:defRPr>
                <a:solidFill>
                  <a:schemeClr val="tx1">
                    <a:tint val="75000"/>
                  </a:schemeClr>
                </a:solidFill>
              </a:defRPr>
            </a:lvl5pPr>
            <a:lvl6pPr marL="2337073" indent="0" algn="ctr">
              <a:buNone/>
              <a:defRPr>
                <a:solidFill>
                  <a:schemeClr val="tx1">
                    <a:tint val="75000"/>
                  </a:schemeClr>
                </a:solidFill>
              </a:defRPr>
            </a:lvl6pPr>
            <a:lvl7pPr marL="2804489" indent="0" algn="ctr">
              <a:buNone/>
              <a:defRPr>
                <a:solidFill>
                  <a:schemeClr val="tx1">
                    <a:tint val="75000"/>
                  </a:schemeClr>
                </a:solidFill>
              </a:defRPr>
            </a:lvl7pPr>
            <a:lvl8pPr marL="3271904" indent="0" algn="ctr">
              <a:buNone/>
              <a:defRPr>
                <a:solidFill>
                  <a:schemeClr val="tx1">
                    <a:tint val="75000"/>
                  </a:schemeClr>
                </a:solidFill>
              </a:defRPr>
            </a:lvl8pPr>
            <a:lvl9pPr marL="373931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19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2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3"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806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95"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6" y="4198590"/>
            <a:ext cx="5829300" cy="2166936"/>
          </a:xfrm>
        </p:spPr>
        <p:txBody>
          <a:bodyPr anchor="b"/>
          <a:lstStyle>
            <a:lvl1pPr marL="0" indent="0">
              <a:buNone/>
              <a:defRPr sz="2000">
                <a:solidFill>
                  <a:schemeClr val="tx1">
                    <a:tint val="75000"/>
                  </a:schemeClr>
                </a:solidFill>
              </a:defRPr>
            </a:lvl1pPr>
            <a:lvl2pPr marL="467414" indent="0">
              <a:buNone/>
              <a:defRPr sz="1810">
                <a:solidFill>
                  <a:schemeClr val="tx1">
                    <a:tint val="75000"/>
                  </a:schemeClr>
                </a:solidFill>
              </a:defRPr>
            </a:lvl2pPr>
            <a:lvl3pPr marL="934830" indent="0">
              <a:buNone/>
              <a:defRPr sz="1714">
                <a:solidFill>
                  <a:schemeClr val="tx1">
                    <a:tint val="75000"/>
                  </a:schemeClr>
                </a:solidFill>
              </a:defRPr>
            </a:lvl3pPr>
            <a:lvl4pPr marL="1402244" indent="0">
              <a:buNone/>
              <a:defRPr sz="1429">
                <a:solidFill>
                  <a:schemeClr val="tx1">
                    <a:tint val="75000"/>
                  </a:schemeClr>
                </a:solidFill>
              </a:defRPr>
            </a:lvl4pPr>
            <a:lvl5pPr marL="1869659" indent="0">
              <a:buNone/>
              <a:defRPr sz="1429">
                <a:solidFill>
                  <a:schemeClr val="tx1">
                    <a:tint val="75000"/>
                  </a:schemeClr>
                </a:solidFill>
              </a:defRPr>
            </a:lvl5pPr>
            <a:lvl6pPr marL="2337073" indent="0">
              <a:buNone/>
              <a:defRPr sz="1429">
                <a:solidFill>
                  <a:schemeClr val="tx1">
                    <a:tint val="75000"/>
                  </a:schemeClr>
                </a:solidFill>
              </a:defRPr>
            </a:lvl6pPr>
            <a:lvl7pPr marL="2804489" indent="0">
              <a:buNone/>
              <a:defRPr sz="1429">
                <a:solidFill>
                  <a:schemeClr val="tx1">
                    <a:tint val="75000"/>
                  </a:schemeClr>
                </a:solidFill>
              </a:defRPr>
            </a:lvl7pPr>
            <a:lvl8pPr marL="3271904" indent="0">
              <a:buNone/>
              <a:defRPr sz="1429">
                <a:solidFill>
                  <a:schemeClr val="tx1">
                    <a:tint val="75000"/>
                  </a:schemeClr>
                </a:solidFill>
              </a:defRPr>
            </a:lvl8pPr>
            <a:lvl9pPr marL="3739319" indent="0">
              <a:buNone/>
              <a:defRPr sz="142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62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3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5" y="2217387"/>
            <a:ext cx="303014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5" y="3141486"/>
            <a:ext cx="303014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5" y="2217387"/>
            <a:ext cx="303133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5" y="3141486"/>
            <a:ext cx="303133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9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24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92" y="394408"/>
            <a:ext cx="3833813" cy="845449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18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3"/>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5" y="885121"/>
            <a:ext cx="4114800" cy="5943600"/>
          </a:xfrm>
        </p:spPr>
        <p:txBody>
          <a:bodyPr/>
          <a:lstStyle>
            <a:lvl1pPr marL="0" indent="0">
              <a:buNone/>
              <a:defRPr sz="3238"/>
            </a:lvl1pPr>
            <a:lvl2pPr marL="467414" indent="0">
              <a:buNone/>
              <a:defRPr sz="2857"/>
            </a:lvl2pPr>
            <a:lvl3pPr marL="934830" indent="0">
              <a:buNone/>
              <a:defRPr sz="2381"/>
            </a:lvl3pPr>
            <a:lvl4pPr marL="1402244" indent="0">
              <a:buNone/>
              <a:defRPr sz="2000"/>
            </a:lvl4pPr>
            <a:lvl5pPr marL="1869659" indent="0">
              <a:buNone/>
              <a:defRPr sz="2000"/>
            </a:lvl5pPr>
            <a:lvl6pPr marL="2337073" indent="0">
              <a:buNone/>
              <a:defRPr sz="2000"/>
            </a:lvl6pPr>
            <a:lvl7pPr marL="2804489" indent="0">
              <a:buNone/>
              <a:defRPr sz="2000"/>
            </a:lvl7pPr>
            <a:lvl8pPr marL="3271904" indent="0">
              <a:buNone/>
              <a:defRPr sz="2000"/>
            </a:lvl8pPr>
            <a:lvl9pPr marL="3739319"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5" y="7752824"/>
            <a:ext cx="4114800" cy="1162578"/>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2023/4/4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44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3" y="396700"/>
            <a:ext cx="6172200" cy="1650999"/>
          </a:xfrm>
          <a:prstGeom prst="rect">
            <a:avLst/>
          </a:prstGeom>
        </p:spPr>
        <p:txBody>
          <a:bodyPr vert="horz" lIns="98155" tIns="49078" rIns="98155" bIns="49078"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3" y="2311405"/>
            <a:ext cx="6172200" cy="6537502"/>
          </a:xfrm>
          <a:prstGeom prst="rect">
            <a:avLst/>
          </a:prstGeom>
        </p:spPr>
        <p:txBody>
          <a:bodyPr vert="horz" lIns="98155" tIns="49078" rIns="98155" bIns="4907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3" y="9181396"/>
            <a:ext cx="1600200" cy="527403"/>
          </a:xfrm>
          <a:prstGeom prst="rect">
            <a:avLst/>
          </a:prstGeom>
        </p:spPr>
        <p:txBody>
          <a:bodyPr vert="horz" lIns="98155" tIns="49078" rIns="98155" bIns="49078" rtlCol="0" anchor="ctr"/>
          <a:lstStyle>
            <a:lvl1pPr algn="l">
              <a:defRPr sz="1238">
                <a:solidFill>
                  <a:schemeClr val="tx1">
                    <a:tint val="75000"/>
                  </a:schemeClr>
                </a:solidFill>
              </a:defRPr>
            </a:lvl1pPr>
          </a:lstStyle>
          <a:p>
            <a:pPr defTabSz="934830"/>
            <a:fld id="{2C56B299-398B-4979-9E73-E20F41E712D2}" type="datetimeFigureOut">
              <a:rPr lang="ja-JP" altLang="en-US" smtClean="0">
                <a:solidFill>
                  <a:prstClr val="black">
                    <a:tint val="75000"/>
                  </a:prstClr>
                </a:solidFill>
              </a:rPr>
              <a:pPr defTabSz="934830"/>
              <a:t>2023/4/4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6"/>
            <a:ext cx="2171700" cy="527403"/>
          </a:xfrm>
          <a:prstGeom prst="rect">
            <a:avLst/>
          </a:prstGeom>
        </p:spPr>
        <p:txBody>
          <a:bodyPr vert="horz" lIns="98155" tIns="49078" rIns="98155" bIns="49078" rtlCol="0" anchor="ctr"/>
          <a:lstStyle>
            <a:lvl1pPr algn="ctr">
              <a:defRPr sz="1238">
                <a:solidFill>
                  <a:schemeClr val="tx1">
                    <a:tint val="75000"/>
                  </a:schemeClr>
                </a:solidFill>
              </a:defRPr>
            </a:lvl1pPr>
          </a:lstStyle>
          <a:p>
            <a:pPr defTabSz="93483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396"/>
            <a:ext cx="1600200" cy="527403"/>
          </a:xfrm>
          <a:prstGeom prst="rect">
            <a:avLst/>
          </a:prstGeom>
        </p:spPr>
        <p:txBody>
          <a:bodyPr vert="horz" lIns="98155" tIns="49078" rIns="98155" bIns="49078" rtlCol="0" anchor="ctr"/>
          <a:lstStyle>
            <a:lvl1pPr algn="r">
              <a:defRPr sz="1238">
                <a:solidFill>
                  <a:schemeClr val="tx1">
                    <a:tint val="75000"/>
                  </a:schemeClr>
                </a:solidFill>
              </a:defRPr>
            </a:lvl1pPr>
          </a:lstStyle>
          <a:p>
            <a:pPr defTabSz="934830"/>
            <a:fld id="{32927FFD-3D24-4EC2-AEC8-E83A8D96C0AC}" type="slidenum">
              <a:rPr lang="ja-JP" altLang="en-US" smtClean="0">
                <a:solidFill>
                  <a:prstClr val="black">
                    <a:tint val="75000"/>
                  </a:prstClr>
                </a:solidFill>
              </a:rPr>
              <a:pPr defTabSz="934830"/>
              <a:t>‹#›</a:t>
            </a:fld>
            <a:endParaRPr lang="ja-JP" altLang="en-US">
              <a:solidFill>
                <a:prstClr val="black">
                  <a:tint val="75000"/>
                </a:prstClr>
              </a:solidFill>
            </a:endParaRPr>
          </a:p>
        </p:txBody>
      </p:sp>
    </p:spTree>
    <p:extLst>
      <p:ext uri="{BB962C8B-B14F-4D97-AF65-F5344CB8AC3E}">
        <p14:creationId xmlns:p14="http://schemas.microsoft.com/office/powerpoint/2010/main" val="3559818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34830" rtl="0" eaLnBrk="1" latinLnBrk="0" hangingPunct="1">
        <a:spcBef>
          <a:spcPct val="0"/>
        </a:spcBef>
        <a:buNone/>
        <a:defRPr kumimoji="1" sz="4572" kern="1200">
          <a:solidFill>
            <a:schemeClr val="tx1"/>
          </a:solidFill>
          <a:latin typeface="+mj-lt"/>
          <a:ea typeface="+mj-ea"/>
          <a:cs typeface="+mj-cs"/>
        </a:defRPr>
      </a:lvl1pPr>
    </p:titleStyle>
    <p:bodyStyle>
      <a:lvl1pPr marL="350561" indent="-350561" algn="l" defTabSz="934830"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549" indent="-292135" algn="l" defTabSz="934830"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538" indent="-233708" algn="l" defTabSz="934830"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953"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368"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78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8197"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61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3026"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830" rtl="0" eaLnBrk="1" latinLnBrk="0" hangingPunct="1">
        <a:defRPr kumimoji="1" sz="1810" kern="1200">
          <a:solidFill>
            <a:schemeClr val="tx1"/>
          </a:solidFill>
          <a:latin typeface="+mn-lt"/>
          <a:ea typeface="+mn-ea"/>
          <a:cs typeface="+mn-cs"/>
        </a:defRPr>
      </a:lvl1pPr>
      <a:lvl2pPr marL="467414" algn="l" defTabSz="934830" rtl="0" eaLnBrk="1" latinLnBrk="0" hangingPunct="1">
        <a:defRPr kumimoji="1" sz="1810" kern="1200">
          <a:solidFill>
            <a:schemeClr val="tx1"/>
          </a:solidFill>
          <a:latin typeface="+mn-lt"/>
          <a:ea typeface="+mn-ea"/>
          <a:cs typeface="+mn-cs"/>
        </a:defRPr>
      </a:lvl2pPr>
      <a:lvl3pPr marL="934830" algn="l" defTabSz="934830" rtl="0" eaLnBrk="1" latinLnBrk="0" hangingPunct="1">
        <a:defRPr kumimoji="1" sz="1810" kern="1200">
          <a:solidFill>
            <a:schemeClr val="tx1"/>
          </a:solidFill>
          <a:latin typeface="+mn-lt"/>
          <a:ea typeface="+mn-ea"/>
          <a:cs typeface="+mn-cs"/>
        </a:defRPr>
      </a:lvl3pPr>
      <a:lvl4pPr marL="1402244" algn="l" defTabSz="934830" rtl="0" eaLnBrk="1" latinLnBrk="0" hangingPunct="1">
        <a:defRPr kumimoji="1" sz="1810" kern="1200">
          <a:solidFill>
            <a:schemeClr val="tx1"/>
          </a:solidFill>
          <a:latin typeface="+mn-lt"/>
          <a:ea typeface="+mn-ea"/>
          <a:cs typeface="+mn-cs"/>
        </a:defRPr>
      </a:lvl4pPr>
      <a:lvl5pPr marL="1869659" algn="l" defTabSz="934830" rtl="0" eaLnBrk="1" latinLnBrk="0" hangingPunct="1">
        <a:defRPr kumimoji="1" sz="1810" kern="1200">
          <a:solidFill>
            <a:schemeClr val="tx1"/>
          </a:solidFill>
          <a:latin typeface="+mn-lt"/>
          <a:ea typeface="+mn-ea"/>
          <a:cs typeface="+mn-cs"/>
        </a:defRPr>
      </a:lvl5pPr>
      <a:lvl6pPr marL="2337073" algn="l" defTabSz="934830" rtl="0" eaLnBrk="1" latinLnBrk="0" hangingPunct="1">
        <a:defRPr kumimoji="1" sz="1810" kern="1200">
          <a:solidFill>
            <a:schemeClr val="tx1"/>
          </a:solidFill>
          <a:latin typeface="+mn-lt"/>
          <a:ea typeface="+mn-ea"/>
          <a:cs typeface="+mn-cs"/>
        </a:defRPr>
      </a:lvl6pPr>
      <a:lvl7pPr marL="2804489" algn="l" defTabSz="934830" rtl="0" eaLnBrk="1" latinLnBrk="0" hangingPunct="1">
        <a:defRPr kumimoji="1" sz="1810" kern="1200">
          <a:solidFill>
            <a:schemeClr val="tx1"/>
          </a:solidFill>
          <a:latin typeface="+mn-lt"/>
          <a:ea typeface="+mn-ea"/>
          <a:cs typeface="+mn-cs"/>
        </a:defRPr>
      </a:lvl7pPr>
      <a:lvl8pPr marL="3271904" algn="l" defTabSz="934830" rtl="0" eaLnBrk="1" latinLnBrk="0" hangingPunct="1">
        <a:defRPr kumimoji="1" sz="1810" kern="1200">
          <a:solidFill>
            <a:schemeClr val="tx1"/>
          </a:solidFill>
          <a:latin typeface="+mn-lt"/>
          <a:ea typeface="+mn-ea"/>
          <a:cs typeface="+mn-cs"/>
        </a:defRPr>
      </a:lvl8pPr>
      <a:lvl9pPr marL="3739319" algn="l" defTabSz="934830"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32602" y="309262"/>
            <a:ext cx="1722580" cy="307777"/>
          </a:xfrm>
          <a:prstGeom prst="rect">
            <a:avLst/>
          </a:prstGeom>
          <a:noFill/>
        </p:spPr>
        <p:txBody>
          <a:bodyPr wrap="square" rtlCol="0">
            <a:spAutoFit/>
          </a:bodyPr>
          <a:lstStyle/>
          <a:p>
            <a:pPr defTabSz="870875">
              <a:defRPr/>
            </a:pPr>
            <a:r>
              <a:rPr lang="ja-JP" altLang="en-US" sz="1400" dirty="0">
                <a:solidFill>
                  <a:prstClr val="black"/>
                </a:solidFill>
                <a:latin typeface="メイリオ" panose="020B0604030504040204" pitchFamily="50" charset="-128"/>
                <a:ea typeface="メイリオ" panose="020B0604030504040204" pitchFamily="50" charset="-128"/>
              </a:rPr>
              <a:t>求職者の皆さまへ</a:t>
            </a:r>
          </a:p>
        </p:txBody>
      </p:sp>
      <p:sp>
        <p:nvSpPr>
          <p:cNvPr id="3" name="正方形/長方形 2"/>
          <p:cNvSpPr/>
          <p:nvPr/>
        </p:nvSpPr>
        <p:spPr bwMode="auto">
          <a:xfrm>
            <a:off x="0" y="678871"/>
            <a:ext cx="6857953" cy="1645837"/>
          </a:xfrm>
          <a:prstGeom prst="rect">
            <a:avLst/>
          </a:prstGeom>
          <a:solidFill>
            <a:schemeClr val="accent1">
              <a:lumMod val="75000"/>
            </a:schemeClr>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2" name="テキスト ボックス 1"/>
          <p:cNvSpPr txBox="1"/>
          <p:nvPr/>
        </p:nvSpPr>
        <p:spPr>
          <a:xfrm>
            <a:off x="8964" y="821723"/>
            <a:ext cx="6848989" cy="1346522"/>
          </a:xfrm>
          <a:prstGeom prst="rect">
            <a:avLst/>
          </a:prstGeom>
          <a:noFill/>
        </p:spPr>
        <p:txBody>
          <a:bodyPr wrap="square" rtlCol="0">
            <a:spAutoFit/>
          </a:bodyPr>
          <a:lstStyle/>
          <a:p>
            <a:pPr algn="ctr"/>
            <a:r>
              <a:rPr lang="ja-JP" altLang="en-US" sz="1550" b="1" dirty="0">
                <a:solidFill>
                  <a:srgbClr val="FFFF00"/>
                </a:solidFill>
                <a:latin typeface="メイリオ" panose="020B0604030504040204" pitchFamily="50" charset="-128"/>
                <a:ea typeface="メイリオ" panose="020B0604030504040204" pitchFamily="50" charset="-128"/>
              </a:rPr>
              <a:t>雇用保険法第</a:t>
            </a:r>
            <a:r>
              <a:rPr lang="en-US" altLang="ja-JP" sz="1550" b="1" dirty="0">
                <a:solidFill>
                  <a:srgbClr val="FFFF00"/>
                </a:solidFill>
                <a:latin typeface="メイリオ" panose="020B0604030504040204" pitchFamily="50" charset="-128"/>
                <a:ea typeface="メイリオ" panose="020B0604030504040204" pitchFamily="50" charset="-128"/>
              </a:rPr>
              <a:t>33</a:t>
            </a:r>
            <a:r>
              <a:rPr lang="ja-JP" altLang="en-US" sz="1550" b="1" dirty="0">
                <a:solidFill>
                  <a:srgbClr val="FFFF00"/>
                </a:solidFill>
                <a:latin typeface="メイリオ" panose="020B0604030504040204" pitchFamily="50" charset="-128"/>
                <a:ea typeface="メイリオ" panose="020B0604030504040204" pitchFamily="50" charset="-128"/>
              </a:rPr>
              <a:t>条の正当な理由のある離職者に関するお知らせ</a:t>
            </a:r>
            <a:endParaRPr lang="en-US" altLang="ja-JP" sz="1550" b="1" dirty="0">
              <a:solidFill>
                <a:srgbClr val="FFFF00"/>
              </a:solidFill>
              <a:latin typeface="メイリオ" panose="020B0604030504040204" pitchFamily="50" charset="-128"/>
              <a:ea typeface="メイリオ" panose="020B0604030504040204" pitchFamily="50" charset="-128"/>
            </a:endParaRPr>
          </a:p>
          <a:p>
            <a:r>
              <a:rPr lang="ja-JP" altLang="en-US" sz="2200" kern="100" dirty="0">
                <a:solidFill>
                  <a:schemeClr val="bg1"/>
                </a:solidFill>
                <a:latin typeface="メイリオ" panose="020B0604030504040204" pitchFamily="50" charset="-128"/>
                <a:ea typeface="メイリオ" panose="020B0604030504040204" pitchFamily="50" charset="-128"/>
                <a:cs typeface="Times New Roman"/>
              </a:rPr>
              <a:t>配偶者から暴力を受け、加害配偶者との同居を避けるため転居したことにより離職された方の取扱いについてお知らせします。</a:t>
            </a:r>
            <a:endParaRPr lang="en-US" altLang="ja-JP" sz="2200" kern="100" dirty="0">
              <a:solidFill>
                <a:schemeClr val="bg1"/>
              </a:solidFill>
              <a:latin typeface="メイリオ" panose="020B0604030504040204" pitchFamily="50" charset="-128"/>
              <a:ea typeface="メイリオ" panose="020B0604030504040204" pitchFamily="50" charset="-128"/>
              <a:cs typeface="Times New Roman"/>
            </a:endParaRPr>
          </a:p>
        </p:txBody>
      </p:sp>
      <p:sp>
        <p:nvSpPr>
          <p:cNvPr id="21" name="正方形/長方形 20"/>
          <p:cNvSpPr/>
          <p:nvPr/>
        </p:nvSpPr>
        <p:spPr>
          <a:xfrm>
            <a:off x="120486" y="5312857"/>
            <a:ext cx="6499944" cy="2317942"/>
          </a:xfrm>
          <a:prstGeom prst="rect">
            <a:avLst/>
          </a:prstGeom>
        </p:spPr>
        <p:txBody>
          <a:bodyPr wrap="square">
            <a:spAutoFit/>
          </a:bodyPr>
          <a:lstStyle/>
          <a:p>
            <a:pPr>
              <a:lnSpc>
                <a:spcPts val="2500"/>
              </a:lnSpc>
            </a:pPr>
            <a:r>
              <a:rPr lang="ja-JP" altLang="en-US" sz="1600" dirty="0">
                <a:latin typeface="メイリオ" panose="020B0604030504040204" pitchFamily="50" charset="-128"/>
                <a:ea typeface="メイリオ" panose="020B0604030504040204" pitchFamily="50" charset="-128"/>
              </a:rPr>
              <a:t>　</a:t>
            </a:r>
            <a:r>
              <a:rPr lang="ja-JP" altLang="en-US" sz="1400" u="sng" dirty="0">
                <a:latin typeface="メイリオ" panose="020B0604030504040204" pitchFamily="50" charset="-128"/>
                <a:ea typeface="メイリオ" panose="020B0604030504040204" pitchFamily="50" charset="-128"/>
              </a:rPr>
              <a:t>裁判所が発行する配偶者暴力防止法第</a:t>
            </a:r>
            <a:r>
              <a:rPr lang="en-US" altLang="ja-JP" sz="1400" u="sng" dirty="0">
                <a:latin typeface="メイリオ" panose="020B0604030504040204" pitchFamily="50" charset="-128"/>
                <a:ea typeface="メイリオ" panose="020B0604030504040204" pitchFamily="50" charset="-128"/>
              </a:rPr>
              <a:t>10</a:t>
            </a:r>
            <a:r>
              <a:rPr lang="ja-JP" altLang="en-US" sz="1400" u="sng" dirty="0">
                <a:latin typeface="メイリオ" panose="020B0604030504040204" pitchFamily="50" charset="-128"/>
                <a:ea typeface="メイリオ" panose="020B0604030504040204" pitchFamily="50" charset="-128"/>
              </a:rPr>
              <a:t>条に基づく保護命令に係る書類の写し</a:t>
            </a:r>
            <a:r>
              <a:rPr lang="ja-JP" altLang="en-US" sz="1400" dirty="0">
                <a:latin typeface="メイリオ" panose="020B0604030504040204" pitchFamily="50" charset="-128"/>
                <a:ea typeface="メイリオ" panose="020B0604030504040204" pitchFamily="50" charset="-128"/>
              </a:rPr>
              <a:t>又は</a:t>
            </a:r>
            <a:r>
              <a:rPr lang="ja-JP" altLang="en-US" sz="1400" u="sng" dirty="0">
                <a:latin typeface="メイリオ" panose="020B0604030504040204" pitchFamily="50" charset="-128"/>
                <a:ea typeface="メイリオ" panose="020B0604030504040204" pitchFamily="50" charset="-128"/>
              </a:rPr>
              <a:t>婦人相談所等が発行する配偶者からの暴力の被害者の保護に関する証明書</a:t>
            </a:r>
            <a:r>
              <a:rPr lang="ja-JP" altLang="en-US" sz="1400" dirty="0">
                <a:latin typeface="メイリオ" panose="020B0604030504040204" pitchFamily="50" charset="-128"/>
                <a:ea typeface="メイリオ" panose="020B0604030504040204" pitchFamily="50" charset="-128"/>
              </a:rPr>
              <a:t>の発行が確認できた場合に限ります。</a:t>
            </a:r>
          </a:p>
          <a:p>
            <a:pPr>
              <a:lnSpc>
                <a:spcPts val="2500"/>
              </a:lnSpc>
            </a:pPr>
            <a:r>
              <a:rPr lang="ja-JP" altLang="en-US" sz="1400" dirty="0">
                <a:latin typeface="メイリオ" panose="020B0604030504040204" pitchFamily="50" charset="-128"/>
                <a:ea typeface="メイリオ" panose="020B0604030504040204" pitchFamily="50" charset="-128"/>
              </a:rPr>
              <a:t>　住所または居所を移転したことの確認は、住民票（住民票記載事項証明書）や運転免許証、マイナンバーカード、その他（転居前、転居後の住所と転居した日がわかる書類）の書類の提出が必要です。</a:t>
            </a:r>
          </a:p>
          <a:p>
            <a:pPr>
              <a:lnSpc>
                <a:spcPts val="2500"/>
              </a:lnSpc>
            </a:pPr>
            <a:r>
              <a:rPr lang="ja-JP" altLang="en-US" sz="1400" dirty="0">
                <a:latin typeface="メイリオ" panose="020B0604030504040204" pitchFamily="50" charset="-128"/>
                <a:ea typeface="メイリオ" panose="020B0604030504040204" pitchFamily="50" charset="-128"/>
              </a:rPr>
              <a:t>　詳細は、下記お問い合わせ先にご相談ください。</a:t>
            </a:r>
            <a:endParaRPr lang="en-US" altLang="ja-JP" sz="14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5641464" y="9407877"/>
            <a:ext cx="1188146" cy="261610"/>
          </a:xfrm>
          <a:prstGeom prst="rect">
            <a:avLst/>
          </a:prstGeom>
          <a:noFill/>
        </p:spPr>
        <p:txBody>
          <a:bodyPr wrap="none" rtlCol="0">
            <a:spAutoFit/>
          </a:bodyPr>
          <a:lstStyle/>
          <a:p>
            <a:r>
              <a:rPr lang="en-US" altLang="ja-JP" sz="1100" dirty="0">
                <a:latin typeface="Meiryo UI" panose="020B0604030504040204" pitchFamily="50" charset="-128"/>
                <a:ea typeface="Meiryo UI" panose="020B0604030504040204" pitchFamily="50" charset="-128"/>
              </a:rPr>
              <a:t>LL</a:t>
            </a:r>
            <a:r>
              <a:rPr kumimoji="1" lang="en-US" altLang="ja-JP" sz="1100" dirty="0">
                <a:latin typeface="Meiryo UI" panose="020B0604030504040204" pitchFamily="50" charset="-128"/>
                <a:ea typeface="Meiryo UI" panose="020B0604030504040204" pitchFamily="50" charset="-128"/>
              </a:rPr>
              <a:t>050401</a:t>
            </a:r>
            <a:r>
              <a:rPr kumimoji="1" lang="ja-JP" altLang="en-US" sz="1100" dirty="0">
                <a:latin typeface="Meiryo UI" panose="020B0604030504040204" pitchFamily="50" charset="-128"/>
                <a:ea typeface="Meiryo UI" panose="020B0604030504040204" pitchFamily="50" charset="-128"/>
              </a:rPr>
              <a:t>保</a:t>
            </a:r>
            <a:r>
              <a:rPr lang="en-US" altLang="ja-JP" sz="1100" dirty="0">
                <a:latin typeface="Meiryo UI" panose="020B0604030504040204" pitchFamily="50" charset="-128"/>
                <a:ea typeface="Meiryo UI" panose="020B0604030504040204" pitchFamily="50" charset="-128"/>
              </a:rPr>
              <a:t>05</a:t>
            </a:r>
            <a:endParaRPr kumimoji="1" lang="ja-JP" altLang="en-US" sz="1100" dirty="0">
              <a:latin typeface="Meiryo UI" panose="020B0604030504040204" pitchFamily="50" charset="-128"/>
              <a:ea typeface="Meiryo UI" panose="020B0604030504040204" pitchFamily="50" charset="-128"/>
            </a:endParaRPr>
          </a:p>
        </p:txBody>
      </p:sp>
      <p:sp>
        <p:nvSpPr>
          <p:cNvPr id="32" name="正方形/長方形 31"/>
          <p:cNvSpPr/>
          <p:nvPr/>
        </p:nvSpPr>
        <p:spPr>
          <a:xfrm>
            <a:off x="120486" y="2504728"/>
            <a:ext cx="6499944" cy="900246"/>
          </a:xfrm>
          <a:prstGeom prst="rect">
            <a:avLst/>
          </a:prstGeom>
        </p:spPr>
        <p:txBody>
          <a:bodyPr wrap="square">
            <a:spAutoFit/>
          </a:bodyPr>
          <a:lstStyle/>
          <a:p>
            <a:pPr>
              <a:lnSpc>
                <a:spcPts val="2100"/>
              </a:lnSpc>
            </a:pPr>
            <a:r>
              <a:rPr lang="ja-JP" altLang="en-US" sz="1600" dirty="0">
                <a:latin typeface="メイリオ" panose="020B0604030504040204" pitchFamily="50" charset="-128"/>
                <a:ea typeface="メイリオ" panose="020B0604030504040204" pitchFamily="50" charset="-128"/>
              </a:rPr>
              <a:t>　</a:t>
            </a:r>
            <a:r>
              <a:rPr lang="ja-JP" altLang="en-US" sz="1500" u="heavy" dirty="0">
                <a:latin typeface="メイリオ" panose="020B0604030504040204" pitchFamily="50" charset="-128"/>
                <a:ea typeface="メイリオ" panose="020B0604030504040204" pitchFamily="50" charset="-128"/>
              </a:rPr>
              <a:t>令和５年４月１日以降</a:t>
            </a:r>
            <a:r>
              <a:rPr lang="ja-JP" altLang="en-US" sz="1500" dirty="0">
                <a:latin typeface="メイリオ" panose="020B0604030504040204" pitchFamily="50" charset="-128"/>
                <a:ea typeface="メイリオ" panose="020B0604030504040204" pitchFamily="50" charset="-128"/>
              </a:rPr>
              <a:t>に、以下の理由により離職された方は「特定理由離職者」として、雇用保険求職者給付の給付制限を受けないこととしました。</a:t>
            </a:r>
            <a:endParaRPr lang="en-US" altLang="ja-JP" sz="1500" dirty="0">
              <a:latin typeface="メイリオ" panose="020B0604030504040204" pitchFamily="50" charset="-128"/>
              <a:ea typeface="メイリオ" panose="020B0604030504040204" pitchFamily="50" charset="-128"/>
            </a:endParaRPr>
          </a:p>
        </p:txBody>
      </p:sp>
      <p:sp>
        <p:nvSpPr>
          <p:cNvPr id="4" name="角丸四角形 3"/>
          <p:cNvSpPr/>
          <p:nvPr/>
        </p:nvSpPr>
        <p:spPr bwMode="auto">
          <a:xfrm>
            <a:off x="372950" y="3465909"/>
            <a:ext cx="5995016" cy="1793155"/>
          </a:xfrm>
          <a:prstGeom prst="roundRect">
            <a:avLst/>
          </a:prstGeom>
          <a:noFill/>
          <a:ln w="63500" cmpd="dbl">
            <a:solidFill>
              <a:schemeClr val="tx1"/>
            </a:solid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5" name="正方形/長方形 4"/>
          <p:cNvSpPr/>
          <p:nvPr/>
        </p:nvSpPr>
        <p:spPr bwMode="auto">
          <a:xfrm>
            <a:off x="1472418" y="3218386"/>
            <a:ext cx="3913116" cy="499825"/>
          </a:xfrm>
          <a:prstGeom prst="rect">
            <a:avLst/>
          </a:prstGeom>
          <a:solidFill>
            <a:schemeClr val="bg1"/>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r>
              <a:rPr lang="ja-JP" altLang="en-US" sz="1800" b="1" u="sng" kern="100" dirty="0">
                <a:latin typeface="メイリオ" panose="020B0604030504040204" pitchFamily="50" charset="-128"/>
                <a:ea typeface="メイリオ" panose="020B0604030504040204" pitchFamily="50" charset="-128"/>
                <a:cs typeface="Times New Roman"/>
              </a:rPr>
              <a:t>＜「特定理由離職者」となる方＞</a:t>
            </a:r>
          </a:p>
        </p:txBody>
      </p:sp>
      <p:sp>
        <p:nvSpPr>
          <p:cNvPr id="27" name="正方形/長方形 26"/>
          <p:cNvSpPr/>
          <p:nvPr/>
        </p:nvSpPr>
        <p:spPr>
          <a:xfrm>
            <a:off x="624706" y="3600275"/>
            <a:ext cx="5375998" cy="1477328"/>
          </a:xfrm>
          <a:prstGeom prst="rect">
            <a:avLst/>
          </a:prstGeom>
        </p:spPr>
        <p:txBody>
          <a:bodyPr wrap="square">
            <a:spAutoFit/>
          </a:bodyPr>
          <a:lstStyle/>
          <a:p>
            <a:pPr>
              <a:lnSpc>
                <a:spcPts val="2700"/>
              </a:lnSpc>
            </a:pPr>
            <a:r>
              <a:rPr lang="ja-JP" altLang="en-US" sz="1500" dirty="0">
                <a:latin typeface="メイリオ" panose="020B0604030504040204" pitchFamily="50" charset="-128"/>
                <a:ea typeface="メイリオ" panose="020B0604030504040204" pitchFamily="50" charset="-128"/>
              </a:rPr>
              <a:t>配偶者（</a:t>
            </a:r>
            <a:r>
              <a:rPr lang="en-US" altLang="ja-JP" sz="1500" dirty="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）から身体に対する暴力又はこれに準ずる心身に有害な影響を及ぼす言動を受け、加害配偶者との同居を避けるため住所又は居所を移転したことにより離職した方</a:t>
            </a:r>
            <a:endParaRPr lang="en-US" altLang="ja-JP" sz="1500" dirty="0">
              <a:latin typeface="メイリオ" panose="020B0604030504040204" pitchFamily="50" charset="-128"/>
              <a:ea typeface="メイリオ" panose="020B0604030504040204" pitchFamily="50" charset="-128"/>
            </a:endParaRPr>
          </a:p>
          <a:p>
            <a:pPr>
              <a:lnSpc>
                <a:spcPts val="2700"/>
              </a:lnSpc>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）婚姻の届出をしていないが、事実上婚姻関係と同様の事情にある者を含みます。</a:t>
            </a:r>
            <a:endParaRPr lang="en-US" altLang="ja-JP" sz="1000" dirty="0">
              <a:latin typeface="メイリオ" panose="020B0604030504040204" pitchFamily="50" charset="-128"/>
              <a:ea typeface="メイリオ" panose="020B0604030504040204" pitchFamily="50" charset="-128"/>
            </a:endParaRPr>
          </a:p>
        </p:txBody>
      </p:sp>
      <p:sp>
        <p:nvSpPr>
          <p:cNvPr id="28" name="正方形/長方形 27"/>
          <p:cNvSpPr/>
          <p:nvPr/>
        </p:nvSpPr>
        <p:spPr>
          <a:xfrm>
            <a:off x="204515" y="7686933"/>
            <a:ext cx="6163451" cy="1708160"/>
          </a:xfrm>
          <a:prstGeom prst="rect">
            <a:avLst/>
          </a:prstGeom>
          <a:ln w="25400">
            <a:solidFill>
              <a:schemeClr val="accent3">
                <a:lumMod val="50000"/>
              </a:schemeClr>
            </a:solidFill>
            <a:prstDash val="sysDot"/>
          </a:ln>
        </p:spPr>
        <p:txBody>
          <a:bodyPr wrap="square">
            <a:spAutoFit/>
          </a:bodyPr>
          <a:lstStyle/>
          <a:p>
            <a:pPr>
              <a:lnSpc>
                <a:spcPts val="2100"/>
              </a:lnSpc>
            </a:pPr>
            <a:r>
              <a:rPr lang="ja-JP" altLang="en-US" sz="1600" dirty="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お問い合わせ先</a:t>
            </a:r>
            <a:endParaRPr lang="en-US" altLang="ja-JP" sz="1600" dirty="0">
              <a:latin typeface="メイリオ" panose="020B0604030504040204" pitchFamily="50" charset="-128"/>
              <a:ea typeface="メイリオ" panose="020B0604030504040204" pitchFamily="50" charset="-128"/>
            </a:endParaRPr>
          </a:p>
          <a:p>
            <a:pPr>
              <a:lnSpc>
                <a:spcPts val="2100"/>
              </a:lnSpc>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ハローワーク那覇</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電話</a:t>
            </a:r>
            <a:r>
              <a:rPr lang="en-US" altLang="ja-JP" sz="1600" dirty="0" smtClean="0">
                <a:latin typeface="メイリオ" panose="020B0604030504040204" pitchFamily="50" charset="-128"/>
                <a:ea typeface="メイリオ" panose="020B0604030504040204" pitchFamily="50" charset="-128"/>
              </a:rPr>
              <a:t>098-866-8609</a:t>
            </a:r>
            <a:r>
              <a:rPr lang="ja-JP" altLang="en-US" sz="1600" dirty="0" smtClean="0">
                <a:latin typeface="メイリオ" panose="020B0604030504040204" pitchFamily="50" charset="-128"/>
                <a:ea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rPr>
              <a:t>11</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nSpc>
                <a:spcPts val="2100"/>
              </a:lnSpc>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ハローワーク沖縄</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電話</a:t>
            </a:r>
            <a:r>
              <a:rPr lang="en-US" altLang="ja-JP" sz="1600" dirty="0" smtClean="0">
                <a:latin typeface="メイリオ" panose="020B0604030504040204" pitchFamily="50" charset="-128"/>
                <a:ea typeface="メイリオ" panose="020B0604030504040204" pitchFamily="50" charset="-128"/>
              </a:rPr>
              <a:t>098-939-3200</a:t>
            </a:r>
            <a:r>
              <a:rPr lang="ja-JP" altLang="en-US" sz="1600" dirty="0" smtClean="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11</a:t>
            </a:r>
            <a:r>
              <a:rPr lang="ja-JP" altLang="en-US" sz="1600" dirty="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nSpc>
                <a:spcPts val="2100"/>
              </a:lnSpc>
            </a:pPr>
            <a:r>
              <a:rPr lang="ja-JP" altLang="en-US" sz="1600" dirty="0" smtClean="0">
                <a:latin typeface="メイリオ" panose="020B0604030504040204" pitchFamily="50" charset="-128"/>
                <a:ea typeface="メイリオ" panose="020B0604030504040204" pitchFamily="50" charset="-128"/>
              </a:rPr>
              <a:t>　ハローワーク名護</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電話</a:t>
            </a:r>
            <a:r>
              <a:rPr lang="en-US" altLang="ja-JP" sz="1600" dirty="0" smtClean="0">
                <a:latin typeface="メイリオ" panose="020B0604030504040204" pitchFamily="50" charset="-128"/>
                <a:ea typeface="メイリオ" panose="020B0604030504040204" pitchFamily="50" charset="-128"/>
              </a:rPr>
              <a:t>0980-52-2810</a:t>
            </a:r>
          </a:p>
          <a:p>
            <a:pPr>
              <a:lnSpc>
                <a:spcPts val="2100"/>
              </a:lnSpc>
            </a:pPr>
            <a:r>
              <a:rPr lang="ja-JP" altLang="en-US" sz="1600" dirty="0" smtClean="0">
                <a:latin typeface="メイリオ" panose="020B0604030504040204" pitchFamily="50" charset="-128"/>
                <a:ea typeface="メイリオ" panose="020B0604030504040204" pitchFamily="50" charset="-128"/>
              </a:rPr>
              <a:t>　ハローワーク宮古</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電話</a:t>
            </a:r>
            <a:r>
              <a:rPr lang="en-US" altLang="ja-JP" sz="1600" dirty="0" smtClean="0">
                <a:latin typeface="メイリオ" panose="020B0604030504040204" pitchFamily="50" charset="-128"/>
                <a:ea typeface="メイリオ" panose="020B0604030504040204" pitchFamily="50" charset="-128"/>
              </a:rPr>
              <a:t>0980-72-3329</a:t>
            </a:r>
          </a:p>
          <a:p>
            <a:pPr>
              <a:lnSpc>
                <a:spcPts val="2100"/>
              </a:lnSpc>
            </a:pPr>
            <a:r>
              <a:rPr lang="ja-JP" altLang="en-US" sz="1600" dirty="0" smtClean="0">
                <a:latin typeface="メイリオ" panose="020B0604030504040204" pitchFamily="50" charset="-128"/>
                <a:ea typeface="メイリオ" panose="020B0604030504040204" pitchFamily="50" charset="-128"/>
              </a:rPr>
              <a:t>　ハローワーク八重山</a:t>
            </a:r>
            <a:r>
              <a:rPr lang="ja-JP" altLang="en-US" sz="1600" dirty="0">
                <a:latin typeface="メイリオ" panose="020B0604030504040204" pitchFamily="50" charset="-128"/>
                <a:ea typeface="メイリオ" panose="020B0604030504040204" pitchFamily="50" charset="-128"/>
              </a:rPr>
              <a:t>　電話</a:t>
            </a:r>
            <a:r>
              <a:rPr lang="en-US" altLang="ja-JP" sz="1600" dirty="0" smtClean="0">
                <a:latin typeface="メイリオ" panose="020B0604030504040204" pitchFamily="50" charset="-128"/>
                <a:ea typeface="メイリオ" panose="020B0604030504040204" pitchFamily="50" charset="-128"/>
              </a:rPr>
              <a:t>0980-82-2327</a:t>
            </a:r>
            <a:endParaRPr lang="en-US" altLang="ja-JP" sz="1600" dirty="0">
              <a:latin typeface="メイリオ" panose="020B0604030504040204" pitchFamily="50" charset="-128"/>
              <a:ea typeface="メイリオ" panose="020B0604030504040204" pitchFamily="50" charset="-128"/>
            </a:endParaRPr>
          </a:p>
        </p:txBody>
      </p:sp>
      <p:grpSp>
        <p:nvGrpSpPr>
          <p:cNvPr id="29" name="Group 2"/>
          <p:cNvGrpSpPr>
            <a:grpSpLocks/>
          </p:cNvGrpSpPr>
          <p:nvPr/>
        </p:nvGrpSpPr>
        <p:grpSpPr bwMode="auto">
          <a:xfrm>
            <a:off x="-228936" y="-205402"/>
            <a:ext cx="7314432" cy="475816"/>
            <a:chOff x="-397" y="-397"/>
            <a:chExt cx="12700" cy="794"/>
          </a:xfrm>
        </p:grpSpPr>
        <p:sp>
          <p:nvSpPr>
            <p:cNvPr id="31" name="AutoShape 3"/>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0"/>
            </a:p>
          </p:txBody>
        </p:sp>
        <p:sp>
          <p:nvSpPr>
            <p:cNvPr id="33" name="Oval 4"/>
            <p:cNvSpPr>
              <a:spLocks noChangeArrowheads="1"/>
            </p:cNvSpPr>
            <p:nvPr/>
          </p:nvSpPr>
          <p:spPr bwMode="auto">
            <a:xfrm>
              <a:off x="624" y="-397"/>
              <a:ext cx="794" cy="794"/>
            </a:xfrm>
            <a:prstGeom prst="ellipse">
              <a:avLst/>
            </a:prstGeom>
            <a:solidFill>
              <a:srgbClr val="FFC000"/>
            </a:solidFill>
            <a:ln w="9525">
              <a:solidFill>
                <a:srgbClr val="FFC000"/>
              </a:solidFill>
              <a:round/>
              <a:headEnd/>
              <a:tailEnd/>
            </a:ln>
          </p:spPr>
          <p:txBody>
            <a:bodyPr vert="horz" wrap="square" lIns="70757" tIns="8467" rIns="70757" bIns="8467" numCol="1" anchor="t" anchorCtr="0" compatLnSpc="1">
              <a:prstTxWarp prst="textNoShape">
                <a:avLst/>
              </a:prstTxWarp>
            </a:bodyPr>
            <a:lstStyle/>
            <a:p>
              <a:endParaRPr lang="ja-JP" altLang="en-US" sz="1730"/>
            </a:p>
          </p:txBody>
        </p:sp>
        <p:sp>
          <p:nvSpPr>
            <p:cNvPr id="34" name="AutoShape 5"/>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0"/>
            </a:p>
          </p:txBody>
        </p:sp>
      </p:grpSp>
      <p:grpSp>
        <p:nvGrpSpPr>
          <p:cNvPr id="35" name="グループ化 34"/>
          <p:cNvGrpSpPr/>
          <p:nvPr/>
        </p:nvGrpSpPr>
        <p:grpSpPr>
          <a:xfrm>
            <a:off x="-395572" y="9576461"/>
            <a:ext cx="7314431" cy="474319"/>
            <a:chOff x="-436137" y="10125845"/>
            <a:chExt cx="8064500" cy="503238"/>
          </a:xfrm>
        </p:grpSpPr>
        <p:sp>
          <p:nvSpPr>
            <p:cNvPr id="36" name="AutoShape 7"/>
            <p:cNvSpPr>
              <a:spLocks noChangeArrowheads="1"/>
            </p:cNvSpPr>
            <p:nvPr/>
          </p:nvSpPr>
          <p:spPr bwMode="auto">
            <a:xfrm>
              <a:off x="-436137" y="10125845"/>
              <a:ext cx="6911975" cy="503238"/>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0"/>
            </a:p>
          </p:txBody>
        </p:sp>
        <p:sp>
          <p:nvSpPr>
            <p:cNvPr id="37" name="Oval 8"/>
            <p:cNvSpPr>
              <a:spLocks noChangeArrowheads="1"/>
            </p:cNvSpPr>
            <p:nvPr/>
          </p:nvSpPr>
          <p:spPr bwMode="auto">
            <a:xfrm>
              <a:off x="6477108" y="10125845"/>
              <a:ext cx="504190" cy="503238"/>
            </a:xfrm>
            <a:prstGeom prst="ellipse">
              <a:avLst/>
            </a:prstGeom>
            <a:solidFill>
              <a:srgbClr val="FFC000"/>
            </a:solidFill>
            <a:ln w="9525">
              <a:solidFill>
                <a:srgbClr val="FFC000"/>
              </a:solidFill>
              <a:round/>
              <a:headEnd/>
              <a:tailEnd/>
            </a:ln>
          </p:spPr>
          <p:txBody>
            <a:bodyPr vert="horz" wrap="square" lIns="70757" tIns="8467" rIns="70757" bIns="8467" numCol="1" anchor="t" anchorCtr="0" compatLnSpc="1">
              <a:prstTxWarp prst="textNoShape">
                <a:avLst/>
              </a:prstTxWarp>
            </a:bodyPr>
            <a:lstStyle/>
            <a:p>
              <a:endParaRPr lang="ja-JP" altLang="en-US" sz="1730"/>
            </a:p>
          </p:txBody>
        </p:sp>
        <p:sp>
          <p:nvSpPr>
            <p:cNvPr id="38" name="AutoShape 9"/>
            <p:cNvSpPr>
              <a:spLocks noChangeArrowheads="1"/>
            </p:cNvSpPr>
            <p:nvPr/>
          </p:nvSpPr>
          <p:spPr bwMode="auto">
            <a:xfrm>
              <a:off x="6980663" y="10125845"/>
              <a:ext cx="647700" cy="503238"/>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0"/>
            </a:p>
          </p:txBody>
        </p:sp>
      </p:grpSp>
      <p:pic>
        <p:nvPicPr>
          <p:cNvPr id="40" name="図 39" descr="黒い背景と白い文字&#10;&#10;自動的に生成された説明">
            <a:extLst>
              <a:ext uri="{FF2B5EF4-FFF2-40B4-BE49-F238E27FC236}">
                <a16:creationId xmlns:a16="http://schemas.microsoft.com/office/drawing/2014/main" id="{E2A83FE3-AD80-4EB6-89C5-8CB0A41CCD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4800" y="9392952"/>
            <a:ext cx="1099757" cy="361031"/>
          </a:xfrm>
          <a:prstGeom prst="rect">
            <a:avLst/>
          </a:prstGeom>
        </p:spPr>
      </p:pic>
    </p:spTree>
    <p:extLst>
      <p:ext uri="{BB962C8B-B14F-4D97-AF65-F5344CB8AC3E}">
        <p14:creationId xmlns:p14="http://schemas.microsoft.com/office/powerpoint/2010/main" val="3717203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20000"/>
            <a:lumOff val="80000"/>
          </a:schemeClr>
        </a:solidFill>
        <a:ln>
          <a:headEnd/>
          <a:tailEnd/>
        </a:ln>
      </a:spPr>
      <a:bodyPr rot="0" vert="horz" wrap="square" lIns="91440" tIns="45720" rIns="91440" bIns="45720" anchor="ctr" anchorCtr="0" upright="1">
        <a:noAutofit/>
      </a:bodyPr>
      <a:lstStyle>
        <a:defPPr marL="286385" marR="113030" indent="-133985" algn="just">
          <a:lnSpc>
            <a:spcPts val="1500"/>
          </a:lnSpc>
          <a:spcAft>
            <a:spcPts val="0"/>
          </a:spcAft>
          <a:defRPr sz="1200" kern="100" dirty="0">
            <a:effectLst/>
            <a:latin typeface="Century"/>
            <a:ea typeface="ＭＳ ゴシック"/>
            <a:cs typeface="Times New Roman"/>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4205</TotalTime>
  <Words>322</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ゴシック</vt:lpstr>
      <vt:lpstr>メイリオ</vt:lpstr>
      <vt:lpstr>Arial</vt:lpstr>
      <vt:lpstr>Calibri</vt:lpstr>
      <vt:lpstr>Century</vt:lpstr>
      <vt:lpstr>Times New Roman</vt:lpstr>
      <vt:lpstr>blank</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知念和佳子</cp:lastModifiedBy>
  <cp:revision>522</cp:revision>
  <cp:lastPrinted>2022-04-12T07:59:25Z</cp:lastPrinted>
  <dcterms:created xsi:type="dcterms:W3CDTF">2014-01-10T01:38:26Z</dcterms:created>
  <dcterms:modified xsi:type="dcterms:W3CDTF">2023-04-04T09:13:15Z</dcterms:modified>
</cp:coreProperties>
</file>