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4"/>
  </p:sldMasterIdLst>
  <p:notesMasterIdLst>
    <p:notesMasterId r:id="rId7"/>
  </p:notesMasterIdLst>
  <p:sldIdLst>
    <p:sldId id="261" r:id="rId5"/>
    <p:sldId id="262" r:id="rId6"/>
  </p:sldIdLst>
  <p:sldSz cx="6911975" cy="10620375"/>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6" userDrawn="1">
          <p15:clr>
            <a:srgbClr val="A4A3A4"/>
          </p15:clr>
        </p15:guide>
        <p15:guide id="2" pos="217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646"/>
    <a:srgbClr val="FFFFCC"/>
    <a:srgbClr val="33CC33"/>
    <a:srgbClr val="CCFFCC"/>
    <a:srgbClr val="FF6600"/>
    <a:srgbClr val="FFCCFF"/>
    <a:srgbClr val="FF3300"/>
    <a:srgbClr val="5278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A0C2AC-5561-476A-92F3-A56E3C9400C8}" v="1" dt="2026-08-18T09:45:50.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53" autoAdjust="0"/>
  </p:normalViewPr>
  <p:slideViewPr>
    <p:cSldViewPr>
      <p:cViewPr varScale="1">
        <p:scale>
          <a:sx n="67" d="100"/>
          <a:sy n="67" d="100"/>
        </p:scale>
        <p:origin x="2292" y="66"/>
      </p:cViewPr>
      <p:guideLst>
        <p:guide orient="horz" pos="3346"/>
        <p:guide pos="2177"/>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changesInfos/changesInfo1.xml" Type="http://schemas.microsoft.com/office/2016/11/relationships/changesInfo"/><Relationship Id="rId13"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的場 隆晃(matoba-takaaki)" userId="7b2e6c76-72f8-4f58-b91e-7637187cdca6" providerId="ADAL" clId="{B0C94ADD-8F3B-437C-B680-62170F701251}"/>
    <pc:docChg chg="modSld">
      <pc:chgData name="的場 隆晃(matoba-takaaki)" userId="7b2e6c76-72f8-4f58-b91e-7637187cdca6" providerId="ADAL" clId="{B0C94ADD-8F3B-437C-B680-62170F701251}" dt="2025-01-08T06:57:16.164" v="286" actId="207"/>
      <pc:docMkLst>
        <pc:docMk/>
      </pc:docMkLst>
      <pc:sldChg chg="modSp mod">
        <pc:chgData name="的場 隆晃(matoba-takaaki)" userId="7b2e6c76-72f8-4f58-b91e-7637187cdca6" providerId="ADAL" clId="{B0C94ADD-8F3B-437C-B680-62170F701251}" dt="2025-01-08T06:57:16.164" v="286" actId="207"/>
        <pc:sldMkLst>
          <pc:docMk/>
          <pc:sldMk cId="1781729473" sldId="256"/>
        </pc:sldMkLst>
      </pc:sldChg>
      <pc:sldChg chg="modSp mod">
        <pc:chgData name="的場 隆晃(matoba-takaaki)" userId="7b2e6c76-72f8-4f58-b91e-7637187cdca6" providerId="ADAL" clId="{B0C94ADD-8F3B-437C-B680-62170F701251}" dt="2025-01-08T06:56:27.150" v="285"/>
        <pc:sldMkLst>
          <pc:docMk/>
          <pc:sldMk cId="3535795937" sldId="259"/>
        </pc:sldMkLst>
      </pc:sldChg>
    </pc:docChg>
  </pc:docChgLst>
  <pc:docChgLst>
    <pc:chgData name="三宅 雅洋(miyake-masahiro)" userId="64e9ebf6-1258-44e6-9eae-6d4c1035b392" providerId="ADAL" clId="{D79025F3-ED63-40B0-8822-FEFF5DFAB6CA}"/>
    <pc:docChg chg="undo redo custSel addSld delSld modSld sldOrd">
      <pc:chgData name="三宅 雅洋(miyake-masahiro)" userId="64e9ebf6-1258-44e6-9eae-6d4c1035b392" providerId="ADAL" clId="{D79025F3-ED63-40B0-8822-FEFF5DFAB6CA}" dt="2026-08-18T09:45:52.495" v="6926" actId="20577"/>
      <pc:docMkLst>
        <pc:docMk/>
      </pc:docMkLst>
      <pc:sldChg chg="addSp delSp modSp mod">
        <pc:chgData name="三宅 雅洋(miyake-masahiro)" userId="64e9ebf6-1258-44e6-9eae-6d4c1035b392" providerId="ADAL" clId="{D79025F3-ED63-40B0-8822-FEFF5DFAB6CA}" dt="2026-08-18T09:32:35.382" v="6924" actId="478"/>
        <pc:sldMkLst>
          <pc:docMk/>
          <pc:sldMk cId="1781729473" sldId="256"/>
        </pc:sldMkLst>
        <pc:spChg chg="mod">
          <ac:chgData name="三宅 雅洋(miyake-masahiro)" userId="64e9ebf6-1258-44e6-9eae-6d4c1035b392" providerId="ADAL" clId="{D79025F3-ED63-40B0-8822-FEFF5DFAB6CA}" dt="2026-08-09T13:55:34.592" v="2007"/>
          <ac:spMkLst>
            <pc:docMk/>
            <pc:sldMk cId="1781729473" sldId="256"/>
            <ac:spMk id="3"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4" creationId="{00000000-0000-0000-0000-000000000000}"/>
          </ac:spMkLst>
        </pc:spChg>
        <pc:spChg chg="mod">
          <ac:chgData name="三宅 雅洋(miyake-masahiro)" userId="64e9ebf6-1258-44e6-9eae-6d4c1035b392" providerId="ADAL" clId="{D79025F3-ED63-40B0-8822-FEFF5DFAB6CA}" dt="2026-08-09T13:55:34.592" v="2007"/>
          <ac:spMkLst>
            <pc:docMk/>
            <pc:sldMk cId="1781729473" sldId="256"/>
            <ac:spMk id="5"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6" creationId="{00000000-0000-0000-0000-000000000000}"/>
          </ac:spMkLst>
        </pc:spChg>
        <pc:spChg chg="mod">
          <ac:chgData name="三宅 雅洋(miyake-masahiro)" userId="64e9ebf6-1258-44e6-9eae-6d4c1035b392" providerId="ADAL" clId="{D79025F3-ED63-40B0-8822-FEFF5DFAB6CA}" dt="2026-08-10T02:44:58.337" v="3912" actId="403"/>
          <ac:spMkLst>
            <pc:docMk/>
            <pc:sldMk cId="1781729473" sldId="256"/>
            <ac:spMk id="7"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8" creationId="{00000000-0000-0000-0000-000000000000}"/>
          </ac:spMkLst>
        </pc:spChg>
        <pc:spChg chg="del mod">
          <ac:chgData name="三宅 雅洋(miyake-masahiro)" userId="64e9ebf6-1258-44e6-9eae-6d4c1035b392" providerId="ADAL" clId="{D79025F3-ED63-40B0-8822-FEFF5DFAB6CA}" dt="2026-08-18T09:32:35.382" v="6924" actId="478"/>
          <ac:spMkLst>
            <pc:docMk/>
            <pc:sldMk cId="1781729473" sldId="256"/>
            <ac:spMk id="10" creationId="{527EDAA6-37A0-8174-0112-CE999C9EC3C9}"/>
          </ac:spMkLst>
        </pc:spChg>
        <pc:spChg chg="mod">
          <ac:chgData name="三宅 雅洋(miyake-masahiro)" userId="64e9ebf6-1258-44e6-9eae-6d4c1035b392" providerId="ADAL" clId="{D79025F3-ED63-40B0-8822-FEFF5DFAB6CA}" dt="2026-08-09T13:55:34.592" v="2007"/>
          <ac:spMkLst>
            <pc:docMk/>
            <pc:sldMk cId="1781729473" sldId="256"/>
            <ac:spMk id="14"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16"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19" creationId="{00000000-0000-0000-0000-000000000000}"/>
          </ac:spMkLst>
        </pc:spChg>
        <pc:spChg chg="add mod">
          <ac:chgData name="三宅 雅洋(miyake-masahiro)" userId="64e9ebf6-1258-44e6-9eae-6d4c1035b392" providerId="ADAL" clId="{D79025F3-ED63-40B0-8822-FEFF5DFAB6CA}" dt="2026-08-09T23:45:34.860" v="2405" actId="20577"/>
          <ac:spMkLst>
            <pc:docMk/>
            <pc:sldMk cId="1781729473" sldId="256"/>
            <ac:spMk id="21" creationId="{D1A9F2B3-0515-3BF8-CD12-2AFDC895AFB2}"/>
          </ac:spMkLst>
        </pc:spChg>
        <pc:spChg chg="mod">
          <ac:chgData name="三宅 雅洋(miyake-masahiro)" userId="64e9ebf6-1258-44e6-9eae-6d4c1035b392" providerId="ADAL" clId="{D79025F3-ED63-40B0-8822-FEFF5DFAB6CA}" dt="2026-08-13T08:45:13.822" v="6174"/>
          <ac:spMkLst>
            <pc:docMk/>
            <pc:sldMk cId="1781729473" sldId="256"/>
            <ac:spMk id="22" creationId="{00000000-0000-0000-0000-000000000000}"/>
          </ac:spMkLst>
        </pc:spChg>
        <pc:spChg chg="mod">
          <ac:chgData name="三宅 雅洋(miyake-masahiro)" userId="64e9ebf6-1258-44e6-9eae-6d4c1035b392" providerId="ADAL" clId="{D79025F3-ED63-40B0-8822-FEFF5DFAB6CA}" dt="2026-08-09T13:55:34.592" v="2007"/>
          <ac:spMkLst>
            <pc:docMk/>
            <pc:sldMk cId="1781729473" sldId="256"/>
            <ac:spMk id="23"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27" creationId="{00000000-0000-0000-0000-000000000000}"/>
          </ac:spMkLst>
        </pc:spChg>
        <pc:spChg chg="mod">
          <ac:chgData name="三宅 雅洋(miyake-masahiro)" userId="64e9ebf6-1258-44e6-9eae-6d4c1035b392" providerId="ADAL" clId="{D79025F3-ED63-40B0-8822-FEFF5DFAB6CA}" dt="2026-08-10T02:44:23.940" v="3909" actId="14100"/>
          <ac:spMkLst>
            <pc:docMk/>
            <pc:sldMk cId="1781729473" sldId="256"/>
            <ac:spMk id="28" creationId="{00000000-0000-0000-0000-000000000000}"/>
          </ac:spMkLst>
        </pc:spChg>
        <pc:spChg chg="mod">
          <ac:chgData name="三宅 雅洋(miyake-masahiro)" userId="64e9ebf6-1258-44e6-9eae-6d4c1035b392" providerId="ADAL" clId="{D79025F3-ED63-40B0-8822-FEFF5DFAB6CA}" dt="2026-08-09T23:38:40.229" v="2331" actId="1076"/>
          <ac:spMkLst>
            <pc:docMk/>
            <pc:sldMk cId="1781729473" sldId="256"/>
            <ac:spMk id="31" creationId="{00000000-0000-0000-0000-000000000000}"/>
          </ac:spMkLst>
        </pc:spChg>
        <pc:spChg chg="mod">
          <ac:chgData name="三宅 雅洋(miyake-masahiro)" userId="64e9ebf6-1258-44e6-9eae-6d4c1035b392" providerId="ADAL" clId="{D79025F3-ED63-40B0-8822-FEFF5DFAB6CA}" dt="2026-08-11T08:13:57.075" v="5906" actId="6549"/>
          <ac:spMkLst>
            <pc:docMk/>
            <pc:sldMk cId="1781729473" sldId="256"/>
            <ac:spMk id="32" creationId="{9238D7C9-50C1-5239-2232-034ABDFA6BCA}"/>
          </ac:spMkLst>
        </pc:spChg>
        <pc:spChg chg="mod">
          <ac:chgData name="三宅 雅洋(miyake-masahiro)" userId="64e9ebf6-1258-44e6-9eae-6d4c1035b392" providerId="ADAL" clId="{D79025F3-ED63-40B0-8822-FEFF5DFAB6CA}" dt="2026-08-13T08:44:16.147" v="6123" actId="20578"/>
          <ac:spMkLst>
            <pc:docMk/>
            <pc:sldMk cId="1781729473" sldId="256"/>
            <ac:spMk id="34" creationId="{00000000-0000-0000-0000-000000000000}"/>
          </ac:spMkLst>
        </pc:spChg>
        <pc:spChg chg="mod">
          <ac:chgData name="三宅 雅洋(miyake-masahiro)" userId="64e9ebf6-1258-44e6-9eae-6d4c1035b392" providerId="ADAL" clId="{D79025F3-ED63-40B0-8822-FEFF5DFAB6CA}" dt="2026-08-09T23:45:31.722" v="2404" actId="20577"/>
          <ac:spMkLst>
            <pc:docMk/>
            <pc:sldMk cId="1781729473" sldId="256"/>
            <ac:spMk id="52"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55"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56" creationId="{00000000-0000-0000-0000-000000000000}"/>
          </ac:spMkLst>
        </pc:spChg>
        <pc:spChg chg="mod">
          <ac:chgData name="三宅 雅洋(miyake-masahiro)" userId="64e9ebf6-1258-44e6-9eae-6d4c1035b392" providerId="ADAL" clId="{D79025F3-ED63-40B0-8822-FEFF5DFAB6CA}" dt="2026-08-13T08:44:16.147" v="6123" actId="20578"/>
          <ac:spMkLst>
            <pc:docMk/>
            <pc:sldMk cId="1781729473" sldId="256"/>
            <ac:spMk id="57" creationId="{00000000-0000-0000-0000-000000000000}"/>
          </ac:spMkLst>
        </pc:spChg>
        <pc:spChg chg="mod">
          <ac:chgData name="三宅 雅洋(miyake-masahiro)" userId="64e9ebf6-1258-44e6-9eae-6d4c1035b392" providerId="ADAL" clId="{D79025F3-ED63-40B0-8822-FEFF5DFAB6CA}" dt="2026-08-10T02:44:22.635" v="3908" actId="20577"/>
          <ac:spMkLst>
            <pc:docMk/>
            <pc:sldMk cId="1781729473" sldId="256"/>
            <ac:spMk id="61" creationId="{00000000-0000-0000-0000-000000000000}"/>
          </ac:spMkLst>
        </pc:spChg>
        <pc:grpChg chg="add mod">
          <ac:chgData name="三宅 雅洋(miyake-masahiro)" userId="64e9ebf6-1258-44e6-9eae-6d4c1035b392" providerId="ADAL" clId="{D79025F3-ED63-40B0-8822-FEFF5DFAB6CA}" dt="2026-08-09T14:06:09.095" v="2256" actId="1036"/>
          <ac:grpSpMkLst>
            <pc:docMk/>
            <pc:sldMk cId="1781729473" sldId="256"/>
            <ac:grpSpMk id="41" creationId="{A3929974-8DDF-42F3-9BCB-9917676BC2EB}"/>
          </ac:grpSpMkLst>
        </pc:grpChg>
        <pc:picChg chg="mod">
          <ac:chgData name="三宅 雅洋(miyake-masahiro)" userId="64e9ebf6-1258-44e6-9eae-6d4c1035b392" providerId="ADAL" clId="{D79025F3-ED63-40B0-8822-FEFF5DFAB6CA}" dt="2026-08-11T07:02:50.128" v="5766" actId="1035"/>
          <ac:picMkLst>
            <pc:docMk/>
            <pc:sldMk cId="1781729473" sldId="256"/>
            <ac:picMk id="11" creationId="{00000000-0000-0000-0000-000000000000}"/>
          </ac:picMkLst>
        </pc:picChg>
        <pc:picChg chg="mod">
          <ac:chgData name="三宅 雅洋(miyake-masahiro)" userId="64e9ebf6-1258-44e6-9eae-6d4c1035b392" providerId="ADAL" clId="{D79025F3-ED63-40B0-8822-FEFF5DFAB6CA}" dt="2026-08-10T02:44:47.350" v="3911" actId="14100"/>
          <ac:picMkLst>
            <pc:docMk/>
            <pc:sldMk cId="1781729473" sldId="256"/>
            <ac:picMk id="12" creationId="{00000000-0000-0000-0000-000000000000}"/>
          </ac:picMkLst>
        </pc:picChg>
        <pc:picChg chg="mod">
          <ac:chgData name="三宅 雅洋(miyake-masahiro)" userId="64e9ebf6-1258-44e6-9eae-6d4c1035b392" providerId="ADAL" clId="{D79025F3-ED63-40B0-8822-FEFF5DFAB6CA}" dt="2026-08-11T07:02:59.898" v="5772" actId="1036"/>
          <ac:picMkLst>
            <pc:docMk/>
            <pc:sldMk cId="1781729473" sldId="256"/>
            <ac:picMk id="15" creationId="{00000000-0000-0000-0000-000000000000}"/>
          </ac:picMkLst>
        </pc:picChg>
        <pc:cxnChg chg="add mod">
          <ac:chgData name="三宅 雅洋(miyake-masahiro)" userId="64e9ebf6-1258-44e6-9eae-6d4c1035b392" providerId="ADAL" clId="{D79025F3-ED63-40B0-8822-FEFF5DFAB6CA}" dt="2026-08-09T14:01:28.230" v="2215" actId="1038"/>
          <ac:cxnSpMkLst>
            <pc:docMk/>
            <pc:sldMk cId="1781729473" sldId="256"/>
            <ac:cxnSpMk id="36" creationId="{E1A607AD-5903-D5D1-E7BD-CBF330F22768}"/>
          </ac:cxnSpMkLst>
        </pc:cxnChg>
        <pc:cxnChg chg="add mod">
          <ac:chgData name="三宅 雅洋(miyake-masahiro)" userId="64e9ebf6-1258-44e6-9eae-6d4c1035b392" providerId="ADAL" clId="{D79025F3-ED63-40B0-8822-FEFF5DFAB6CA}" dt="2026-08-09T14:06:06.632" v="2255" actId="164"/>
          <ac:cxnSpMkLst>
            <pc:docMk/>
            <pc:sldMk cId="1781729473" sldId="256"/>
            <ac:cxnSpMk id="40" creationId="{6D95A53C-02E4-A935-E437-12BA9D356593}"/>
          </ac:cxnSpMkLst>
        </pc:cxnChg>
      </pc:sldChg>
      <pc:sldChg chg="addSp delSp modSp mod ord">
        <pc:chgData name="三宅 雅洋(miyake-masahiro)" userId="64e9ebf6-1258-44e6-9eae-6d4c1035b392" providerId="ADAL" clId="{D79025F3-ED63-40B0-8822-FEFF5DFAB6CA}" dt="2026-08-17T04:09:18.475" v="6923" actId="20577"/>
        <pc:sldMkLst>
          <pc:docMk/>
          <pc:sldMk cId="3535795937" sldId="259"/>
        </pc:sldMkLst>
        <pc:spChg chg="mod">
          <ac:chgData name="三宅 雅洋(miyake-masahiro)" userId="64e9ebf6-1258-44e6-9eae-6d4c1035b392" providerId="ADAL" clId="{D79025F3-ED63-40B0-8822-FEFF5DFAB6CA}" dt="2026-08-13T08:54:58.910" v="6385" actId="14100"/>
          <ac:spMkLst>
            <pc:docMk/>
            <pc:sldMk cId="3535795937" sldId="259"/>
            <ac:spMk id="2" creationId="{00000000-0000-0000-0000-000000000000}"/>
          </ac:spMkLst>
        </pc:spChg>
        <pc:spChg chg="mod">
          <ac:chgData name="三宅 雅洋(miyake-masahiro)" userId="64e9ebf6-1258-44e6-9eae-6d4c1035b392" providerId="ADAL" clId="{D79025F3-ED63-40B0-8822-FEFF5DFAB6CA}" dt="2026-08-17T04:09:18.475" v="6923" actId="20577"/>
          <ac:spMkLst>
            <pc:docMk/>
            <pc:sldMk cId="3535795937" sldId="259"/>
            <ac:spMk id="3" creationId="{00000000-0000-0000-0000-000000000000}"/>
          </ac:spMkLst>
        </pc:spChg>
        <pc:spChg chg="mod">
          <ac:chgData name="三宅 雅洋(miyake-masahiro)" userId="64e9ebf6-1258-44e6-9eae-6d4c1035b392" providerId="ADAL" clId="{D79025F3-ED63-40B0-8822-FEFF5DFAB6CA}" dt="2026-08-13T08:57:18.936" v="6560"/>
          <ac:spMkLst>
            <pc:docMk/>
            <pc:sldMk cId="3535795937" sldId="259"/>
            <ac:spMk id="4" creationId="{00000000-0000-0000-0000-000000000000}"/>
          </ac:spMkLst>
        </pc:spChg>
        <pc:spChg chg="mod">
          <ac:chgData name="三宅 雅洋(miyake-masahiro)" userId="64e9ebf6-1258-44e6-9eae-6d4c1035b392" providerId="ADAL" clId="{D79025F3-ED63-40B0-8822-FEFF5DFAB6CA}" dt="2026-08-13T09:12:38.439" v="6872"/>
          <ac:spMkLst>
            <pc:docMk/>
            <pc:sldMk cId="3535795937" sldId="259"/>
            <ac:spMk id="5" creationId="{00000000-0000-0000-0000-000000000000}"/>
          </ac:spMkLst>
        </pc:spChg>
        <pc:spChg chg="mod">
          <ac:chgData name="三宅 雅洋(miyake-masahiro)" userId="64e9ebf6-1258-44e6-9eae-6d4c1035b392" providerId="ADAL" clId="{D79025F3-ED63-40B0-8822-FEFF5DFAB6CA}" dt="2026-08-13T09:10:13.423" v="6754" actId="1035"/>
          <ac:spMkLst>
            <pc:docMk/>
            <pc:sldMk cId="3535795937" sldId="259"/>
            <ac:spMk id="6" creationId="{00000000-0000-0000-0000-000000000000}"/>
          </ac:spMkLst>
        </pc:spChg>
        <pc:spChg chg="mod">
          <ac:chgData name="三宅 雅洋(miyake-masahiro)" userId="64e9ebf6-1258-44e6-9eae-6d4c1035b392" providerId="ADAL" clId="{D79025F3-ED63-40B0-8822-FEFF5DFAB6CA}" dt="2026-08-10T02:13:07.788" v="3708" actId="1076"/>
          <ac:spMkLst>
            <pc:docMk/>
            <pc:sldMk cId="3535795937" sldId="259"/>
            <ac:spMk id="7" creationId="{00000000-0000-0000-0000-000000000000}"/>
          </ac:spMkLst>
        </pc:spChg>
        <pc:spChg chg="add mod">
          <ac:chgData name="三宅 雅洋(miyake-masahiro)" userId="64e9ebf6-1258-44e6-9eae-6d4c1035b392" providerId="ADAL" clId="{D79025F3-ED63-40B0-8822-FEFF5DFAB6CA}" dt="2026-08-13T08:58:21.651" v="6566" actId="1076"/>
          <ac:spMkLst>
            <pc:docMk/>
            <pc:sldMk cId="3535795937" sldId="259"/>
            <ac:spMk id="8" creationId="{77A9ECAF-E2F2-A92D-1E62-0EB47142DEA8}"/>
          </ac:spMkLst>
        </pc:spChg>
        <pc:spChg chg="mod topLvl">
          <ac:chgData name="三宅 雅洋(miyake-masahiro)" userId="64e9ebf6-1258-44e6-9eae-6d4c1035b392" providerId="ADAL" clId="{D79025F3-ED63-40B0-8822-FEFF5DFAB6CA}" dt="2026-08-13T09:08:28.811" v="6690" actId="164"/>
          <ac:spMkLst>
            <pc:docMk/>
            <pc:sldMk cId="3535795937" sldId="259"/>
            <ac:spMk id="12" creationId="{00000000-0000-0000-0000-000000000000}"/>
          </ac:spMkLst>
        </pc:spChg>
        <pc:spChg chg="mod">
          <ac:chgData name="三宅 雅洋(miyake-masahiro)" userId="64e9ebf6-1258-44e6-9eae-6d4c1035b392" providerId="ADAL" clId="{D79025F3-ED63-40B0-8822-FEFF5DFAB6CA}" dt="2026-08-10T01:53:15.527" v="2973" actId="1076"/>
          <ac:spMkLst>
            <pc:docMk/>
            <pc:sldMk cId="3535795937" sldId="259"/>
            <ac:spMk id="15" creationId="{00000000-0000-0000-0000-000000000000}"/>
          </ac:spMkLst>
        </pc:spChg>
        <pc:spChg chg="mod">
          <ac:chgData name="三宅 雅洋(miyake-masahiro)" userId="64e9ebf6-1258-44e6-9eae-6d4c1035b392" providerId="ADAL" clId="{D79025F3-ED63-40B0-8822-FEFF5DFAB6CA}" dt="2026-08-13T08:57:47.452" v="6563" actId="1076"/>
          <ac:spMkLst>
            <pc:docMk/>
            <pc:sldMk cId="3535795937" sldId="259"/>
            <ac:spMk id="16" creationId="{00000000-0000-0000-0000-000000000000}"/>
          </ac:spMkLst>
        </pc:spChg>
        <pc:spChg chg="mod topLvl">
          <ac:chgData name="三宅 雅洋(miyake-masahiro)" userId="64e9ebf6-1258-44e6-9eae-6d4c1035b392" providerId="ADAL" clId="{D79025F3-ED63-40B0-8822-FEFF5DFAB6CA}" dt="2026-08-10T13:20:41.997" v="4944" actId="208"/>
          <ac:spMkLst>
            <pc:docMk/>
            <pc:sldMk cId="3535795937" sldId="259"/>
            <ac:spMk id="17" creationId="{7AE9DA41-C344-9213-3234-816064C55B3C}"/>
          </ac:spMkLst>
        </pc:spChg>
        <pc:spChg chg="add mod">
          <ac:chgData name="三宅 雅洋(miyake-masahiro)" userId="64e9ebf6-1258-44e6-9eae-6d4c1035b392" providerId="ADAL" clId="{D79025F3-ED63-40B0-8822-FEFF5DFAB6CA}" dt="2026-08-13T08:58:24.724" v="6571"/>
          <ac:spMkLst>
            <pc:docMk/>
            <pc:sldMk cId="3535795937" sldId="259"/>
            <ac:spMk id="18" creationId="{8CEAD5C2-9E60-694C-246C-B82F64401685}"/>
          </ac:spMkLst>
        </pc:spChg>
        <pc:spChg chg="mod">
          <ac:chgData name="三宅 雅洋(miyake-masahiro)" userId="64e9ebf6-1258-44e6-9eae-6d4c1035b392" providerId="ADAL" clId="{D79025F3-ED63-40B0-8822-FEFF5DFAB6CA}" dt="2026-08-13T08:57:43.039" v="6562" actId="1076"/>
          <ac:spMkLst>
            <pc:docMk/>
            <pc:sldMk cId="3535795937" sldId="259"/>
            <ac:spMk id="19" creationId="{00000000-0000-0000-0000-000000000000}"/>
          </ac:spMkLst>
        </pc:spChg>
        <pc:spChg chg="mod">
          <ac:chgData name="三宅 雅洋(miyake-masahiro)" userId="64e9ebf6-1258-44e6-9eae-6d4c1035b392" providerId="ADAL" clId="{D79025F3-ED63-40B0-8822-FEFF5DFAB6CA}" dt="2026-08-13T08:58:00.483" v="6564" actId="1076"/>
          <ac:spMkLst>
            <pc:docMk/>
            <pc:sldMk cId="3535795937" sldId="259"/>
            <ac:spMk id="20" creationId="{00000000-0000-0000-0000-000000000000}"/>
          </ac:spMkLst>
        </pc:spChg>
        <pc:spChg chg="add mod">
          <ac:chgData name="三宅 雅洋(miyake-masahiro)" userId="64e9ebf6-1258-44e6-9eae-6d4c1035b392" providerId="ADAL" clId="{D79025F3-ED63-40B0-8822-FEFF5DFAB6CA}" dt="2026-08-13T09:08:28.811" v="6690" actId="164"/>
          <ac:spMkLst>
            <pc:docMk/>
            <pc:sldMk cId="3535795937" sldId="259"/>
            <ac:spMk id="21" creationId="{E637F68F-61BA-8EA3-1A4B-2C1DA18628E7}"/>
          </ac:spMkLst>
        </pc:spChg>
        <pc:spChg chg="mod">
          <ac:chgData name="三宅 雅洋(miyake-masahiro)" userId="64e9ebf6-1258-44e6-9eae-6d4c1035b392" providerId="ADAL" clId="{D79025F3-ED63-40B0-8822-FEFF5DFAB6CA}" dt="2026-08-13T09:00:10.660" v="6580" actId="14100"/>
          <ac:spMkLst>
            <pc:docMk/>
            <pc:sldMk cId="3535795937" sldId="259"/>
            <ac:spMk id="22" creationId="{00000000-0000-0000-0000-000000000000}"/>
          </ac:spMkLst>
        </pc:spChg>
        <pc:spChg chg="mod">
          <ac:chgData name="三宅 雅洋(miyake-masahiro)" userId="64e9ebf6-1258-44e6-9eae-6d4c1035b392" providerId="ADAL" clId="{D79025F3-ED63-40B0-8822-FEFF5DFAB6CA}" dt="2026-08-10T13:16:51.596" v="4924" actId="14100"/>
          <ac:spMkLst>
            <pc:docMk/>
            <pc:sldMk cId="3535795937" sldId="259"/>
            <ac:spMk id="24" creationId="{00000000-0000-0000-0000-000000000000}"/>
          </ac:spMkLst>
        </pc:spChg>
        <pc:spChg chg="add mod">
          <ac:chgData name="三宅 雅洋(miyake-masahiro)" userId="64e9ebf6-1258-44e6-9eae-6d4c1035b392" providerId="ADAL" clId="{D79025F3-ED63-40B0-8822-FEFF5DFAB6CA}" dt="2026-08-13T08:48:37.043" v="6367" actId="164"/>
          <ac:spMkLst>
            <pc:docMk/>
            <pc:sldMk cId="3535795937" sldId="259"/>
            <ac:spMk id="25" creationId="{B1244535-2047-BBAF-BE6C-8459FD4C5E75}"/>
          </ac:spMkLst>
        </pc:spChg>
        <pc:spChg chg="add mod">
          <ac:chgData name="三宅 雅洋(miyake-masahiro)" userId="64e9ebf6-1258-44e6-9eae-6d4c1035b392" providerId="ADAL" clId="{D79025F3-ED63-40B0-8822-FEFF5DFAB6CA}" dt="2026-08-13T09:07:51.147" v="6676" actId="1035"/>
          <ac:spMkLst>
            <pc:docMk/>
            <pc:sldMk cId="3535795937" sldId="259"/>
            <ac:spMk id="26" creationId="{2C9E2CD5-A073-3705-9A8C-72135E833656}"/>
          </ac:spMkLst>
        </pc:spChg>
        <pc:spChg chg="mod topLvl">
          <ac:chgData name="三宅 雅洋(miyake-masahiro)" userId="64e9ebf6-1258-44e6-9eae-6d4c1035b392" providerId="ADAL" clId="{D79025F3-ED63-40B0-8822-FEFF5DFAB6CA}" dt="2026-08-13T08:48:37.043" v="6367" actId="164"/>
          <ac:spMkLst>
            <pc:docMk/>
            <pc:sldMk cId="3535795937" sldId="259"/>
            <ac:spMk id="31" creationId="{00000000-0000-0000-0000-000000000000}"/>
          </ac:spMkLst>
        </pc:spChg>
        <pc:spChg chg="mod">
          <ac:chgData name="三宅 雅洋(miyake-masahiro)" userId="64e9ebf6-1258-44e6-9eae-6d4c1035b392" providerId="ADAL" clId="{D79025F3-ED63-40B0-8822-FEFF5DFAB6CA}" dt="2026-08-10T13:20:30.634" v="4942" actId="208"/>
          <ac:spMkLst>
            <pc:docMk/>
            <pc:sldMk cId="3535795937" sldId="259"/>
            <ac:spMk id="33" creationId="{CFBDFAA5-EDFB-7FB2-D4F2-63C1CF880C5F}"/>
          </ac:spMkLst>
        </pc:spChg>
        <pc:spChg chg="mod ord">
          <ac:chgData name="三宅 雅洋(miyake-masahiro)" userId="64e9ebf6-1258-44e6-9eae-6d4c1035b392" providerId="ADAL" clId="{D79025F3-ED63-40B0-8822-FEFF5DFAB6CA}" dt="2026-08-10T13:21:07.668" v="4948" actId="207"/>
          <ac:spMkLst>
            <pc:docMk/>
            <pc:sldMk cId="3535795937" sldId="259"/>
            <ac:spMk id="34" creationId="{73ED540C-68F9-46D2-72C2-4E3E2088C53B}"/>
          </ac:spMkLst>
        </pc:spChg>
        <pc:spChg chg="add mod">
          <ac:chgData name="三宅 雅洋(miyake-masahiro)" userId="64e9ebf6-1258-44e6-9eae-6d4c1035b392" providerId="ADAL" clId="{D79025F3-ED63-40B0-8822-FEFF5DFAB6CA}" dt="2026-08-13T08:58:28.699" v="6576"/>
          <ac:spMkLst>
            <pc:docMk/>
            <pc:sldMk cId="3535795937" sldId="259"/>
            <ac:spMk id="36" creationId="{BB3FE8A2-D8E9-90FC-CF69-CE579D2C5089}"/>
          </ac:spMkLst>
        </pc:spChg>
        <pc:spChg chg="add mod ord">
          <ac:chgData name="三宅 雅洋(miyake-masahiro)" userId="64e9ebf6-1258-44e6-9eae-6d4c1035b392" providerId="ADAL" clId="{D79025F3-ED63-40B0-8822-FEFF5DFAB6CA}" dt="2026-08-13T09:10:24.305" v="6759" actId="1035"/>
          <ac:spMkLst>
            <pc:docMk/>
            <pc:sldMk cId="3535795937" sldId="259"/>
            <ac:spMk id="37" creationId="{630E64D4-57AE-A3C8-17F5-EB79C9AFC5D1}"/>
          </ac:spMkLst>
        </pc:spChg>
        <pc:grpChg chg="add mod">
          <ac:chgData name="三宅 雅洋(miyake-masahiro)" userId="64e9ebf6-1258-44e6-9eae-6d4c1035b392" providerId="ADAL" clId="{D79025F3-ED63-40B0-8822-FEFF5DFAB6CA}" dt="2026-08-13T09:10:47.811" v="6767" actId="1076"/>
          <ac:grpSpMkLst>
            <pc:docMk/>
            <pc:sldMk cId="3535795937" sldId="259"/>
            <ac:grpSpMk id="9" creationId="{A7E8828E-0EDF-F46B-7733-8DEC845721A4}"/>
          </ac:grpSpMkLst>
        </pc:grpChg>
        <pc:grpChg chg="add mod">
          <ac:chgData name="三宅 雅洋(miyake-masahiro)" userId="64e9ebf6-1258-44e6-9eae-6d4c1035b392" providerId="ADAL" clId="{D79025F3-ED63-40B0-8822-FEFF5DFAB6CA}" dt="2026-08-10T04:08:20.019" v="4107" actId="14100"/>
          <ac:grpSpMkLst>
            <pc:docMk/>
            <pc:sldMk cId="3535795937" sldId="259"/>
            <ac:grpSpMk id="10" creationId="{D9A4BB29-7F18-BAE7-E74F-E1A669F771EC}"/>
          </ac:grpSpMkLst>
        </pc:grpChg>
        <pc:grpChg chg="add mod">
          <ac:chgData name="三宅 雅洋(miyake-masahiro)" userId="64e9ebf6-1258-44e6-9eae-6d4c1035b392" providerId="ADAL" clId="{D79025F3-ED63-40B0-8822-FEFF5DFAB6CA}" dt="2026-08-13T09:20:39.034" v="6921" actId="1076"/>
          <ac:grpSpMkLst>
            <pc:docMk/>
            <pc:sldMk cId="3535795937" sldId="259"/>
            <ac:grpSpMk id="13" creationId="{9C474E13-0E13-D3EB-B5BD-7298B92A65B8}"/>
          </ac:grpSpMkLst>
        </pc:grpChg>
        <pc:grpChg chg="add mod">
          <ac:chgData name="三宅 雅洋(miyake-masahiro)" userId="64e9ebf6-1258-44e6-9eae-6d4c1035b392" providerId="ADAL" clId="{D79025F3-ED63-40B0-8822-FEFF5DFAB6CA}" dt="2026-08-13T09:10:35.902" v="6762" actId="1036"/>
          <ac:grpSpMkLst>
            <pc:docMk/>
            <pc:sldMk cId="3535795937" sldId="259"/>
            <ac:grpSpMk id="23" creationId="{026933D3-AA61-9404-2E2C-98BDA3AC8FB1}"/>
          </ac:grpSpMkLst>
        </pc:grpChg>
        <pc:grpChg chg="mod">
          <ac:chgData name="三宅 雅洋(miyake-masahiro)" userId="64e9ebf6-1258-44e6-9eae-6d4c1035b392" providerId="ADAL" clId="{D79025F3-ED63-40B0-8822-FEFF5DFAB6CA}" dt="2026-08-13T09:10:39.540" v="6763" actId="1036"/>
          <ac:grpSpMkLst>
            <pc:docMk/>
            <pc:sldMk cId="3535795937" sldId="259"/>
            <ac:grpSpMk id="28" creationId="{00000000-0000-0000-0000-000000000000}"/>
          </ac:grpSpMkLst>
        </pc:grpChg>
        <pc:grpChg chg="add mod">
          <ac:chgData name="三宅 雅洋(miyake-masahiro)" userId="64e9ebf6-1258-44e6-9eae-6d4c1035b392" providerId="ADAL" clId="{D79025F3-ED63-40B0-8822-FEFF5DFAB6CA}" dt="2026-08-13T09:10:32.617" v="6761" actId="1035"/>
          <ac:grpSpMkLst>
            <pc:docMk/>
            <pc:sldMk cId="3535795937" sldId="259"/>
            <ac:grpSpMk id="35" creationId="{C215119B-0205-13F9-6033-AFD143772715}"/>
          </ac:grpSpMkLst>
        </pc:grpChg>
        <pc:picChg chg="add mod ord">
          <ac:chgData name="三宅 雅洋(miyake-masahiro)" userId="64e9ebf6-1258-44e6-9eae-6d4c1035b392" providerId="ADAL" clId="{D79025F3-ED63-40B0-8822-FEFF5DFAB6CA}" dt="2026-08-13T09:10:19.351" v="6756" actId="1036"/>
          <ac:picMkLst>
            <pc:docMk/>
            <pc:sldMk cId="3535795937" sldId="259"/>
            <ac:picMk id="11" creationId="{4E669698-F0A5-6061-1F02-98FA2D526BCA}"/>
          </ac:picMkLst>
        </pc:picChg>
      </pc:sldChg>
      <pc:sldChg chg="addSp delSp modSp del mod ord">
        <pc:chgData name="三宅 雅洋(miyake-masahiro)" userId="64e9ebf6-1258-44e6-9eae-6d4c1035b392" providerId="ADAL" clId="{D79025F3-ED63-40B0-8822-FEFF5DFAB6CA}" dt="2026-08-10T14:18:08.709" v="5719" actId="47"/>
        <pc:sldMkLst>
          <pc:docMk/>
          <pc:sldMk cId="2421745148" sldId="260"/>
        </pc:sldMkLst>
      </pc:sldChg>
      <pc:sldChg chg="addSp delSp modSp new mod ord">
        <pc:chgData name="三宅 雅洋(miyake-masahiro)" userId="64e9ebf6-1258-44e6-9eae-6d4c1035b392" providerId="ADAL" clId="{D79025F3-ED63-40B0-8822-FEFF5DFAB6CA}" dt="2026-08-10T04:00:44.097" v="4020"/>
        <pc:sldMkLst>
          <pc:docMk/>
          <pc:sldMk cId="2851277342" sldId="261"/>
        </pc:sldMkLst>
        <pc:spChg chg="add mod">
          <ac:chgData name="三宅 雅洋(miyake-masahiro)" userId="64e9ebf6-1258-44e6-9eae-6d4c1035b392" providerId="ADAL" clId="{D79025F3-ED63-40B0-8822-FEFF5DFAB6CA}" dt="2026-08-10T04:00:44.097" v="4020"/>
          <ac:spMkLst>
            <pc:docMk/>
            <pc:sldMk cId="2851277342" sldId="261"/>
            <ac:spMk id="9" creationId="{867B0A5C-748C-5946-BBF7-74A3F0F573DA}"/>
          </ac:spMkLst>
        </pc:spChg>
      </pc:sldChg>
      <pc:sldChg chg="addSp delSp modSp new mod">
        <pc:chgData name="三宅 雅洋(miyake-masahiro)" userId="64e9ebf6-1258-44e6-9eae-6d4c1035b392" providerId="ADAL" clId="{D79025F3-ED63-40B0-8822-FEFF5DFAB6CA}" dt="2026-08-18T09:45:52.495" v="6926" actId="20577"/>
        <pc:sldMkLst>
          <pc:docMk/>
          <pc:sldMk cId="677359683" sldId="262"/>
        </pc:sldMkLst>
        <pc:spChg chg="add mod">
          <ac:chgData name="三宅 雅洋(miyake-masahiro)" userId="64e9ebf6-1258-44e6-9eae-6d4c1035b392" providerId="ADAL" clId="{D79025F3-ED63-40B0-8822-FEFF5DFAB6CA}" dt="2026-08-10T04:02:04.007" v="4021" actId="207"/>
          <ac:spMkLst>
            <pc:docMk/>
            <pc:sldMk cId="677359683" sldId="262"/>
            <ac:spMk id="3" creationId="{2DF0B390-56C7-16DF-99BB-A87579F3A827}"/>
          </ac:spMkLst>
        </pc:spChg>
        <pc:spChg chg="add mod">
          <ac:chgData name="三宅 雅洋(miyake-masahiro)" userId="64e9ebf6-1258-44e6-9eae-6d4c1035b392" providerId="ADAL" clId="{D79025F3-ED63-40B0-8822-FEFF5DFAB6CA}" dt="2026-08-10T02:48:58.916" v="3935"/>
          <ac:spMkLst>
            <pc:docMk/>
            <pc:sldMk cId="677359683" sldId="262"/>
            <ac:spMk id="5" creationId="{8CEA1DD8-3E25-F186-2A97-710F9E76D5B1}"/>
          </ac:spMkLst>
        </pc:spChg>
        <pc:spChg chg="add mod">
          <ac:chgData name="三宅 雅洋(miyake-masahiro)" userId="64e9ebf6-1258-44e6-9eae-6d4c1035b392" providerId="ADAL" clId="{D79025F3-ED63-40B0-8822-FEFF5DFAB6CA}" dt="2026-08-10T14:15:52.948" v="5685" actId="1076"/>
          <ac:spMkLst>
            <pc:docMk/>
            <pc:sldMk cId="677359683" sldId="262"/>
            <ac:spMk id="6" creationId="{59FD5D3A-E661-836A-785D-32F84C11CA0B}"/>
          </ac:spMkLst>
        </pc:spChg>
        <pc:spChg chg="add mod">
          <ac:chgData name="三宅 雅洋(miyake-masahiro)" userId="64e9ebf6-1258-44e6-9eae-6d4c1035b392" providerId="ADAL" clId="{D79025F3-ED63-40B0-8822-FEFF5DFAB6CA}" dt="2026-08-10T02:49:04.814" v="3937"/>
          <ac:spMkLst>
            <pc:docMk/>
            <pc:sldMk cId="677359683" sldId="262"/>
            <ac:spMk id="8" creationId="{9A2BEA6B-F47C-E9B7-79C6-480E38E73A8F}"/>
          </ac:spMkLst>
        </pc:spChg>
        <pc:spChg chg="mod">
          <ac:chgData name="三宅 雅洋(miyake-masahiro)" userId="64e9ebf6-1258-44e6-9eae-6d4c1035b392" providerId="ADAL" clId="{D79025F3-ED63-40B0-8822-FEFF5DFAB6CA}" dt="2026-08-18T09:45:52.495" v="6926" actId="20577"/>
          <ac:spMkLst>
            <pc:docMk/>
            <pc:sldMk cId="677359683" sldId="262"/>
            <ac:spMk id="10" creationId="{02E6D3F0-A028-E9C4-3D97-DE15FFAD4446}"/>
          </ac:spMkLst>
        </pc:spChg>
        <pc:spChg chg="mod">
          <ac:chgData name="三宅 雅洋(miyake-masahiro)" userId="64e9ebf6-1258-44e6-9eae-6d4c1035b392" providerId="ADAL" clId="{D79025F3-ED63-40B0-8822-FEFF5DFAB6CA}" dt="2026-08-18T09:45:50.167" v="6925"/>
          <ac:spMkLst>
            <pc:docMk/>
            <pc:sldMk cId="677359683" sldId="262"/>
            <ac:spMk id="11" creationId="{24DAED45-06CA-C951-AE59-563538EF672F}"/>
          </ac:spMkLst>
        </pc:spChg>
        <pc:spChg chg="add mod">
          <ac:chgData name="三宅 雅洋(miyake-masahiro)" userId="64e9ebf6-1258-44e6-9eae-6d4c1035b392" providerId="ADAL" clId="{D79025F3-ED63-40B0-8822-FEFF5DFAB6CA}" dt="2026-08-11T06:54:48.299" v="5759" actId="1035"/>
          <ac:spMkLst>
            <pc:docMk/>
            <pc:sldMk cId="677359683" sldId="262"/>
            <ac:spMk id="13" creationId="{E2138609-B88C-C52A-0AD5-D77D2FEB9474}"/>
          </ac:spMkLst>
        </pc:spChg>
        <pc:spChg chg="mod topLvl">
          <ac:chgData name="三宅 雅洋(miyake-masahiro)" userId="64e9ebf6-1258-44e6-9eae-6d4c1035b392" providerId="ADAL" clId="{D79025F3-ED63-40B0-8822-FEFF5DFAB6CA}" dt="2026-08-11T06:50:15.111" v="5743" actId="14100"/>
          <ac:spMkLst>
            <pc:docMk/>
            <pc:sldMk cId="677359683" sldId="262"/>
            <ac:spMk id="14" creationId="{6627A0BE-3320-AB9E-056A-0461EE81E835}"/>
          </ac:spMkLst>
        </pc:spChg>
        <pc:spChg chg="mod">
          <ac:chgData name="三宅 雅洋(miyake-masahiro)" userId="64e9ebf6-1258-44e6-9eae-6d4c1035b392" providerId="ADAL" clId="{D79025F3-ED63-40B0-8822-FEFF5DFAB6CA}" dt="2026-08-13T08:16:25.528" v="6117" actId="1076"/>
          <ac:spMkLst>
            <pc:docMk/>
            <pc:sldMk cId="677359683" sldId="262"/>
            <ac:spMk id="15" creationId="{B96EE637-C5E4-79FA-C15C-87FB81C38912}"/>
          </ac:spMkLst>
        </pc:spChg>
        <pc:spChg chg="mod">
          <ac:chgData name="三宅 雅洋(miyake-masahiro)" userId="64e9ebf6-1258-44e6-9eae-6d4c1035b392" providerId="ADAL" clId="{D79025F3-ED63-40B0-8822-FEFF5DFAB6CA}" dt="2026-08-11T07:16:19.584" v="5781" actId="14100"/>
          <ac:spMkLst>
            <pc:docMk/>
            <pc:sldMk cId="677359683" sldId="262"/>
            <ac:spMk id="17" creationId="{9094642F-D43B-2457-DD0F-AE318D6FA79C}"/>
          </ac:spMkLst>
        </pc:spChg>
        <pc:spChg chg="mod">
          <ac:chgData name="三宅 雅洋(miyake-masahiro)" userId="64e9ebf6-1258-44e6-9eae-6d4c1035b392" providerId="ADAL" clId="{D79025F3-ED63-40B0-8822-FEFF5DFAB6CA}" dt="2026-08-10T13:34:07.893" v="4965" actId="165"/>
          <ac:spMkLst>
            <pc:docMk/>
            <pc:sldMk cId="677359683" sldId="262"/>
            <ac:spMk id="18" creationId="{8D33F0B8-0DBD-6FDE-98E1-0D89843B4E2A}"/>
          </ac:spMkLst>
        </pc:spChg>
        <pc:spChg chg="mod">
          <ac:chgData name="三宅 雅洋(miyake-masahiro)" userId="64e9ebf6-1258-44e6-9eae-6d4c1035b392" providerId="ADAL" clId="{D79025F3-ED63-40B0-8822-FEFF5DFAB6CA}" dt="2026-08-11T06:49:27.416" v="5736" actId="14100"/>
          <ac:spMkLst>
            <pc:docMk/>
            <pc:sldMk cId="677359683" sldId="262"/>
            <ac:spMk id="20" creationId="{D2F99034-C03B-FA53-114C-3A764B85CCBB}"/>
          </ac:spMkLst>
        </pc:spChg>
        <pc:spChg chg="mod">
          <ac:chgData name="三宅 雅洋(miyake-masahiro)" userId="64e9ebf6-1258-44e6-9eae-6d4c1035b392" providerId="ADAL" clId="{D79025F3-ED63-40B0-8822-FEFF5DFAB6CA}" dt="2026-08-10T13:35:13.122" v="4974" actId="165"/>
          <ac:spMkLst>
            <pc:docMk/>
            <pc:sldMk cId="677359683" sldId="262"/>
            <ac:spMk id="21" creationId="{50B7EFAD-496B-8B28-D79F-83471F2EA017}"/>
          </ac:spMkLst>
        </pc:spChg>
        <pc:spChg chg="mod">
          <ac:chgData name="三宅 雅洋(miyake-masahiro)" userId="64e9ebf6-1258-44e6-9eae-6d4c1035b392" providerId="ADAL" clId="{D79025F3-ED63-40B0-8822-FEFF5DFAB6CA}" dt="2026-08-11T06:49:16.820" v="5735" actId="14100"/>
          <ac:spMkLst>
            <pc:docMk/>
            <pc:sldMk cId="677359683" sldId="262"/>
            <ac:spMk id="22" creationId="{490EDA56-60FC-AA91-82B8-FD669235810C}"/>
          </ac:spMkLst>
        </pc:spChg>
        <pc:spChg chg="add mod topLvl">
          <ac:chgData name="三宅 雅洋(miyake-masahiro)" userId="64e9ebf6-1258-44e6-9eae-6d4c1035b392" providerId="ADAL" clId="{D79025F3-ED63-40B0-8822-FEFF5DFAB6CA}" dt="2026-08-11T06:48:50.707" v="5730" actId="14100"/>
          <ac:spMkLst>
            <pc:docMk/>
            <pc:sldMk cId="677359683" sldId="262"/>
            <ac:spMk id="23" creationId="{950F75F7-530E-7343-174D-AF6B3928475A}"/>
          </ac:spMkLst>
        </pc:spChg>
        <pc:spChg chg="add mod topLvl">
          <ac:chgData name="三宅 雅洋(miyake-masahiro)" userId="64e9ebf6-1258-44e6-9eae-6d4c1035b392" providerId="ADAL" clId="{D79025F3-ED63-40B0-8822-FEFF5DFAB6CA}" dt="2026-08-11T07:16:22.801" v="5782" actId="14100"/>
          <ac:spMkLst>
            <pc:docMk/>
            <pc:sldMk cId="677359683" sldId="262"/>
            <ac:spMk id="25" creationId="{78B5E2FB-C480-A114-FFC4-F016E20746AA}"/>
          </ac:spMkLst>
        </pc:spChg>
        <pc:spChg chg="add mod">
          <ac:chgData name="三宅 雅洋(miyake-masahiro)" userId="64e9ebf6-1258-44e6-9eae-6d4c1035b392" providerId="ADAL" clId="{D79025F3-ED63-40B0-8822-FEFF5DFAB6CA}" dt="2026-08-11T06:49:54.557" v="5741" actId="14100"/>
          <ac:spMkLst>
            <pc:docMk/>
            <pc:sldMk cId="677359683" sldId="262"/>
            <ac:spMk id="27" creationId="{1C230050-48E0-BEB6-0E72-94FF2D0FFD85}"/>
          </ac:spMkLst>
        </pc:spChg>
        <pc:spChg chg="add mod">
          <ac:chgData name="三宅 雅洋(miyake-masahiro)" userId="64e9ebf6-1258-44e6-9eae-6d4c1035b392" providerId="ADAL" clId="{D79025F3-ED63-40B0-8822-FEFF5DFAB6CA}" dt="2026-08-11T06:54:06.360" v="5757" actId="1076"/>
          <ac:spMkLst>
            <pc:docMk/>
            <pc:sldMk cId="677359683" sldId="262"/>
            <ac:spMk id="36" creationId="{08E9CF00-F16C-8278-FA4F-03CC2B913424}"/>
          </ac:spMkLst>
        </pc:spChg>
        <pc:spChg chg="add mod">
          <ac:chgData name="三宅 雅洋(miyake-masahiro)" userId="64e9ebf6-1258-44e6-9eae-6d4c1035b392" providerId="ADAL" clId="{D79025F3-ED63-40B0-8822-FEFF5DFAB6CA}" dt="2026-08-10T14:17:38.571" v="5710"/>
          <ac:spMkLst>
            <pc:docMk/>
            <pc:sldMk cId="677359683" sldId="262"/>
            <ac:spMk id="37" creationId="{A3812883-87DB-5E89-BA87-9B995DACF83C}"/>
          </ac:spMkLst>
        </pc:spChg>
        <pc:spChg chg="add mod">
          <ac:chgData name="三宅 雅洋(miyake-masahiro)" userId="64e9ebf6-1258-44e6-9eae-6d4c1035b392" providerId="ADAL" clId="{D79025F3-ED63-40B0-8822-FEFF5DFAB6CA}" dt="2026-08-11T06:54:13.003" v="5758" actId="1076"/>
          <ac:spMkLst>
            <pc:docMk/>
            <pc:sldMk cId="677359683" sldId="262"/>
            <ac:spMk id="38" creationId="{A4068F77-78A2-3ED5-E807-A914F4CE1EB2}"/>
          </ac:spMkLst>
        </pc:spChg>
        <pc:grpChg chg="add mod">
          <ac:chgData name="三宅 雅洋(miyake-masahiro)" userId="64e9ebf6-1258-44e6-9eae-6d4c1035b392" providerId="ADAL" clId="{D79025F3-ED63-40B0-8822-FEFF5DFAB6CA}" dt="2026-08-11T06:53:52.339" v="5756" actId="14100"/>
          <ac:grpSpMkLst>
            <pc:docMk/>
            <pc:sldMk cId="677359683" sldId="262"/>
            <ac:grpSpMk id="4" creationId="{4F92B3D5-864A-BBB1-C1F0-30BF9345DB0D}"/>
          </ac:grpSpMkLst>
        </pc:grpChg>
        <pc:grpChg chg="add mod">
          <ac:chgData name="三宅 雅洋(miyake-masahiro)" userId="64e9ebf6-1258-44e6-9eae-6d4c1035b392" providerId="ADAL" clId="{D79025F3-ED63-40B0-8822-FEFF5DFAB6CA}" dt="2026-08-11T07:16:11.458" v="5780" actId="1076"/>
          <ac:grpSpMkLst>
            <pc:docMk/>
            <pc:sldMk cId="677359683" sldId="262"/>
            <ac:grpSpMk id="7" creationId="{372E192D-744F-6454-09AA-10EED7BF10EB}"/>
          </ac:grpSpMkLst>
        </pc:grpChg>
        <pc:grpChg chg="add mod">
          <ac:chgData name="三宅 雅洋(miyake-masahiro)" userId="64e9ebf6-1258-44e6-9eae-6d4c1035b392" providerId="ADAL" clId="{D79025F3-ED63-40B0-8822-FEFF5DFAB6CA}" dt="2026-08-18T09:45:50.167" v="6925"/>
          <ac:grpSpMkLst>
            <pc:docMk/>
            <pc:sldMk cId="677359683" sldId="262"/>
            <ac:grpSpMk id="9" creationId="{5CFB44D0-51C6-4AB3-1D2B-B6ECB6E9E9AE}"/>
          </ac:grpSpMkLst>
        </pc:grpChg>
        <pc:grpChg chg="add mod">
          <ac:chgData name="三宅 雅洋(miyake-masahiro)" userId="64e9ebf6-1258-44e6-9eae-6d4c1035b392" providerId="ADAL" clId="{D79025F3-ED63-40B0-8822-FEFF5DFAB6CA}" dt="2026-08-11T07:00:33.550" v="5765" actId="1037"/>
          <ac:grpSpMkLst>
            <pc:docMk/>
            <pc:sldMk cId="677359683" sldId="262"/>
            <ac:grpSpMk id="12" creationId="{FDB3D654-A701-3AE3-5D4C-44C79E2C2332}"/>
          </ac:grpSpMkLst>
        </pc:grpChg>
        <pc:grpChg chg="add mod topLvl">
          <ac:chgData name="三宅 雅洋(miyake-masahiro)" userId="64e9ebf6-1258-44e6-9eae-6d4c1035b392" providerId="ADAL" clId="{D79025F3-ED63-40B0-8822-FEFF5DFAB6CA}" dt="2026-08-10T13:36:13.377" v="4983" actId="164"/>
          <ac:grpSpMkLst>
            <pc:docMk/>
            <pc:sldMk cId="677359683" sldId="262"/>
            <ac:grpSpMk id="16" creationId="{F689C8E3-10F9-0951-D530-8C4BB037391A}"/>
          </ac:grpSpMkLst>
        </pc:grpChg>
        <pc:grpChg chg="add mod topLvl">
          <ac:chgData name="三宅 雅洋(miyake-masahiro)" userId="64e9ebf6-1258-44e6-9eae-6d4c1035b392" providerId="ADAL" clId="{D79025F3-ED63-40B0-8822-FEFF5DFAB6CA}" dt="2026-08-10T13:46:07.287" v="5047" actId="164"/>
          <ac:grpSpMkLst>
            <pc:docMk/>
            <pc:sldMk cId="677359683" sldId="262"/>
            <ac:grpSpMk id="19" creationId="{C3F81DC2-F8A8-FC93-EDF1-6381F512B587}"/>
          </ac:grpSpMkLst>
        </pc:grpChg>
        <pc:grpChg chg="add mod">
          <ac:chgData name="三宅 雅洋(miyake-masahiro)" userId="64e9ebf6-1258-44e6-9eae-6d4c1035b392" providerId="ADAL" clId="{D79025F3-ED63-40B0-8822-FEFF5DFAB6CA}" dt="2026-08-11T07:14:13.564" v="5778" actId="1035"/>
          <ac:grpSpMkLst>
            <pc:docMk/>
            <pc:sldMk cId="677359683" sldId="262"/>
            <ac:grpSpMk id="29" creationId="{A255210A-95D3-7342-7608-F7466664D59E}"/>
          </ac:grpSpMkLst>
        </pc:grpChg>
        <pc:grpChg chg="add mod">
          <ac:chgData name="三宅 雅洋(miyake-masahiro)" userId="64e9ebf6-1258-44e6-9eae-6d4c1035b392" providerId="ADAL" clId="{D79025F3-ED63-40B0-8822-FEFF5DFAB6CA}" dt="2026-08-11T07:14:24.173" v="5779" actId="1035"/>
          <ac:grpSpMkLst>
            <pc:docMk/>
            <pc:sldMk cId="677359683" sldId="262"/>
            <ac:grpSpMk id="35" creationId="{79E531E3-16D0-2F7E-9063-931060F7BE87}"/>
          </ac:grpSpMkLst>
        </pc:grpChg>
        <pc:picChg chg="add mod">
          <ac:chgData name="三宅 雅洋(miyake-masahiro)" userId="64e9ebf6-1258-44e6-9eae-6d4c1035b392" providerId="ADAL" clId="{D79025F3-ED63-40B0-8822-FEFF5DFAB6CA}" dt="2026-08-10T03:59:06.589" v="4003" actId="164"/>
          <ac:picMkLst>
            <pc:docMk/>
            <pc:sldMk cId="677359683" sldId="262"/>
            <ac:picMk id="2" creationId="{BAD1B960-282A-A1C9-E008-754A69195C48}"/>
          </ac:picMkLst>
        </pc:picChg>
      </pc:sldChg>
    </pc:docChg>
  </pc:docChgLst>
  <pc:docChgLst>
    <pc:chgData name="森井 顕二(morii-kenji.5p7)" userId="a398ee35-9d11-4900-8d2a-f8e9f49e6aee" providerId="ADAL" clId="{C5B7B8CD-4962-4604-A5F6-71AC68C7BA4B}"/>
    <pc:docChg chg="undo custSel modSld">
      <pc:chgData name="森井 顕二(morii-kenji.5p7)" userId="a398ee35-9d11-4900-8d2a-f8e9f49e6aee" providerId="ADAL" clId="{C5B7B8CD-4962-4604-A5F6-71AC68C7BA4B}" dt="2025-09-24T01:10:51.875" v="309" actId="947"/>
      <pc:docMkLst>
        <pc:docMk/>
      </pc:docMkLst>
      <pc:sldChg chg="modSp mod">
        <pc:chgData name="森井 顕二(morii-kenji.5p7)" userId="a398ee35-9d11-4900-8d2a-f8e9f49e6aee" providerId="ADAL" clId="{C5B7B8CD-4962-4604-A5F6-71AC68C7BA4B}" dt="2025-09-24T01:10:51.875" v="309" actId="947"/>
        <pc:sldMkLst>
          <pc:docMk/>
          <pc:sldMk cId="1781729473" sldId="256"/>
        </pc:sldMkLst>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2236" tIns="46118" rIns="92236" bIns="46118" rtlCol="0"/>
          <a:lstStyle>
            <a:lvl1pPr algn="r">
              <a:defRPr sz="1200"/>
            </a:lvl1pPr>
          </a:lstStyle>
          <a:p>
            <a:fld id="{0DD5BC5F-EF75-435E-AFC4-574195DB9DA2}" type="datetimeFigureOut">
              <a:rPr kumimoji="1" lang="ja-JP" altLang="en-US" smtClean="0"/>
              <a:t>2026/8/26</a:t>
            </a:fld>
            <a:endParaRPr kumimoji="1" lang="ja-JP" altLang="en-US"/>
          </a:p>
        </p:txBody>
      </p:sp>
      <p:sp>
        <p:nvSpPr>
          <p:cNvPr id="4" name="スライド イメージ プレースホルダー 3"/>
          <p:cNvSpPr>
            <a:spLocks noGrp="1" noRot="1" noChangeAspect="1"/>
          </p:cNvSpPr>
          <p:nvPr>
            <p:ph type="sldImg" idx="2"/>
          </p:nvPr>
        </p:nvSpPr>
        <p:spPr>
          <a:xfrm>
            <a:off x="2190750" y="744538"/>
            <a:ext cx="2425700" cy="3729037"/>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6"/>
            <a:ext cx="2949787" cy="496967"/>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2236" tIns="46118" rIns="92236" bIns="46118" rtlCol="0" anchor="b"/>
          <a:lstStyle>
            <a:lvl1pPr algn="r">
              <a:defRPr sz="1200"/>
            </a:lvl1pPr>
          </a:lstStyle>
          <a:p>
            <a:fld id="{684C12A0-466E-4822-8F0A-A72FA83814D5}" type="slidenum">
              <a:rPr kumimoji="1" lang="ja-JP" altLang="en-US" smtClean="0"/>
              <a:t>‹#›</a:t>
            </a:fld>
            <a:endParaRPr kumimoji="1" lang="ja-JP" altLang="en-US"/>
          </a:p>
        </p:txBody>
      </p:sp>
    </p:spTree>
    <p:extLst>
      <p:ext uri="{BB962C8B-B14F-4D97-AF65-F5344CB8AC3E}">
        <p14:creationId xmlns:p14="http://schemas.microsoft.com/office/powerpoint/2010/main" val="270440689"/>
      </p:ext>
    </p:extLst>
  </p:cSld>
  <p:clrMap bg1="lt1" tx1="dk1" bg2="lt2" tx2="dk2" accent1="accent1" accent2="accent2" accent3="accent3" accent4="accent4" accent5="accent5" accent6="accent6" hlink="hlink" folHlink="folHlink"/>
  <p:notesStyle>
    <a:lvl1pPr marL="0" algn="l" defTabSz="966887" rtl="0" eaLnBrk="1" latinLnBrk="0" hangingPunct="1">
      <a:defRPr kumimoji="1" sz="1269" kern="1200">
        <a:solidFill>
          <a:schemeClr val="tx1"/>
        </a:solidFill>
        <a:latin typeface="+mn-lt"/>
        <a:ea typeface="+mn-ea"/>
        <a:cs typeface="+mn-cs"/>
      </a:defRPr>
    </a:lvl1pPr>
    <a:lvl2pPr marL="483443" algn="l" defTabSz="966887" rtl="0" eaLnBrk="1" latinLnBrk="0" hangingPunct="1">
      <a:defRPr kumimoji="1" sz="1269" kern="1200">
        <a:solidFill>
          <a:schemeClr val="tx1"/>
        </a:solidFill>
        <a:latin typeface="+mn-lt"/>
        <a:ea typeface="+mn-ea"/>
        <a:cs typeface="+mn-cs"/>
      </a:defRPr>
    </a:lvl2pPr>
    <a:lvl3pPr marL="966887" algn="l" defTabSz="966887" rtl="0" eaLnBrk="1" latinLnBrk="0" hangingPunct="1">
      <a:defRPr kumimoji="1" sz="1269" kern="1200">
        <a:solidFill>
          <a:schemeClr val="tx1"/>
        </a:solidFill>
        <a:latin typeface="+mn-lt"/>
        <a:ea typeface="+mn-ea"/>
        <a:cs typeface="+mn-cs"/>
      </a:defRPr>
    </a:lvl3pPr>
    <a:lvl4pPr marL="1450330" algn="l" defTabSz="966887" rtl="0" eaLnBrk="1" latinLnBrk="0" hangingPunct="1">
      <a:defRPr kumimoji="1" sz="1269" kern="1200">
        <a:solidFill>
          <a:schemeClr val="tx1"/>
        </a:solidFill>
        <a:latin typeface="+mn-lt"/>
        <a:ea typeface="+mn-ea"/>
        <a:cs typeface="+mn-cs"/>
      </a:defRPr>
    </a:lvl4pPr>
    <a:lvl5pPr marL="1933773" algn="l" defTabSz="966887" rtl="0" eaLnBrk="1" latinLnBrk="0" hangingPunct="1">
      <a:defRPr kumimoji="1" sz="1269" kern="1200">
        <a:solidFill>
          <a:schemeClr val="tx1"/>
        </a:solidFill>
        <a:latin typeface="+mn-lt"/>
        <a:ea typeface="+mn-ea"/>
        <a:cs typeface="+mn-cs"/>
      </a:defRPr>
    </a:lvl5pPr>
    <a:lvl6pPr marL="2417216" algn="l" defTabSz="966887" rtl="0" eaLnBrk="1" latinLnBrk="0" hangingPunct="1">
      <a:defRPr kumimoji="1" sz="1269" kern="1200">
        <a:solidFill>
          <a:schemeClr val="tx1"/>
        </a:solidFill>
        <a:latin typeface="+mn-lt"/>
        <a:ea typeface="+mn-ea"/>
        <a:cs typeface="+mn-cs"/>
      </a:defRPr>
    </a:lvl6pPr>
    <a:lvl7pPr marL="2900660" algn="l" defTabSz="966887" rtl="0" eaLnBrk="1" latinLnBrk="0" hangingPunct="1">
      <a:defRPr kumimoji="1" sz="1269" kern="1200">
        <a:solidFill>
          <a:schemeClr val="tx1"/>
        </a:solidFill>
        <a:latin typeface="+mn-lt"/>
        <a:ea typeface="+mn-ea"/>
        <a:cs typeface="+mn-cs"/>
      </a:defRPr>
    </a:lvl7pPr>
    <a:lvl8pPr marL="3384103" algn="l" defTabSz="966887" rtl="0" eaLnBrk="1" latinLnBrk="0" hangingPunct="1">
      <a:defRPr kumimoji="1" sz="1269" kern="1200">
        <a:solidFill>
          <a:schemeClr val="tx1"/>
        </a:solidFill>
        <a:latin typeface="+mn-lt"/>
        <a:ea typeface="+mn-ea"/>
        <a:cs typeface="+mn-cs"/>
      </a:defRPr>
    </a:lvl8pPr>
    <a:lvl9pPr marL="3867546" algn="l" defTabSz="966887" rtl="0" eaLnBrk="1" latinLnBrk="0" hangingPunct="1">
      <a:defRPr kumimoji="1" sz="1269"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8398" y="1738104"/>
            <a:ext cx="5875179" cy="3697464"/>
          </a:xfrm>
        </p:spPr>
        <p:txBody>
          <a:bodyPr anchor="b"/>
          <a:lstStyle>
            <a:lvl1pPr algn="ctr">
              <a:defRPr sz="4535"/>
            </a:lvl1pPr>
          </a:lstStyle>
          <a:p>
            <a:r>
              <a:rPr lang="ja-JP" altLang="en-US"/>
              <a:t>マスター タイトルの書式設定</a:t>
            </a:r>
            <a:endParaRPr lang="en-US" dirty="0"/>
          </a:p>
        </p:txBody>
      </p:sp>
      <p:sp>
        <p:nvSpPr>
          <p:cNvPr id="3" name="Subtitle 2"/>
          <p:cNvSpPr>
            <a:spLocks noGrp="1"/>
          </p:cNvSpPr>
          <p:nvPr>
            <p:ph type="subTitle" idx="1"/>
          </p:nvPr>
        </p:nvSpPr>
        <p:spPr>
          <a:xfrm>
            <a:off x="863997" y="5578156"/>
            <a:ext cx="5183981" cy="2564131"/>
          </a:xfrm>
        </p:spPr>
        <p:txBody>
          <a:bodyPr/>
          <a:lstStyle>
            <a:lvl1pPr marL="0" indent="0" algn="ctr">
              <a:buNone/>
              <a:defRPr sz="1814"/>
            </a:lvl1pPr>
            <a:lvl2pPr marL="345597" indent="0" algn="ctr">
              <a:buNone/>
              <a:defRPr sz="1512"/>
            </a:lvl2pPr>
            <a:lvl3pPr marL="691195" indent="0" algn="ctr">
              <a:buNone/>
              <a:defRPr sz="1361"/>
            </a:lvl3pPr>
            <a:lvl4pPr marL="1036792" indent="0" algn="ctr">
              <a:buNone/>
              <a:defRPr sz="1209"/>
            </a:lvl4pPr>
            <a:lvl5pPr marL="1382390" indent="0" algn="ctr">
              <a:buNone/>
              <a:defRPr sz="1209"/>
            </a:lvl5pPr>
            <a:lvl6pPr marL="1727987" indent="0" algn="ctr">
              <a:buNone/>
              <a:defRPr sz="1209"/>
            </a:lvl6pPr>
            <a:lvl7pPr marL="2073585" indent="0" algn="ctr">
              <a:buNone/>
              <a:defRPr sz="1209"/>
            </a:lvl7pPr>
            <a:lvl8pPr marL="2419182" indent="0" algn="ctr">
              <a:buNone/>
              <a:defRPr sz="1209"/>
            </a:lvl8pPr>
            <a:lvl9pPr marL="2764780" indent="0" algn="ctr">
              <a:buNone/>
              <a:defRPr sz="1209"/>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587492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1476480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46382" y="565437"/>
            <a:ext cx="1490395" cy="90002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5199" y="565437"/>
            <a:ext cx="4384784" cy="90002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76691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378497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71599" y="2647722"/>
            <a:ext cx="5961578" cy="4417780"/>
          </a:xfrm>
        </p:spPr>
        <p:txBody>
          <a:bodyPr anchor="b"/>
          <a:lstStyle>
            <a:lvl1pPr>
              <a:defRPr sz="453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71599" y="7107296"/>
            <a:ext cx="5961578" cy="2323206"/>
          </a:xfrm>
        </p:spPr>
        <p:txBody>
          <a:bodyPr/>
          <a:lstStyle>
            <a:lvl1pPr marL="0" indent="0">
              <a:buNone/>
              <a:defRPr sz="1814">
                <a:solidFill>
                  <a:schemeClr val="tx1"/>
                </a:solidFill>
              </a:defRPr>
            </a:lvl1pPr>
            <a:lvl2pPr marL="345597" indent="0">
              <a:buNone/>
              <a:defRPr sz="1512">
                <a:solidFill>
                  <a:schemeClr val="tx1">
                    <a:tint val="75000"/>
                  </a:schemeClr>
                </a:solidFill>
              </a:defRPr>
            </a:lvl2pPr>
            <a:lvl3pPr marL="691195" indent="0">
              <a:buNone/>
              <a:defRPr sz="1361">
                <a:solidFill>
                  <a:schemeClr val="tx1">
                    <a:tint val="75000"/>
                  </a:schemeClr>
                </a:solidFill>
              </a:defRPr>
            </a:lvl3pPr>
            <a:lvl4pPr marL="1036792" indent="0">
              <a:buNone/>
              <a:defRPr sz="1209">
                <a:solidFill>
                  <a:schemeClr val="tx1">
                    <a:tint val="75000"/>
                  </a:schemeClr>
                </a:solidFill>
              </a:defRPr>
            </a:lvl4pPr>
            <a:lvl5pPr marL="1382390" indent="0">
              <a:buNone/>
              <a:defRPr sz="1209">
                <a:solidFill>
                  <a:schemeClr val="tx1">
                    <a:tint val="75000"/>
                  </a:schemeClr>
                </a:solidFill>
              </a:defRPr>
            </a:lvl5pPr>
            <a:lvl6pPr marL="1727987" indent="0">
              <a:buNone/>
              <a:defRPr sz="1209">
                <a:solidFill>
                  <a:schemeClr val="tx1">
                    <a:tint val="75000"/>
                  </a:schemeClr>
                </a:solidFill>
              </a:defRPr>
            </a:lvl6pPr>
            <a:lvl7pPr marL="2073585" indent="0">
              <a:buNone/>
              <a:defRPr sz="1209">
                <a:solidFill>
                  <a:schemeClr val="tx1">
                    <a:tint val="75000"/>
                  </a:schemeClr>
                </a:solidFill>
              </a:defRPr>
            </a:lvl7pPr>
            <a:lvl8pPr marL="2419182" indent="0">
              <a:buNone/>
              <a:defRPr sz="1209">
                <a:solidFill>
                  <a:schemeClr val="tx1">
                    <a:tint val="75000"/>
                  </a:schemeClr>
                </a:solidFill>
              </a:defRPr>
            </a:lvl8pPr>
            <a:lvl9pPr marL="2764780" indent="0">
              <a:buNone/>
              <a:defRPr sz="1209">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665553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5198" y="2827183"/>
            <a:ext cx="2937589" cy="673853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99188" y="2827183"/>
            <a:ext cx="2937589" cy="673853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970849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6099" y="565439"/>
            <a:ext cx="5961578" cy="205278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6099" y="2603468"/>
            <a:ext cx="2924089" cy="1275919"/>
          </a:xfrm>
        </p:spPr>
        <p:txBody>
          <a:bodyPr anchor="b"/>
          <a:lstStyle>
            <a:lvl1pPr marL="0" indent="0">
              <a:buNone/>
              <a:defRPr sz="1814" b="1"/>
            </a:lvl1pPr>
            <a:lvl2pPr marL="345597" indent="0">
              <a:buNone/>
              <a:defRPr sz="1512" b="1"/>
            </a:lvl2pPr>
            <a:lvl3pPr marL="691195" indent="0">
              <a:buNone/>
              <a:defRPr sz="1361" b="1"/>
            </a:lvl3pPr>
            <a:lvl4pPr marL="1036792" indent="0">
              <a:buNone/>
              <a:defRPr sz="1209" b="1"/>
            </a:lvl4pPr>
            <a:lvl5pPr marL="1382390" indent="0">
              <a:buNone/>
              <a:defRPr sz="1209" b="1"/>
            </a:lvl5pPr>
            <a:lvl6pPr marL="1727987" indent="0">
              <a:buNone/>
              <a:defRPr sz="1209" b="1"/>
            </a:lvl6pPr>
            <a:lvl7pPr marL="2073585" indent="0">
              <a:buNone/>
              <a:defRPr sz="1209" b="1"/>
            </a:lvl7pPr>
            <a:lvl8pPr marL="2419182" indent="0">
              <a:buNone/>
              <a:defRPr sz="1209" b="1"/>
            </a:lvl8pPr>
            <a:lvl9pPr marL="2764780" indent="0">
              <a:buNone/>
              <a:defRPr sz="1209" b="1"/>
            </a:lvl9pPr>
          </a:lstStyle>
          <a:p>
            <a:pPr lvl="0"/>
            <a:r>
              <a:rPr lang="ja-JP" altLang="en-US"/>
              <a:t>マスター テキストの書式設定</a:t>
            </a:r>
          </a:p>
        </p:txBody>
      </p:sp>
      <p:sp>
        <p:nvSpPr>
          <p:cNvPr id="4" name="Content Placeholder 3"/>
          <p:cNvSpPr>
            <a:spLocks noGrp="1"/>
          </p:cNvSpPr>
          <p:nvPr>
            <p:ph sz="half" idx="2"/>
          </p:nvPr>
        </p:nvSpPr>
        <p:spPr>
          <a:xfrm>
            <a:off x="476099" y="3879387"/>
            <a:ext cx="2924089" cy="570599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99188" y="2603468"/>
            <a:ext cx="2938490" cy="1275919"/>
          </a:xfrm>
        </p:spPr>
        <p:txBody>
          <a:bodyPr anchor="b"/>
          <a:lstStyle>
            <a:lvl1pPr marL="0" indent="0">
              <a:buNone/>
              <a:defRPr sz="1814" b="1"/>
            </a:lvl1pPr>
            <a:lvl2pPr marL="345597" indent="0">
              <a:buNone/>
              <a:defRPr sz="1512" b="1"/>
            </a:lvl2pPr>
            <a:lvl3pPr marL="691195" indent="0">
              <a:buNone/>
              <a:defRPr sz="1361" b="1"/>
            </a:lvl3pPr>
            <a:lvl4pPr marL="1036792" indent="0">
              <a:buNone/>
              <a:defRPr sz="1209" b="1"/>
            </a:lvl4pPr>
            <a:lvl5pPr marL="1382390" indent="0">
              <a:buNone/>
              <a:defRPr sz="1209" b="1"/>
            </a:lvl5pPr>
            <a:lvl6pPr marL="1727987" indent="0">
              <a:buNone/>
              <a:defRPr sz="1209" b="1"/>
            </a:lvl6pPr>
            <a:lvl7pPr marL="2073585" indent="0">
              <a:buNone/>
              <a:defRPr sz="1209" b="1"/>
            </a:lvl7pPr>
            <a:lvl8pPr marL="2419182" indent="0">
              <a:buNone/>
              <a:defRPr sz="1209" b="1"/>
            </a:lvl8pPr>
            <a:lvl9pPr marL="2764780" indent="0">
              <a:buNone/>
              <a:defRPr sz="1209" b="1"/>
            </a:lvl9pPr>
          </a:lstStyle>
          <a:p>
            <a:pPr lvl="0"/>
            <a:r>
              <a:rPr lang="ja-JP" altLang="en-US"/>
              <a:t>マスター テキストの書式設定</a:t>
            </a:r>
          </a:p>
        </p:txBody>
      </p:sp>
      <p:sp>
        <p:nvSpPr>
          <p:cNvPr id="6" name="Content Placeholder 5"/>
          <p:cNvSpPr>
            <a:spLocks noGrp="1"/>
          </p:cNvSpPr>
          <p:nvPr>
            <p:ph sz="quarter" idx="4"/>
          </p:nvPr>
        </p:nvSpPr>
        <p:spPr>
          <a:xfrm>
            <a:off x="3499188" y="3879387"/>
            <a:ext cx="2938490" cy="570599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225204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192756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389972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6098" y="708025"/>
            <a:ext cx="2229292" cy="2478088"/>
          </a:xfrm>
        </p:spPr>
        <p:txBody>
          <a:bodyPr anchor="b"/>
          <a:lstStyle>
            <a:lvl1pPr>
              <a:defRPr sz="2419"/>
            </a:lvl1pPr>
          </a:lstStyle>
          <a:p>
            <a:r>
              <a:rPr lang="ja-JP" altLang="en-US"/>
              <a:t>マスター タイトルの書式設定</a:t>
            </a:r>
            <a:endParaRPr lang="en-US" dirty="0"/>
          </a:p>
        </p:txBody>
      </p:sp>
      <p:sp>
        <p:nvSpPr>
          <p:cNvPr id="3" name="Content Placeholder 2"/>
          <p:cNvSpPr>
            <a:spLocks noGrp="1"/>
          </p:cNvSpPr>
          <p:nvPr>
            <p:ph idx="1"/>
          </p:nvPr>
        </p:nvSpPr>
        <p:spPr>
          <a:xfrm>
            <a:off x="2938490" y="1529140"/>
            <a:ext cx="3499187" cy="7547350"/>
          </a:xfrm>
        </p:spPr>
        <p:txBody>
          <a:bodyPr/>
          <a:lstStyle>
            <a:lvl1pPr>
              <a:defRPr sz="2419"/>
            </a:lvl1pPr>
            <a:lvl2pPr>
              <a:defRPr sz="2117"/>
            </a:lvl2pPr>
            <a:lvl3pPr>
              <a:defRPr sz="1814"/>
            </a:lvl3pPr>
            <a:lvl4pPr>
              <a:defRPr sz="1512"/>
            </a:lvl4pPr>
            <a:lvl5pPr>
              <a:defRPr sz="1512"/>
            </a:lvl5pPr>
            <a:lvl6pPr>
              <a:defRPr sz="1512"/>
            </a:lvl6pPr>
            <a:lvl7pPr>
              <a:defRPr sz="1512"/>
            </a:lvl7pPr>
            <a:lvl8pPr>
              <a:defRPr sz="1512"/>
            </a:lvl8pPr>
            <a:lvl9pPr>
              <a:defRPr sz="1512"/>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6098" y="3186112"/>
            <a:ext cx="2229292" cy="5902668"/>
          </a:xfrm>
        </p:spPr>
        <p:txBody>
          <a:bodyPr/>
          <a:lstStyle>
            <a:lvl1pPr marL="0" indent="0">
              <a:buNone/>
              <a:defRPr sz="1209"/>
            </a:lvl1pPr>
            <a:lvl2pPr marL="345597" indent="0">
              <a:buNone/>
              <a:defRPr sz="1058"/>
            </a:lvl2pPr>
            <a:lvl3pPr marL="691195" indent="0">
              <a:buNone/>
              <a:defRPr sz="907"/>
            </a:lvl3pPr>
            <a:lvl4pPr marL="1036792" indent="0">
              <a:buNone/>
              <a:defRPr sz="756"/>
            </a:lvl4pPr>
            <a:lvl5pPr marL="1382390" indent="0">
              <a:buNone/>
              <a:defRPr sz="756"/>
            </a:lvl5pPr>
            <a:lvl6pPr marL="1727987" indent="0">
              <a:buNone/>
              <a:defRPr sz="756"/>
            </a:lvl6pPr>
            <a:lvl7pPr marL="2073585" indent="0">
              <a:buNone/>
              <a:defRPr sz="756"/>
            </a:lvl7pPr>
            <a:lvl8pPr marL="2419182" indent="0">
              <a:buNone/>
              <a:defRPr sz="756"/>
            </a:lvl8pPr>
            <a:lvl9pPr marL="2764780" indent="0">
              <a:buNone/>
              <a:defRPr sz="756"/>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976399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6098" y="708025"/>
            <a:ext cx="2229292" cy="2478088"/>
          </a:xfrm>
        </p:spPr>
        <p:txBody>
          <a:bodyPr anchor="b"/>
          <a:lstStyle>
            <a:lvl1pPr>
              <a:defRPr sz="241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38490" y="1529140"/>
            <a:ext cx="3499187" cy="7547350"/>
          </a:xfrm>
        </p:spPr>
        <p:txBody>
          <a:bodyPr anchor="t"/>
          <a:lstStyle>
            <a:lvl1pPr marL="0" indent="0">
              <a:buNone/>
              <a:defRPr sz="2419"/>
            </a:lvl1pPr>
            <a:lvl2pPr marL="345597" indent="0">
              <a:buNone/>
              <a:defRPr sz="2117"/>
            </a:lvl2pPr>
            <a:lvl3pPr marL="691195" indent="0">
              <a:buNone/>
              <a:defRPr sz="1814"/>
            </a:lvl3pPr>
            <a:lvl4pPr marL="1036792" indent="0">
              <a:buNone/>
              <a:defRPr sz="1512"/>
            </a:lvl4pPr>
            <a:lvl5pPr marL="1382390" indent="0">
              <a:buNone/>
              <a:defRPr sz="1512"/>
            </a:lvl5pPr>
            <a:lvl6pPr marL="1727987" indent="0">
              <a:buNone/>
              <a:defRPr sz="1512"/>
            </a:lvl6pPr>
            <a:lvl7pPr marL="2073585" indent="0">
              <a:buNone/>
              <a:defRPr sz="1512"/>
            </a:lvl7pPr>
            <a:lvl8pPr marL="2419182" indent="0">
              <a:buNone/>
              <a:defRPr sz="1512"/>
            </a:lvl8pPr>
            <a:lvl9pPr marL="2764780" indent="0">
              <a:buNone/>
              <a:defRPr sz="1512"/>
            </a:lvl9pPr>
          </a:lstStyle>
          <a:p>
            <a:r>
              <a:rPr lang="ja-JP" altLang="en-US"/>
              <a:t>図を追加</a:t>
            </a:r>
            <a:endParaRPr lang="en-US" dirty="0"/>
          </a:p>
        </p:txBody>
      </p:sp>
      <p:sp>
        <p:nvSpPr>
          <p:cNvPr id="4" name="Text Placeholder 3"/>
          <p:cNvSpPr>
            <a:spLocks noGrp="1"/>
          </p:cNvSpPr>
          <p:nvPr>
            <p:ph type="body" sz="half" idx="2"/>
          </p:nvPr>
        </p:nvSpPr>
        <p:spPr>
          <a:xfrm>
            <a:off x="476098" y="3186112"/>
            <a:ext cx="2229292" cy="5902668"/>
          </a:xfrm>
        </p:spPr>
        <p:txBody>
          <a:bodyPr/>
          <a:lstStyle>
            <a:lvl1pPr marL="0" indent="0">
              <a:buNone/>
              <a:defRPr sz="1209"/>
            </a:lvl1pPr>
            <a:lvl2pPr marL="345597" indent="0">
              <a:buNone/>
              <a:defRPr sz="1058"/>
            </a:lvl2pPr>
            <a:lvl3pPr marL="691195" indent="0">
              <a:buNone/>
              <a:defRPr sz="907"/>
            </a:lvl3pPr>
            <a:lvl4pPr marL="1036792" indent="0">
              <a:buNone/>
              <a:defRPr sz="756"/>
            </a:lvl4pPr>
            <a:lvl5pPr marL="1382390" indent="0">
              <a:buNone/>
              <a:defRPr sz="756"/>
            </a:lvl5pPr>
            <a:lvl6pPr marL="1727987" indent="0">
              <a:buNone/>
              <a:defRPr sz="756"/>
            </a:lvl6pPr>
            <a:lvl7pPr marL="2073585" indent="0">
              <a:buNone/>
              <a:defRPr sz="756"/>
            </a:lvl7pPr>
            <a:lvl8pPr marL="2419182" indent="0">
              <a:buNone/>
              <a:defRPr sz="756"/>
            </a:lvl8pPr>
            <a:lvl9pPr marL="2764780" indent="0">
              <a:buNone/>
              <a:defRPr sz="756"/>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E5996BB-EECA-4953-9641-621355146C09}" type="datetimeFigureOut">
              <a:rPr kumimoji="1" lang="ja-JP" altLang="en-US" smtClean="0"/>
              <a:t>2026/8/26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26570332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5199" y="565439"/>
            <a:ext cx="5961578" cy="205278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5199" y="2827183"/>
            <a:ext cx="5961578" cy="673853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5198" y="9843516"/>
            <a:ext cx="1555194" cy="565437"/>
          </a:xfrm>
          <a:prstGeom prst="rect">
            <a:avLst/>
          </a:prstGeom>
        </p:spPr>
        <p:txBody>
          <a:bodyPr vert="horz" lIns="91440" tIns="45720" rIns="91440" bIns="45720" rtlCol="0" anchor="ctr"/>
          <a:lstStyle>
            <a:lvl1pPr algn="l">
              <a:defRPr sz="907">
                <a:solidFill>
                  <a:schemeClr val="tx1">
                    <a:tint val="75000"/>
                  </a:schemeClr>
                </a:solidFill>
              </a:defRPr>
            </a:lvl1pPr>
          </a:lstStyle>
          <a:p>
            <a:fld id="{2E5996BB-EECA-4953-9641-621355146C09}" type="datetimeFigureOut">
              <a:rPr kumimoji="1" lang="ja-JP" altLang="en-US" smtClean="0"/>
              <a:t>2026/8/26</a:t>
            </a:fld>
            <a:endParaRPr kumimoji="1" lang="ja-JP" altLang="en-US"/>
          </a:p>
        </p:txBody>
      </p:sp>
      <p:sp>
        <p:nvSpPr>
          <p:cNvPr id="5" name="Footer Placeholder 4"/>
          <p:cNvSpPr>
            <a:spLocks noGrp="1"/>
          </p:cNvSpPr>
          <p:nvPr>
            <p:ph type="ftr" sz="quarter" idx="3"/>
          </p:nvPr>
        </p:nvSpPr>
        <p:spPr>
          <a:xfrm>
            <a:off x="2289592" y="9843516"/>
            <a:ext cx="2332792" cy="565437"/>
          </a:xfrm>
          <a:prstGeom prst="rect">
            <a:avLst/>
          </a:prstGeom>
        </p:spPr>
        <p:txBody>
          <a:bodyPr vert="horz" lIns="91440" tIns="45720" rIns="91440" bIns="45720" rtlCol="0" anchor="ctr"/>
          <a:lstStyle>
            <a:lvl1pPr algn="ctr">
              <a:defRPr sz="907">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81583" y="9843516"/>
            <a:ext cx="1555194" cy="565437"/>
          </a:xfrm>
          <a:prstGeom prst="rect">
            <a:avLst/>
          </a:prstGeom>
        </p:spPr>
        <p:txBody>
          <a:bodyPr vert="horz" lIns="91440" tIns="45720" rIns="91440" bIns="45720" rtlCol="0" anchor="ctr"/>
          <a:lstStyle>
            <a:lvl1pPr algn="r">
              <a:defRPr sz="907">
                <a:solidFill>
                  <a:schemeClr val="tx1">
                    <a:tint val="75000"/>
                  </a:schemeClr>
                </a:solidFill>
              </a:defRPr>
            </a:lvl1p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29431013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691195" rtl="0" eaLnBrk="1" latinLnBrk="0" hangingPunct="1">
        <a:lnSpc>
          <a:spcPct val="90000"/>
        </a:lnSpc>
        <a:spcBef>
          <a:spcPct val="0"/>
        </a:spcBef>
        <a:buNone/>
        <a:defRPr kumimoji="1" sz="3326" kern="1200">
          <a:solidFill>
            <a:schemeClr val="tx1"/>
          </a:solidFill>
          <a:latin typeface="+mj-lt"/>
          <a:ea typeface="+mj-ea"/>
          <a:cs typeface="+mj-cs"/>
        </a:defRPr>
      </a:lvl1pPr>
    </p:titleStyle>
    <p:bodyStyle>
      <a:lvl1pPr marL="172799" indent="-172799" algn="l" defTabSz="691195" rtl="0" eaLnBrk="1" latinLnBrk="0" hangingPunct="1">
        <a:lnSpc>
          <a:spcPct val="90000"/>
        </a:lnSpc>
        <a:spcBef>
          <a:spcPts val="756"/>
        </a:spcBef>
        <a:buFont typeface="Arial" panose="020B0604020202020204" pitchFamily="34" charset="0"/>
        <a:buChar char="•"/>
        <a:defRPr kumimoji="1" sz="2117" kern="1200">
          <a:solidFill>
            <a:schemeClr val="tx1"/>
          </a:solidFill>
          <a:latin typeface="+mn-lt"/>
          <a:ea typeface="+mn-ea"/>
          <a:cs typeface="+mn-cs"/>
        </a:defRPr>
      </a:lvl1pPr>
      <a:lvl2pPr marL="518396" indent="-172799" algn="l" defTabSz="691195" rtl="0" eaLnBrk="1" latinLnBrk="0" hangingPunct="1">
        <a:lnSpc>
          <a:spcPct val="90000"/>
        </a:lnSpc>
        <a:spcBef>
          <a:spcPts val="378"/>
        </a:spcBef>
        <a:buFont typeface="Arial" panose="020B0604020202020204" pitchFamily="34" charset="0"/>
        <a:buChar char="•"/>
        <a:defRPr kumimoji="1" sz="1814" kern="1200">
          <a:solidFill>
            <a:schemeClr val="tx1"/>
          </a:solidFill>
          <a:latin typeface="+mn-lt"/>
          <a:ea typeface="+mn-ea"/>
          <a:cs typeface="+mn-cs"/>
        </a:defRPr>
      </a:lvl2pPr>
      <a:lvl3pPr marL="863994" indent="-172799" algn="l" defTabSz="691195" rtl="0" eaLnBrk="1" latinLnBrk="0" hangingPunct="1">
        <a:lnSpc>
          <a:spcPct val="90000"/>
        </a:lnSpc>
        <a:spcBef>
          <a:spcPts val="378"/>
        </a:spcBef>
        <a:buFont typeface="Arial" panose="020B0604020202020204" pitchFamily="34" charset="0"/>
        <a:buChar char="•"/>
        <a:defRPr kumimoji="1" sz="1512" kern="1200">
          <a:solidFill>
            <a:schemeClr val="tx1"/>
          </a:solidFill>
          <a:latin typeface="+mn-lt"/>
          <a:ea typeface="+mn-ea"/>
          <a:cs typeface="+mn-cs"/>
        </a:defRPr>
      </a:lvl3pPr>
      <a:lvl4pPr marL="1209591"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4pPr>
      <a:lvl5pPr marL="1555189"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5pPr>
      <a:lvl6pPr marL="1900786"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6pPr>
      <a:lvl7pPr marL="2246384"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7pPr>
      <a:lvl8pPr marL="2591981"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8pPr>
      <a:lvl9pPr marL="2937579" indent="-172799" algn="l" defTabSz="691195" rtl="0" eaLnBrk="1" latinLnBrk="0" hangingPunct="1">
        <a:lnSpc>
          <a:spcPct val="90000"/>
        </a:lnSpc>
        <a:spcBef>
          <a:spcPts val="378"/>
        </a:spcBef>
        <a:buFont typeface="Arial" panose="020B0604020202020204" pitchFamily="34" charset="0"/>
        <a:buChar char="•"/>
        <a:defRPr kumimoji="1" sz="1361" kern="1200">
          <a:solidFill>
            <a:schemeClr val="tx1"/>
          </a:solidFill>
          <a:latin typeface="+mn-lt"/>
          <a:ea typeface="+mn-ea"/>
          <a:cs typeface="+mn-cs"/>
        </a:defRPr>
      </a:lvl9pPr>
    </p:bodyStyle>
    <p:otherStyle>
      <a:defPPr>
        <a:defRPr lang="en-US"/>
      </a:defPPr>
      <a:lvl1pPr marL="0" algn="l" defTabSz="691195" rtl="0" eaLnBrk="1" latinLnBrk="0" hangingPunct="1">
        <a:defRPr kumimoji="1" sz="1361" kern="1200">
          <a:solidFill>
            <a:schemeClr val="tx1"/>
          </a:solidFill>
          <a:latin typeface="+mn-lt"/>
          <a:ea typeface="+mn-ea"/>
          <a:cs typeface="+mn-cs"/>
        </a:defRPr>
      </a:lvl1pPr>
      <a:lvl2pPr marL="345597" algn="l" defTabSz="691195" rtl="0" eaLnBrk="1" latinLnBrk="0" hangingPunct="1">
        <a:defRPr kumimoji="1" sz="1361" kern="1200">
          <a:solidFill>
            <a:schemeClr val="tx1"/>
          </a:solidFill>
          <a:latin typeface="+mn-lt"/>
          <a:ea typeface="+mn-ea"/>
          <a:cs typeface="+mn-cs"/>
        </a:defRPr>
      </a:lvl2pPr>
      <a:lvl3pPr marL="691195" algn="l" defTabSz="691195" rtl="0" eaLnBrk="1" latinLnBrk="0" hangingPunct="1">
        <a:defRPr kumimoji="1" sz="1361" kern="1200">
          <a:solidFill>
            <a:schemeClr val="tx1"/>
          </a:solidFill>
          <a:latin typeface="+mn-lt"/>
          <a:ea typeface="+mn-ea"/>
          <a:cs typeface="+mn-cs"/>
        </a:defRPr>
      </a:lvl3pPr>
      <a:lvl4pPr marL="1036792" algn="l" defTabSz="691195" rtl="0" eaLnBrk="1" latinLnBrk="0" hangingPunct="1">
        <a:defRPr kumimoji="1" sz="1361" kern="1200">
          <a:solidFill>
            <a:schemeClr val="tx1"/>
          </a:solidFill>
          <a:latin typeface="+mn-lt"/>
          <a:ea typeface="+mn-ea"/>
          <a:cs typeface="+mn-cs"/>
        </a:defRPr>
      </a:lvl4pPr>
      <a:lvl5pPr marL="1382390" algn="l" defTabSz="691195" rtl="0" eaLnBrk="1" latinLnBrk="0" hangingPunct="1">
        <a:defRPr kumimoji="1" sz="1361" kern="1200">
          <a:solidFill>
            <a:schemeClr val="tx1"/>
          </a:solidFill>
          <a:latin typeface="+mn-lt"/>
          <a:ea typeface="+mn-ea"/>
          <a:cs typeface="+mn-cs"/>
        </a:defRPr>
      </a:lvl5pPr>
      <a:lvl6pPr marL="1727987" algn="l" defTabSz="691195" rtl="0" eaLnBrk="1" latinLnBrk="0" hangingPunct="1">
        <a:defRPr kumimoji="1" sz="1361" kern="1200">
          <a:solidFill>
            <a:schemeClr val="tx1"/>
          </a:solidFill>
          <a:latin typeface="+mn-lt"/>
          <a:ea typeface="+mn-ea"/>
          <a:cs typeface="+mn-cs"/>
        </a:defRPr>
      </a:lvl6pPr>
      <a:lvl7pPr marL="2073585" algn="l" defTabSz="691195" rtl="0" eaLnBrk="1" latinLnBrk="0" hangingPunct="1">
        <a:defRPr kumimoji="1" sz="1361" kern="1200">
          <a:solidFill>
            <a:schemeClr val="tx1"/>
          </a:solidFill>
          <a:latin typeface="+mn-lt"/>
          <a:ea typeface="+mn-ea"/>
          <a:cs typeface="+mn-cs"/>
        </a:defRPr>
      </a:lvl7pPr>
      <a:lvl8pPr marL="2419182" algn="l" defTabSz="691195" rtl="0" eaLnBrk="1" latinLnBrk="0" hangingPunct="1">
        <a:defRPr kumimoji="1" sz="1361" kern="1200">
          <a:solidFill>
            <a:schemeClr val="tx1"/>
          </a:solidFill>
          <a:latin typeface="+mn-lt"/>
          <a:ea typeface="+mn-ea"/>
          <a:cs typeface="+mn-cs"/>
        </a:defRPr>
      </a:lvl8pPr>
      <a:lvl9pPr marL="2764780" algn="l" defTabSz="691195" rtl="0" eaLnBrk="1" latinLnBrk="0" hangingPunct="1">
        <a:defRPr kumimoji="1" sz="1361"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867B0A5C-748C-5946-BBF7-74A3F0F573DA}"/>
              </a:ext>
            </a:extLst>
          </p:cNvPr>
          <p:cNvSpPr txBox="1"/>
          <p:nvPr/>
        </p:nvSpPr>
        <p:spPr>
          <a:xfrm>
            <a:off x="360455" y="629667"/>
            <a:ext cx="6191063" cy="8424936"/>
          </a:xfrm>
          <a:prstGeom prst="rect">
            <a:avLst/>
          </a:prstGeom>
          <a:noFill/>
        </p:spPr>
        <p:txBody>
          <a:bodyPr wrap="square" lIns="72000" tIns="52153" rIns="72000" bIns="52153">
            <a:noAutofit/>
          </a:bodyPr>
          <a:lstStyle/>
          <a:p>
            <a:pPr marL="0" marR="0" lvl="0" indent="0" algn="r" defTabSz="1043056" rtl="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令和</a:t>
            </a:r>
            <a:r>
              <a:rPr kumimoji="1" lang="ja-JP"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年</a:t>
            </a:r>
            <a:r>
              <a:rPr kumimoji="1" lang="ja-JP"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月</a:t>
            </a:r>
            <a:r>
              <a:rPr kumimoji="1" lang="ja-JP"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日</a:t>
            </a:r>
            <a:endParaRPr kumimoji="1" lang="ja-JP" altLang="en-US" sz="105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1043056" rtl="0" eaLnBrk="1" fontAlgn="auto" latinLnBrk="0" hangingPunct="1">
              <a:lnSpc>
                <a:spcPct val="100000"/>
              </a:lnSpc>
              <a:spcBef>
                <a:spcPct val="0"/>
              </a:spcBef>
              <a:spcAft>
                <a:spcPts val="0"/>
              </a:spcAft>
              <a:buClrTx/>
              <a:buSzTx/>
              <a:buFontTx/>
              <a:buNone/>
              <a:tabLst/>
              <a:defRPr/>
            </a:pP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endParaRPr>
          </a:p>
          <a:p>
            <a:pPr marL="0" marR="0" lvl="0" indent="0" algn="l" defTabSz="1043056" rtl="0" eaLnBrk="1" fontAlgn="auto" latinLnBrk="0" hangingPunct="1">
              <a:lnSpc>
                <a:spcPct val="100000"/>
              </a:lnSpc>
              <a:spcBef>
                <a:spcPct val="0"/>
              </a:spcBef>
              <a:spcAft>
                <a:spcPts val="0"/>
              </a:spcAft>
              <a:buClrTx/>
              <a:buSzTx/>
              <a:buFontTx/>
              <a:buNone/>
              <a:tabLst/>
              <a:defRPr/>
            </a:pP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endParaRPr>
          </a:p>
          <a:p>
            <a:pPr marL="0" marR="0" lvl="0" indent="0" algn="ctr" defTabSz="1043056" rtl="0" eaLnBrk="1" fontAlgn="auto" latinLnBrk="0" hangingPunct="1">
              <a:lnSpc>
                <a:spcPct val="100000"/>
              </a:lnSpc>
              <a:spcBef>
                <a:spcPct val="0"/>
              </a:spcBef>
              <a:spcAft>
                <a:spcPts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求職活動等を行う皆さまへ</a:t>
            </a: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rPr>
              <a:t>　</a:t>
            </a: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algn="r" defTabSz="1043056" rtl="0" eaLnBrk="1" fontAlgn="auto" latinLnBrk="0" hangingPunct="1">
              <a:lnSpc>
                <a:spcPct val="100000"/>
              </a:lnSpc>
              <a:spcBef>
                <a:spcPts val="0"/>
              </a:spcBef>
              <a:spcAft>
                <a:spcPts val="0"/>
              </a:spcAft>
              <a:buClrTx/>
              <a:buSzTx/>
              <a:buFontTx/>
              <a:buNone/>
              <a:tabLst/>
              <a:defRPr/>
            </a:pPr>
            <a:r>
              <a:rPr kumimoji="1" lang="ja-JP"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株式会社○○○　代表取締役社長○○○</a:t>
            </a:r>
            <a:endParaRPr kumimoji="1" lang="ja-JP" altLang="en-US" sz="1050" b="0" i="0" u="none" strike="noStrike" kern="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9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950" kern="0" dirty="0">
                <a:solidFill>
                  <a:prstClr val="black"/>
                </a:solidFill>
                <a:latin typeface="ＭＳ Ｐゴシック" panose="020B0600070205080204" pitchFamily="50" charset="-128"/>
                <a:ea typeface="ＭＳ Ｐゴシック" panose="020B0600070205080204" pitchFamily="50" charset="-128"/>
                <a:cs typeface="メイリオ" panose="020B0604030504040204" pitchFamily="50" charset="-128"/>
              </a:rPr>
              <a:t>　</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当社では、採用活動の過程において生じ得る、求職者等に対するセクシュアルハラスメント等（</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）の防止に取り組んでいます。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求職者等の皆さまが安心して面談・選考に臨むことができるよう、以下のとおりルールを定めています。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）パワーハラスメントに類する行為、カスタマーハラスメントに類する行為、妊娠、出産等に関するハラスメントに類する行為及び育児休業等に関するハラスメントに類する行為 　を含む</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求職活動等における当社のルール</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p>
          <a:p>
            <a:pPr marL="363538" marR="0" lvl="0" indent="-276225"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１．当社では、ハラスメント行為の防止について、従業員に対する周知・啓発を継続的に行っています。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276225" defTabSz="1043056" eaLnBrk="1" fontAlgn="auto" latinLnBrk="0" hangingPunct="1">
              <a:lnSpc>
                <a:spcPts val="1440"/>
              </a:lnSpc>
              <a:spcBef>
                <a:spcPts val="0"/>
              </a:spcBef>
              <a:spcAft>
                <a:spcPts val="0"/>
              </a:spcAft>
              <a:buClrTx/>
              <a:buSzTx/>
              <a:buFontTx/>
              <a:buNone/>
              <a:tabLst/>
              <a:defRPr/>
            </a:pP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276225"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２．面談・面接、</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OB</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OG</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訪問に関するルール</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面談・面接の時間：○○：○○～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場所：本社会議室、社内打ち合わせスペース、執務スペース等、会社が指定した場所</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989013" marR="0" lvl="0" indent="-625475"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実施体制：複数人で実施する、第三者の目が届く環境（オープンスペース等）で実施するなど、会社が認めた体制で行います。なお、会議室など閉じられた空間で行う際は必ず複数人で実施します。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連絡手段：やり取りには</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Email</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のみを使用します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893763"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（従業員は会社のメールアドレスを使用します）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363538" marR="0" lvl="0" indent="0" defTabSz="1043056" eaLnBrk="1" fontAlgn="auto" latinLnBrk="0" hangingPunct="1">
              <a:lnSpc>
                <a:spcPts val="1440"/>
              </a:lnSpc>
              <a:spcBef>
                <a:spcPts val="0"/>
              </a:spcBef>
              <a:spcAft>
                <a:spcPts val="0"/>
              </a:spcAft>
              <a:buClrTx/>
              <a:buSzTx/>
              <a:buFontTx/>
              <a:buNone/>
              <a:tabLst/>
              <a:defRPr/>
            </a:pP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相談窓口について</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当社の採用活動において、万が一、従業員から性的な言動等を受けた場合には、以下の相談窓口までご連絡ください。ハラスメントに該当するか判断が難しい場合も含め、幅広くご相談を受け付け、適切に対応します。ご相談にあたっては、相談者のみならず、関係者のプライバシーにも十分配慮し、公平に対応します。</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また、相談を行ったことや、事実確認に協力したことなどが、採用選考の判断に影響を与えることはありませんので、安心してご相談ください。</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0"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a:t>
            </a:r>
            <a:r>
              <a:rPr kumimoji="1" lang="ja-JP" altLang="en-US" sz="1050" b="1" i="0" u="sng"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相談窓口</a:t>
            </a:r>
            <a:endParaRPr kumimoji="1" lang="en-US" altLang="ja-JP" sz="1050" b="1" i="0" u="sng"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・人事部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（電話番号○○○ー○○○ー○○○○ 、メールアドレス○○○）</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女性</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・人事部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（電話番号○○○ー○○○ー○○○○ 、メールアドレス○○○）</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男性</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・コンプライアンス室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（電話番号○○○ー○○○ー○○○○ 、メールアドレス○○○）</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女性</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・コンプライアンス室　○○○</a:t>
            </a:r>
            <a:endPar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endParaRPr>
          </a:p>
          <a:p>
            <a:pPr marL="180975" marR="0" lvl="0" indent="0" defTabSz="1043056" eaLnBrk="1" fontAlgn="auto" latinLnBrk="0" hangingPunct="1">
              <a:lnSpc>
                <a:spcPts val="1440"/>
              </a:lnSpc>
              <a:spcBef>
                <a:spcPts val="0"/>
              </a:spcBef>
              <a:spcAft>
                <a:spcPts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　（電話番号○○○ー○○○ー○○○○ 、メールアドレス○○○）</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r>
              <a:rPr kumimoji="1" lang="ja-JP" altLang="en-US"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男性</a:t>
            </a:r>
            <a:r>
              <a:rPr kumimoji="1" lang="en-US" altLang="ja-JP" sz="1050" b="0" i="0" u="none" strike="noStrike" kern="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a:t>
            </a:r>
          </a:p>
        </p:txBody>
      </p:sp>
    </p:spTree>
    <p:extLst>
      <p:ext uri="{BB962C8B-B14F-4D97-AF65-F5344CB8AC3E}">
        <p14:creationId xmlns:p14="http://schemas.microsoft.com/office/powerpoint/2010/main" val="2851277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CEA1DD8-3E25-F186-2A97-710F9E76D5B1}"/>
              </a:ext>
            </a:extLst>
          </p:cNvPr>
          <p:cNvSpPr txBox="1"/>
          <p:nvPr/>
        </p:nvSpPr>
        <p:spPr>
          <a:xfrm>
            <a:off x="5832251" y="10422652"/>
            <a:ext cx="1306345" cy="216341"/>
          </a:xfrm>
          <a:prstGeom prst="rect">
            <a:avLst/>
          </a:prstGeom>
          <a:noFill/>
        </p:spPr>
        <p:txBody>
          <a:bodyPr wrap="square" rtlCol="0">
            <a:spAutoFit/>
          </a:bodyPr>
          <a:lstStyle/>
          <a:p>
            <a:r>
              <a:rPr lang="ja-JP" altLang="en-US" sz="806" dirty="0">
                <a:latin typeface="メイリオ" panose="020B0604030504040204" pitchFamily="50" charset="-128"/>
                <a:ea typeface="メイリオ" panose="020B0604030504040204" pitchFamily="50" charset="-128"/>
                <a:cs typeface="メイリオ" panose="020B0604030504040204" pitchFamily="50" charset="-128"/>
              </a:rPr>
              <a:t>（令和８年８月作成）</a:t>
            </a:r>
            <a:endParaRPr lang="ja-JP" altLang="ja-JP" sz="806"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正方形/長方形 7">
            <a:extLst>
              <a:ext uri="{FF2B5EF4-FFF2-40B4-BE49-F238E27FC236}">
                <a16:creationId xmlns:a16="http://schemas.microsoft.com/office/drawing/2014/main" id="{9A2BEA6B-F47C-E9B7-79C6-480E38E73A8F}"/>
              </a:ext>
            </a:extLst>
          </p:cNvPr>
          <p:cNvSpPr/>
          <p:nvPr/>
        </p:nvSpPr>
        <p:spPr>
          <a:xfrm>
            <a:off x="117098" y="9792101"/>
            <a:ext cx="6677771" cy="58754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ja-JP" altLang="en-US" sz="1209" dirty="0">
                <a:latin typeface="メイリオ" panose="020B0604030504040204" pitchFamily="50" charset="-128"/>
                <a:ea typeface="メイリオ" panose="020B0604030504040204" pitchFamily="50" charset="-128"/>
                <a:cs typeface="メイリオ" panose="020B0604030504040204" pitchFamily="50" charset="-128"/>
              </a:rPr>
              <a:t>　本チラシ例に関するお問い合わせは　</a:t>
            </a:r>
            <a:endParaRPr lang="en-US" altLang="ja-JP" sz="1209"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209" dirty="0">
                <a:latin typeface="メイリオ" panose="020B0604030504040204" pitchFamily="50" charset="-128"/>
                <a:ea typeface="メイリオ" panose="020B0604030504040204" pitchFamily="50" charset="-128"/>
                <a:cs typeface="メイリオ" panose="020B0604030504040204" pitchFamily="50" charset="-128"/>
              </a:rPr>
              <a:t>岡山労働局雇用環境・均等室</a:t>
            </a:r>
            <a:endParaRPr lang="en-US" altLang="ja-JP" sz="1209"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209" dirty="0">
                <a:latin typeface="メイリオ" panose="020B0604030504040204" pitchFamily="50" charset="-128"/>
                <a:ea typeface="メイリオ" panose="020B0604030504040204" pitchFamily="50" charset="-128"/>
                <a:cs typeface="メイリオ" panose="020B0604030504040204" pitchFamily="50" charset="-128"/>
              </a:rPr>
              <a:t>　　　　岡山市北区下石井</a:t>
            </a:r>
            <a:r>
              <a:rPr lang="en-US" altLang="ja-JP" sz="1209" dirty="0">
                <a:latin typeface="メイリオ" panose="020B0604030504040204" pitchFamily="50" charset="-128"/>
                <a:ea typeface="メイリオ" panose="020B0604030504040204" pitchFamily="50" charset="-128"/>
                <a:cs typeface="メイリオ" panose="020B0604030504040204" pitchFamily="50" charset="-128"/>
              </a:rPr>
              <a:t>1-4-1</a:t>
            </a:r>
            <a:r>
              <a:rPr lang="ja-JP" altLang="en-US" sz="1209" dirty="0">
                <a:latin typeface="メイリオ" panose="020B0604030504040204" pitchFamily="50" charset="-128"/>
                <a:ea typeface="メイリオ" panose="020B0604030504040204" pitchFamily="50" charset="-128"/>
                <a:cs typeface="メイリオ" panose="020B0604030504040204" pitchFamily="50" charset="-128"/>
              </a:rPr>
              <a:t>　岡山第２合同庁舎３階　</a:t>
            </a:r>
            <a:r>
              <a:rPr lang="en-US" altLang="ja-JP" sz="1209" b="1" dirty="0">
                <a:latin typeface="メイリオ" panose="020B0604030504040204" pitchFamily="50" charset="-128"/>
                <a:ea typeface="メイリオ" panose="020B0604030504040204" pitchFamily="50" charset="-128"/>
                <a:cs typeface="メイリオ" panose="020B0604030504040204" pitchFamily="50" charset="-128"/>
              </a:rPr>
              <a:t>TEL</a:t>
            </a:r>
            <a:r>
              <a:rPr lang="ja-JP" altLang="en-US" sz="1209"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9" b="1" dirty="0">
                <a:latin typeface="メイリオ" panose="020B0604030504040204" pitchFamily="50" charset="-128"/>
                <a:ea typeface="メイリオ" panose="020B0604030504040204" pitchFamily="50" charset="-128"/>
                <a:cs typeface="メイリオ" panose="020B0604030504040204" pitchFamily="50" charset="-128"/>
              </a:rPr>
              <a:t>086-225-2017</a:t>
            </a:r>
            <a:r>
              <a:rPr lang="ja-JP" altLang="en-US" sz="1209"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9" dirty="0">
                <a:latin typeface="メイリオ" panose="020B0604030504040204" pitchFamily="50" charset="-128"/>
                <a:ea typeface="メイリオ" panose="020B0604030504040204" pitchFamily="50" charset="-128"/>
                <a:cs typeface="メイリオ" panose="020B0604030504040204" pitchFamily="50" charset="-128"/>
              </a:rPr>
              <a:t>　</a:t>
            </a:r>
            <a:endParaRPr lang="ja-JP" altLang="ja-JP" sz="806"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 name="テキスト ボックス 5">
            <a:extLst>
              <a:ext uri="{FF2B5EF4-FFF2-40B4-BE49-F238E27FC236}">
                <a16:creationId xmlns:a16="http://schemas.microsoft.com/office/drawing/2014/main" id="{59FD5D3A-E661-836A-785D-32F84C11CA0B}"/>
              </a:ext>
            </a:extLst>
          </p:cNvPr>
          <p:cNvSpPr txBox="1"/>
          <p:nvPr/>
        </p:nvSpPr>
        <p:spPr>
          <a:xfrm>
            <a:off x="34264" y="1352776"/>
            <a:ext cx="6842553" cy="775084"/>
          </a:xfrm>
          <a:prstGeom prst="rect">
            <a:avLst/>
          </a:prstGeom>
          <a:solidFill>
            <a:schemeClr val="accent5">
              <a:lumMod val="50000"/>
            </a:schemeClr>
          </a:solidFill>
        </p:spPr>
        <p:txBody>
          <a:bodyPr wrap="square" rtlCol="0">
            <a:spAutoFit/>
          </a:bodyPr>
          <a:lstStyle/>
          <a:p>
            <a:r>
              <a:rPr lang="en-US" altLang="ja-JP" sz="1109" b="1" dirty="0">
                <a:solidFill>
                  <a:schemeClr val="bg1"/>
                </a:solidFill>
                <a:latin typeface="メイリオ" panose="020B0604030504040204" pitchFamily="50" charset="-128"/>
                <a:ea typeface="メイリオ" panose="020B0604030504040204" pitchFamily="50" charset="-128"/>
              </a:rPr>
              <a:t>※</a:t>
            </a:r>
            <a:r>
              <a:rPr lang="ja-JP" altLang="en-US" sz="1109" b="1" dirty="0">
                <a:solidFill>
                  <a:schemeClr val="bg1"/>
                </a:solidFill>
                <a:latin typeface="メイリオ" panose="020B0604030504040204" pitchFamily="50" charset="-128"/>
                <a:ea typeface="メイリオ" panose="020B0604030504040204" pitchFamily="50" charset="-128"/>
              </a:rPr>
              <a:t>令和</a:t>
            </a:r>
            <a:r>
              <a:rPr lang="en-US" altLang="ja-JP" sz="1109" b="1" dirty="0">
                <a:solidFill>
                  <a:schemeClr val="bg1"/>
                </a:solidFill>
                <a:latin typeface="メイリオ" panose="020B0604030504040204" pitchFamily="50" charset="-128"/>
                <a:ea typeface="メイリオ" panose="020B0604030504040204" pitchFamily="50" charset="-128"/>
              </a:rPr>
              <a:t>8</a:t>
            </a:r>
            <a:r>
              <a:rPr lang="ja-JP" altLang="en-US" sz="1109" b="1" dirty="0">
                <a:solidFill>
                  <a:schemeClr val="bg1"/>
                </a:solidFill>
                <a:latin typeface="メイリオ" panose="020B0604030504040204" pitchFamily="50" charset="-128"/>
                <a:ea typeface="メイリオ" panose="020B0604030504040204" pitchFamily="50" charset="-128"/>
              </a:rPr>
              <a:t>年</a:t>
            </a:r>
            <a:r>
              <a:rPr lang="en-US" altLang="ja-JP" sz="1109" b="1" dirty="0">
                <a:solidFill>
                  <a:schemeClr val="bg1"/>
                </a:solidFill>
                <a:latin typeface="メイリオ" panose="020B0604030504040204" pitchFamily="50" charset="-128"/>
                <a:ea typeface="メイリオ" panose="020B0604030504040204" pitchFamily="50" charset="-128"/>
              </a:rPr>
              <a:t>10</a:t>
            </a:r>
            <a:r>
              <a:rPr lang="ja-JP" altLang="en-US" sz="1109" b="1" dirty="0">
                <a:solidFill>
                  <a:schemeClr val="bg1"/>
                </a:solidFill>
                <a:latin typeface="メイリオ" panose="020B0604030504040204" pitchFamily="50" charset="-128"/>
                <a:ea typeface="メイリオ" panose="020B0604030504040204" pitchFamily="50" charset="-128"/>
              </a:rPr>
              <a:t>月</a:t>
            </a:r>
            <a:r>
              <a:rPr lang="en-US" altLang="ja-JP" sz="1109" b="1" dirty="0">
                <a:solidFill>
                  <a:schemeClr val="bg1"/>
                </a:solidFill>
                <a:latin typeface="メイリオ" panose="020B0604030504040204" pitchFamily="50" charset="-128"/>
                <a:ea typeface="メイリオ" panose="020B0604030504040204" pitchFamily="50" charset="-128"/>
              </a:rPr>
              <a:t>1</a:t>
            </a:r>
            <a:r>
              <a:rPr lang="ja-JP" altLang="en-US" sz="1109" b="1" dirty="0">
                <a:solidFill>
                  <a:schemeClr val="bg1"/>
                </a:solidFill>
                <a:latin typeface="メイリオ" panose="020B0604030504040204" pitchFamily="50" charset="-128"/>
                <a:ea typeface="メイリオ" panose="020B0604030504040204" pitchFamily="50" charset="-128"/>
              </a:rPr>
              <a:t>日施行の改正男女雇用機会均等法により、企業規模にかかわりなく、すべての事業主に求職者等（求職者、インターンシップや</a:t>
            </a:r>
            <a:r>
              <a:rPr lang="en-US" altLang="ja-JP" sz="1109" b="1" dirty="0">
                <a:solidFill>
                  <a:schemeClr val="bg1"/>
                </a:solidFill>
                <a:latin typeface="メイリオ" panose="020B0604030504040204" pitchFamily="50" charset="-128"/>
                <a:ea typeface="メイリオ" panose="020B0604030504040204" pitchFamily="50" charset="-128"/>
              </a:rPr>
              <a:t>OB</a:t>
            </a:r>
            <a:r>
              <a:rPr lang="ja-JP" altLang="en-US" sz="1109" b="1" dirty="0">
                <a:solidFill>
                  <a:schemeClr val="bg1"/>
                </a:solidFill>
                <a:latin typeface="メイリオ" panose="020B0604030504040204" pitchFamily="50" charset="-128"/>
                <a:ea typeface="メイリオ" panose="020B0604030504040204" pitchFamily="50" charset="-128"/>
              </a:rPr>
              <a:t>・</a:t>
            </a:r>
            <a:r>
              <a:rPr lang="en-US" altLang="ja-JP" sz="1109" b="1" dirty="0">
                <a:solidFill>
                  <a:schemeClr val="bg1"/>
                </a:solidFill>
                <a:latin typeface="メイリオ" panose="020B0604030504040204" pitchFamily="50" charset="-128"/>
                <a:ea typeface="メイリオ" panose="020B0604030504040204" pitchFamily="50" charset="-128"/>
              </a:rPr>
              <a:t>OG</a:t>
            </a:r>
            <a:r>
              <a:rPr lang="ja-JP" altLang="en-US" sz="1109" b="1" dirty="0">
                <a:solidFill>
                  <a:schemeClr val="bg1"/>
                </a:solidFill>
                <a:latin typeface="メイリオ" panose="020B0604030504040204" pitchFamily="50" charset="-128"/>
                <a:ea typeface="メイリオ" panose="020B0604030504040204" pitchFamily="50" charset="-128"/>
              </a:rPr>
              <a:t>訪問等の事業主の実施する労働者の採用に資する活動に参加する者、教育実習・看護実習その他の実習を受ける者）に対するセクシュアルハラスメント対策が義務化となりました。</a:t>
            </a:r>
            <a:endParaRPr lang="en-US" altLang="ja-JP" sz="700" b="1" dirty="0">
              <a:solidFill>
                <a:schemeClr val="bg1"/>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2E6D3F0-A028-E9C4-3D97-DE15FFAD4446}"/>
              </a:ext>
            </a:extLst>
          </p:cNvPr>
          <p:cNvSpPr txBox="1"/>
          <p:nvPr/>
        </p:nvSpPr>
        <p:spPr>
          <a:xfrm>
            <a:off x="34706" y="177327"/>
            <a:ext cx="6842553" cy="1116459"/>
          </a:xfrm>
          <a:prstGeom prst="rect">
            <a:avLst/>
          </a:prstGeom>
          <a:noFill/>
        </p:spPr>
        <p:txBody>
          <a:bodyPr wrap="square" rtlCol="0">
            <a:spAutoFit/>
          </a:bodyPr>
          <a:lstStyle/>
          <a:p>
            <a:r>
              <a:rPr lang="ja-JP" altLang="en-US" sz="1109" dirty="0">
                <a:latin typeface="メイリオ" panose="020B0604030504040204" pitchFamily="50" charset="-128"/>
                <a:ea typeface="メイリオ" panose="020B0604030504040204" pitchFamily="50" charset="-128"/>
              </a:rPr>
              <a:t>求職者等に対するセクシュアルハラスメント</a:t>
            </a:r>
            <a:r>
              <a:rPr lang="en-US" altLang="ja-JP" sz="1109" baseline="30000" dirty="0">
                <a:latin typeface="メイリオ" panose="020B0604030504040204" pitchFamily="50" charset="-128"/>
                <a:ea typeface="メイリオ" panose="020B0604030504040204" pitchFamily="50" charset="-128"/>
              </a:rPr>
              <a:t>※</a:t>
            </a:r>
            <a:r>
              <a:rPr lang="ja-JP" altLang="en-US" sz="1109" dirty="0">
                <a:latin typeface="メイリオ" panose="020B0604030504040204" pitchFamily="50" charset="-128"/>
                <a:ea typeface="メイリオ" panose="020B0604030504040204" pitchFamily="50" charset="-128"/>
              </a:rPr>
              <a:t>の防止対策として、以下①～③の内容については求職者等に周知を行う必要があります。周知方法は自社ホームページ・パンフレット等への掲載が考えられます。</a:t>
            </a:r>
            <a:endParaRPr lang="en-US" altLang="ja-JP" sz="1109" dirty="0">
              <a:latin typeface="メイリオ" panose="020B0604030504040204" pitchFamily="50" charset="-128"/>
              <a:ea typeface="メイリオ" panose="020B0604030504040204" pitchFamily="50" charset="-128"/>
            </a:endParaRPr>
          </a:p>
          <a:p>
            <a:r>
              <a:rPr lang="ja-JP" altLang="en-US" sz="1109" dirty="0">
                <a:latin typeface="メイリオ" panose="020B0604030504040204" pitchFamily="50" charset="-128"/>
                <a:ea typeface="メイリオ" panose="020B0604030504040204" pitchFamily="50" charset="-128"/>
              </a:rPr>
              <a:t>なお、</a:t>
            </a:r>
            <a:r>
              <a:rPr lang="ja-JP" altLang="en-US" sz="1109" dirty="0">
                <a:solidFill>
                  <a:srgbClr val="FF0000"/>
                </a:solidFill>
                <a:latin typeface="メイリオ" panose="020B0604030504040204" pitchFamily="50" charset="-128"/>
                <a:ea typeface="メイリオ" panose="020B0604030504040204" pitchFamily="50" charset="-128"/>
              </a:rPr>
              <a:t>「求職活動等に関するルール」については雇用する労働者に対しても周知する必要があります。</a:t>
            </a:r>
            <a:r>
              <a:rPr lang="ja-JP" altLang="en-US" sz="1109" dirty="0">
                <a:latin typeface="メイリオ" panose="020B0604030504040204" pitchFamily="50" charset="-128"/>
                <a:ea typeface="メイリオ" panose="020B0604030504040204" pitchFamily="50" charset="-128"/>
              </a:rPr>
              <a:t>トラブルが発生しやすい場面として、労働者が個別に求職者等と連絡を取って、</a:t>
            </a:r>
            <a:r>
              <a:rPr lang="en-US" altLang="ja-JP" sz="1109" dirty="0">
                <a:latin typeface="メイリオ" panose="020B0604030504040204" pitchFamily="50" charset="-128"/>
                <a:ea typeface="メイリオ" panose="020B0604030504040204" pitchFamily="50" charset="-128"/>
              </a:rPr>
              <a:t>1</a:t>
            </a:r>
            <a:r>
              <a:rPr lang="ja-JP" altLang="en-US" sz="1109" dirty="0">
                <a:latin typeface="メイリオ" panose="020B0604030504040204" pitchFamily="50" charset="-128"/>
                <a:ea typeface="メイリオ" panose="020B0604030504040204" pitchFamily="50" charset="-128"/>
              </a:rPr>
              <a:t>対</a:t>
            </a:r>
            <a:r>
              <a:rPr lang="en-US" altLang="ja-JP" sz="1109" dirty="0">
                <a:latin typeface="メイリオ" panose="020B0604030504040204" pitchFamily="50" charset="-128"/>
                <a:ea typeface="メイリオ" panose="020B0604030504040204" pitchFamily="50" charset="-128"/>
              </a:rPr>
              <a:t>1</a:t>
            </a:r>
            <a:r>
              <a:rPr lang="ja-JP" altLang="en-US" sz="1109" dirty="0">
                <a:latin typeface="メイリオ" panose="020B0604030504040204" pitchFamily="50" charset="-128"/>
                <a:ea typeface="メイリオ" panose="020B0604030504040204" pitchFamily="50" charset="-128"/>
              </a:rPr>
              <a:t>で面会するといったケースが想定されますので、あらかじめ面談等のルールを明確化し、労働者と求職者等の双方に周知・啓発を行うことでハラスメントの抑止を行います。</a:t>
            </a:r>
            <a:endParaRPr lang="en-US" altLang="ja-JP" sz="1109" dirty="0">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4F92B3D5-864A-BBB1-C1F0-30BF9345DB0D}"/>
              </a:ext>
            </a:extLst>
          </p:cNvPr>
          <p:cNvGrpSpPr/>
          <p:nvPr/>
        </p:nvGrpSpPr>
        <p:grpSpPr>
          <a:xfrm>
            <a:off x="117098" y="2554419"/>
            <a:ext cx="4719389" cy="6502465"/>
            <a:chOff x="575667" y="2429867"/>
            <a:chExt cx="5760640" cy="7176540"/>
          </a:xfrm>
        </p:grpSpPr>
        <p:pic>
          <p:nvPicPr>
            <p:cNvPr id="2" name="図 1">
              <a:extLst>
                <a:ext uri="{FF2B5EF4-FFF2-40B4-BE49-F238E27FC236}">
                  <a16:creationId xmlns:a16="http://schemas.microsoft.com/office/drawing/2014/main" id="{BAD1B960-282A-A1C9-E008-754A69195C48}"/>
                </a:ext>
              </a:extLst>
            </p:cNvPr>
            <p:cNvPicPr>
              <a:picLocks noChangeAspect="1"/>
            </p:cNvPicPr>
            <p:nvPr/>
          </p:nvPicPr>
          <p:blipFill>
            <a:blip r:embed="rId2"/>
            <a:stretch>
              <a:fillRect/>
            </a:stretch>
          </p:blipFill>
          <p:spPr>
            <a:xfrm>
              <a:off x="770161" y="2645891"/>
              <a:ext cx="5371644" cy="6960516"/>
            </a:xfrm>
            <a:prstGeom prst="rect">
              <a:avLst/>
            </a:prstGeom>
          </p:spPr>
        </p:pic>
        <p:sp>
          <p:nvSpPr>
            <p:cNvPr id="3" name="正方形/長方形 2">
              <a:extLst>
                <a:ext uri="{FF2B5EF4-FFF2-40B4-BE49-F238E27FC236}">
                  <a16:creationId xmlns:a16="http://schemas.microsoft.com/office/drawing/2014/main" id="{2DF0B390-56C7-16DF-99BB-A87579F3A827}"/>
                </a:ext>
              </a:extLst>
            </p:cNvPr>
            <p:cNvSpPr/>
            <p:nvPr/>
          </p:nvSpPr>
          <p:spPr>
            <a:xfrm>
              <a:off x="575667" y="2429867"/>
              <a:ext cx="5760640" cy="717654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1" name="テキスト ボックス 20">
            <a:extLst>
              <a:ext uri="{FF2B5EF4-FFF2-40B4-BE49-F238E27FC236}">
                <a16:creationId xmlns:a16="http://schemas.microsoft.com/office/drawing/2014/main" id="{50B7EFAD-496B-8B28-D79F-83471F2EA017}"/>
              </a:ext>
            </a:extLst>
          </p:cNvPr>
          <p:cNvSpPr txBox="1"/>
          <p:nvPr/>
        </p:nvSpPr>
        <p:spPr>
          <a:xfrm>
            <a:off x="4393036" y="3945689"/>
            <a:ext cx="2401450" cy="438533"/>
          </a:xfrm>
          <a:prstGeom prst="rect">
            <a:avLst/>
          </a:prstGeom>
          <a:noFill/>
        </p:spPr>
        <p:txBody>
          <a:bodyPr wrap="square" rtlCol="0">
            <a:spAutoFit/>
          </a:bodyPr>
          <a:lstStyle/>
          <a:p>
            <a:endParaRPr lang="ja-JP" altLang="en-US" sz="1050" dirty="0">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E2138609-B88C-C52A-0AD5-D77D2FEB9474}"/>
              </a:ext>
            </a:extLst>
          </p:cNvPr>
          <p:cNvSpPr/>
          <p:nvPr/>
        </p:nvSpPr>
        <p:spPr>
          <a:xfrm>
            <a:off x="34264" y="105308"/>
            <a:ext cx="6842553" cy="1178024"/>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CED2D5BA-B791-E362-7B53-C9F60512E10A}"/>
              </a:ext>
            </a:extLst>
          </p:cNvPr>
          <p:cNvSpPr/>
          <p:nvPr/>
        </p:nvSpPr>
        <p:spPr>
          <a:xfrm>
            <a:off x="4738167" y="2290137"/>
            <a:ext cx="2088232" cy="1163305"/>
          </a:xfrm>
          <a:prstGeom prst="roundRect">
            <a:avLst/>
          </a:prstGeom>
          <a:solidFill>
            <a:srgbClr val="CCFFCC"/>
          </a:solidFill>
          <a:ln>
            <a:solidFill>
              <a:srgbClr val="33CC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B96EE637-C5E4-79FA-C15C-87FB81C38912}"/>
              </a:ext>
            </a:extLst>
          </p:cNvPr>
          <p:cNvSpPr txBox="1"/>
          <p:nvPr/>
        </p:nvSpPr>
        <p:spPr>
          <a:xfrm>
            <a:off x="4780141" y="2298747"/>
            <a:ext cx="2014345" cy="1130694"/>
          </a:xfrm>
          <a:prstGeom prst="rect">
            <a:avLst/>
          </a:prstGeom>
          <a:noFill/>
        </p:spPr>
        <p:txBody>
          <a:bodyPr wrap="square">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050" b="1" u="sng" dirty="0">
                <a:solidFill>
                  <a:srgbClr val="000000"/>
                </a:solidFill>
                <a:latin typeface="Segoe UI"/>
                <a:ea typeface="メイリオ"/>
              </a:rPr>
              <a:t>事業主の方針の明確化・周知</a:t>
            </a:r>
            <a:endParaRPr kumimoji="1" lang="en-US" altLang="ja-JP" sz="1050" b="1" i="0" u="sng" strike="noStrike" kern="1200" cap="none" spc="0" normalizeH="0" baseline="0" noProof="0" dirty="0">
              <a:ln>
                <a:noFill/>
              </a:ln>
              <a:solidFill>
                <a:srgbClr val="000000"/>
              </a:solidFill>
              <a:effectLst/>
              <a:uLnTx/>
              <a:uFillTx/>
              <a:latin typeface="Segoe UI"/>
              <a:ea typeface="メイリオ"/>
              <a:cs typeface="+mn-cs"/>
            </a:endParaRPr>
          </a:p>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Segoe UI"/>
                <a:ea typeface="メイリオ"/>
                <a:cs typeface="+mn-cs"/>
              </a:rPr>
              <a:t>求職活動等におけるパワーハラスメントに類する行為等についても、必要な注意を払うことが望ましいです。</a:t>
            </a:r>
          </a:p>
        </p:txBody>
      </p:sp>
      <p:cxnSp>
        <p:nvCxnSpPr>
          <p:cNvPr id="28" name="直線矢印コネクタ 27">
            <a:extLst>
              <a:ext uri="{FF2B5EF4-FFF2-40B4-BE49-F238E27FC236}">
                <a16:creationId xmlns:a16="http://schemas.microsoft.com/office/drawing/2014/main" id="{BC73F245-9D3D-B27C-0A77-A4D75F39393A}"/>
              </a:ext>
            </a:extLst>
          </p:cNvPr>
          <p:cNvCxnSpPr>
            <a:cxnSpLocks/>
          </p:cNvCxnSpPr>
          <p:nvPr/>
        </p:nvCxnSpPr>
        <p:spPr>
          <a:xfrm flipH="1">
            <a:off x="4359468" y="3453442"/>
            <a:ext cx="723302" cy="801458"/>
          </a:xfrm>
          <a:prstGeom prst="straightConnector1">
            <a:avLst/>
          </a:prstGeom>
          <a:ln w="12700">
            <a:solidFill>
              <a:srgbClr val="33CC33"/>
            </a:solidFill>
            <a:tailEnd type="triangle"/>
          </a:ln>
        </p:spPr>
        <p:style>
          <a:lnRef idx="1">
            <a:schemeClr val="accent1"/>
          </a:lnRef>
          <a:fillRef idx="0">
            <a:schemeClr val="accent1"/>
          </a:fillRef>
          <a:effectRef idx="0">
            <a:schemeClr val="accent1"/>
          </a:effectRef>
          <a:fontRef idx="minor">
            <a:schemeClr val="tx1"/>
          </a:fontRef>
        </p:style>
      </p:cxnSp>
      <p:sp>
        <p:nvSpPr>
          <p:cNvPr id="31" name="四角形: 角を丸くする 30">
            <a:extLst>
              <a:ext uri="{FF2B5EF4-FFF2-40B4-BE49-F238E27FC236}">
                <a16:creationId xmlns:a16="http://schemas.microsoft.com/office/drawing/2014/main" id="{9B8B4CD8-0199-1861-EA7B-AD0D49784A54}"/>
              </a:ext>
            </a:extLst>
          </p:cNvPr>
          <p:cNvSpPr/>
          <p:nvPr/>
        </p:nvSpPr>
        <p:spPr>
          <a:xfrm>
            <a:off x="4721489" y="6215456"/>
            <a:ext cx="2088232" cy="1338981"/>
          </a:xfrm>
          <a:prstGeom prst="roundRect">
            <a:avLst/>
          </a:prstGeom>
          <a:solidFill>
            <a:srgbClr val="CCFFCC"/>
          </a:solidFill>
          <a:ln>
            <a:solidFill>
              <a:srgbClr val="33CC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78B5E2FB-C480-A114-FFC4-F016E20746AA}"/>
              </a:ext>
            </a:extLst>
          </p:cNvPr>
          <p:cNvSpPr txBox="1"/>
          <p:nvPr/>
        </p:nvSpPr>
        <p:spPr>
          <a:xfrm>
            <a:off x="4773177" y="6229844"/>
            <a:ext cx="1994621" cy="1324593"/>
          </a:xfrm>
          <a:prstGeom prst="rect">
            <a:avLst/>
          </a:prstGeom>
          <a:noFill/>
        </p:spPr>
        <p:txBody>
          <a:bodyPr wrap="square">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050" b="1" i="0" u="sng" strike="noStrike" kern="1200" cap="none" spc="0" normalizeH="0" baseline="0" noProof="0" dirty="0">
                <a:ln>
                  <a:noFill/>
                </a:ln>
                <a:solidFill>
                  <a:srgbClr val="000000"/>
                </a:solidFill>
                <a:effectLst/>
                <a:uLnTx/>
                <a:uFillTx/>
                <a:latin typeface="Segoe UI"/>
                <a:ea typeface="メイリオ"/>
                <a:cs typeface="+mn-cs"/>
              </a:rPr>
              <a:t>②相談者のプライバシーを保護する旨を明確化・周知</a:t>
            </a:r>
            <a:endParaRPr kumimoji="1" lang="en-US" altLang="ja-JP" sz="1050" b="1" i="0" u="sng" strike="noStrike" kern="1200" cap="none" spc="0" normalizeH="0" baseline="0" noProof="0" dirty="0">
              <a:ln>
                <a:noFill/>
              </a:ln>
              <a:solidFill>
                <a:srgbClr val="000000"/>
              </a:solidFill>
              <a:effectLst/>
              <a:uLnTx/>
              <a:uFillTx/>
              <a:latin typeface="Segoe UI"/>
              <a:ea typeface="メイリオ"/>
              <a:cs typeface="+mn-cs"/>
            </a:endParaRPr>
          </a:p>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Segoe UI"/>
                <a:ea typeface="メイリオ"/>
                <a:cs typeface="+mn-cs"/>
              </a:rPr>
              <a:t>相談者のプライバシー保護について明記。求職者等が安心して相談できることを周知することが必要です。</a:t>
            </a:r>
            <a:endParaRPr kumimoji="1" lang="en-US" altLang="ja-JP" sz="1050" b="0" i="0" u="none" strike="noStrike" kern="1200" cap="none" spc="0" normalizeH="0" baseline="0" noProof="0" dirty="0">
              <a:ln>
                <a:noFill/>
              </a:ln>
              <a:solidFill>
                <a:srgbClr val="000000"/>
              </a:solidFill>
              <a:effectLst/>
              <a:uLnTx/>
              <a:uFillTx/>
              <a:latin typeface="Segoe UI"/>
              <a:ea typeface="メイリオ"/>
              <a:cs typeface="+mn-cs"/>
            </a:endParaRPr>
          </a:p>
        </p:txBody>
      </p:sp>
      <p:sp>
        <p:nvSpPr>
          <p:cNvPr id="33" name="四角形: 角を丸くする 32">
            <a:extLst>
              <a:ext uri="{FF2B5EF4-FFF2-40B4-BE49-F238E27FC236}">
                <a16:creationId xmlns:a16="http://schemas.microsoft.com/office/drawing/2014/main" id="{09A23F3C-F917-389F-31DD-9382CAF31722}"/>
              </a:ext>
            </a:extLst>
          </p:cNvPr>
          <p:cNvSpPr/>
          <p:nvPr/>
        </p:nvSpPr>
        <p:spPr>
          <a:xfrm>
            <a:off x="4610429" y="3843120"/>
            <a:ext cx="2257402" cy="2242152"/>
          </a:xfrm>
          <a:prstGeom prst="roundRect">
            <a:avLst/>
          </a:prstGeom>
          <a:solidFill>
            <a:srgbClr val="FFFFCC"/>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950F75F7-530E-7343-174D-AF6B3928475A}"/>
              </a:ext>
            </a:extLst>
          </p:cNvPr>
          <p:cNvSpPr txBox="1"/>
          <p:nvPr/>
        </p:nvSpPr>
        <p:spPr>
          <a:xfrm>
            <a:off x="4651529" y="3908138"/>
            <a:ext cx="2216302" cy="2177134"/>
          </a:xfrm>
          <a:prstGeom prst="rect">
            <a:avLst/>
          </a:prstGeom>
          <a:noFill/>
        </p:spPr>
        <p:txBody>
          <a:bodyPr wrap="square">
            <a:spAutoFit/>
          </a:bodyPr>
          <a:lstStyle/>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ja-JP" altLang="en-US" sz="1050" b="1" i="0" u="sng" strike="noStrike" kern="1200" cap="none" spc="0" normalizeH="0" baseline="0" noProof="0" dirty="0">
                <a:ln>
                  <a:noFill/>
                </a:ln>
                <a:solidFill>
                  <a:srgbClr val="000000"/>
                </a:solidFill>
                <a:effectLst/>
                <a:uLnTx/>
                <a:uFillTx/>
                <a:latin typeface="Segoe UI"/>
                <a:ea typeface="メイリオ"/>
                <a:cs typeface="+mn-cs"/>
              </a:rPr>
              <a:t>①求職活動等に関するルールの明確化・周知</a:t>
            </a:r>
            <a:endParaRPr kumimoji="1" lang="en-US" altLang="ja-JP" sz="1050" b="1" i="0" u="sng" strike="noStrike" kern="1200" cap="none" spc="0" normalizeH="0" baseline="0" noProof="0" dirty="0">
              <a:ln>
                <a:noFill/>
              </a:ln>
              <a:solidFill>
                <a:srgbClr val="000000"/>
              </a:solidFill>
              <a:effectLst/>
              <a:uLnTx/>
              <a:uFillTx/>
              <a:latin typeface="Segoe UI"/>
              <a:ea typeface="メイリオ"/>
              <a:cs typeface="+mn-cs"/>
            </a:endParaRPr>
          </a:p>
          <a:p>
            <a:pPr lvl="0">
              <a:lnSpc>
                <a:spcPct val="120000"/>
              </a:lnSpc>
              <a:spcAft>
                <a:spcPts val="600"/>
              </a:spcAft>
              <a:buClr>
                <a:srgbClr val="103185"/>
              </a:buClr>
              <a:defRPr/>
            </a:pPr>
            <a:r>
              <a:rPr kumimoji="1" lang="ja-JP" altLang="en-US" sz="1050" b="0" i="0" u="none" strike="noStrike" kern="1200" cap="none" spc="0" normalizeH="0" baseline="0" noProof="0" dirty="0">
                <a:ln>
                  <a:noFill/>
                </a:ln>
                <a:solidFill>
                  <a:srgbClr val="000000"/>
                </a:solidFill>
                <a:effectLst/>
                <a:uLnTx/>
                <a:uFillTx/>
                <a:latin typeface="Segoe UI"/>
                <a:ea typeface="メイリオ"/>
                <a:cs typeface="+mn-cs"/>
              </a:rPr>
              <a:t>面談時間及び場所、実施体制</a:t>
            </a:r>
            <a:r>
              <a:rPr lang="en-US" altLang="ja-JP" sz="1050" baseline="30000" dirty="0">
                <a:latin typeface="メイリオ" panose="020B0604030504040204" pitchFamily="50" charset="-128"/>
                <a:ea typeface="メイリオ" panose="020B0604030504040204" pitchFamily="50" charset="-128"/>
              </a:rPr>
              <a:t>※</a:t>
            </a:r>
            <a:r>
              <a:rPr kumimoji="1" lang="ja-JP" altLang="en-US" sz="1050" b="0" i="0" u="none" strike="noStrike" kern="1200" cap="none" spc="0" normalizeH="0" baseline="0" noProof="0" dirty="0">
                <a:ln>
                  <a:noFill/>
                </a:ln>
                <a:solidFill>
                  <a:srgbClr val="000000"/>
                </a:solidFill>
                <a:effectLst/>
                <a:uLnTx/>
                <a:uFillTx/>
                <a:latin typeface="Segoe UI"/>
                <a:ea typeface="メイリオ"/>
                <a:cs typeface="+mn-cs"/>
              </a:rPr>
              <a:t>並びにやり取りに用いるＳＮＳの種類の指定などを行う</a:t>
            </a:r>
            <a:r>
              <a:rPr kumimoji="1" lang="ja-JP" altLang="en-US" sz="1050" dirty="0">
                <a:solidFill>
                  <a:srgbClr val="000000"/>
                </a:solidFill>
                <a:latin typeface="Segoe UI"/>
                <a:ea typeface="メイリオ"/>
              </a:rPr>
              <a:t>必要があります。</a:t>
            </a:r>
            <a:endParaRPr kumimoji="1" lang="en-US" altLang="ja-JP" sz="1050" b="0" i="0" u="none" strike="noStrike" kern="1200" cap="none" spc="0" normalizeH="0" baseline="0" noProof="0" dirty="0">
              <a:ln>
                <a:noFill/>
              </a:ln>
              <a:solidFill>
                <a:srgbClr val="000000"/>
              </a:solidFill>
              <a:effectLst/>
              <a:uLnTx/>
              <a:uFillTx/>
              <a:latin typeface="Segoe UI"/>
              <a:ea typeface="メイリオ"/>
              <a:cs typeface="+mn-cs"/>
            </a:endParaRPr>
          </a:p>
          <a:p>
            <a:pPr marL="0" marR="0" lvl="0" indent="0" algn="l" defTabSz="457200" rtl="0" eaLnBrk="1" fontAlgn="auto" latinLnBrk="0" hangingPunct="1">
              <a:lnSpc>
                <a:spcPct val="120000"/>
              </a:lnSpc>
              <a:spcBef>
                <a:spcPts val="0"/>
              </a:spcBef>
              <a:spcAft>
                <a:spcPts val="600"/>
              </a:spcAft>
              <a:buClr>
                <a:srgbClr val="103185"/>
              </a:buClr>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Segoe UI"/>
                <a:ea typeface="メイリオ"/>
                <a:cs typeface="+mn-cs"/>
              </a:rPr>
              <a:t>※</a:t>
            </a:r>
            <a:r>
              <a:rPr kumimoji="1" lang="ja-JP" altLang="en-US" sz="1050" b="0" i="0" u="none" strike="noStrike" kern="1200" cap="none" spc="0" normalizeH="0" baseline="0" noProof="0" dirty="0">
                <a:ln>
                  <a:noFill/>
                </a:ln>
                <a:solidFill>
                  <a:srgbClr val="000000"/>
                </a:solidFill>
                <a:effectLst/>
                <a:uLnTx/>
                <a:uFillTx/>
                <a:latin typeface="Segoe UI"/>
                <a:ea typeface="メイリオ"/>
                <a:cs typeface="+mn-cs"/>
              </a:rPr>
              <a:t>実施体制：求職者等との面談を行う際にセクシュアルハラスメントを未然に防ぐための体制を想定したもの。</a:t>
            </a:r>
          </a:p>
        </p:txBody>
      </p:sp>
      <p:sp>
        <p:nvSpPr>
          <p:cNvPr id="34" name="四角形: 角を丸くする 33">
            <a:extLst>
              <a:ext uri="{FF2B5EF4-FFF2-40B4-BE49-F238E27FC236}">
                <a16:creationId xmlns:a16="http://schemas.microsoft.com/office/drawing/2014/main" id="{2700C38B-4E8C-648C-6718-B9D8B616C615}"/>
              </a:ext>
            </a:extLst>
          </p:cNvPr>
          <p:cNvSpPr/>
          <p:nvPr/>
        </p:nvSpPr>
        <p:spPr>
          <a:xfrm>
            <a:off x="4680123" y="7702844"/>
            <a:ext cx="2129949" cy="1833881"/>
          </a:xfrm>
          <a:prstGeom prst="roundRect">
            <a:avLst/>
          </a:prstGeom>
          <a:solidFill>
            <a:srgbClr val="FFFFCC"/>
          </a:solidFill>
          <a:ln>
            <a:solidFill>
              <a:srgbClr val="F7964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1C230050-48E0-BEB6-0E72-94FF2D0FFD85}"/>
              </a:ext>
            </a:extLst>
          </p:cNvPr>
          <p:cNvSpPr txBox="1"/>
          <p:nvPr/>
        </p:nvSpPr>
        <p:spPr>
          <a:xfrm>
            <a:off x="4737883" y="7742879"/>
            <a:ext cx="2129948" cy="1789337"/>
          </a:xfrm>
          <a:prstGeom prst="rect">
            <a:avLst/>
          </a:prstGeom>
          <a:noFill/>
        </p:spPr>
        <p:txBody>
          <a:bodyPr wrap="square" rtlCol="0">
            <a:spAutoFit/>
          </a:bodyPr>
          <a:lstStyle/>
          <a:p>
            <a:pPr algn="l">
              <a:lnSpc>
                <a:spcPct val="120000"/>
              </a:lnSpc>
              <a:spcAft>
                <a:spcPts val="600"/>
              </a:spcAft>
              <a:buClr>
                <a:schemeClr val="tx2"/>
              </a:buClr>
            </a:pPr>
            <a:r>
              <a:rPr kumimoji="1" lang="ja-JP" altLang="en-US" sz="1050" b="1" u="sng" dirty="0">
                <a:latin typeface="メイリオ" panose="020B0604030504040204" pitchFamily="50" charset="-128"/>
                <a:ea typeface="メイリオ" panose="020B0604030504040204" pitchFamily="50" charset="-128"/>
              </a:rPr>
              <a:t>③相談窓口の設置・周知</a:t>
            </a:r>
            <a:endParaRPr kumimoji="1" lang="en-US" altLang="ja-JP" sz="1050" b="1" u="sng" dirty="0">
              <a:latin typeface="メイリオ" panose="020B0604030504040204" pitchFamily="50" charset="-128"/>
              <a:ea typeface="メイリオ" panose="020B0604030504040204" pitchFamily="50" charset="-128"/>
            </a:endParaRPr>
          </a:p>
          <a:p>
            <a:pPr>
              <a:lnSpc>
                <a:spcPct val="120000"/>
              </a:lnSpc>
              <a:spcAft>
                <a:spcPts val="600"/>
              </a:spcAft>
              <a:buClr>
                <a:schemeClr val="tx2"/>
              </a:buClr>
            </a:pPr>
            <a:r>
              <a:rPr kumimoji="1" lang="ja-JP" altLang="en-US" sz="1050" dirty="0">
                <a:latin typeface="メイリオ" panose="020B0604030504040204" pitchFamily="50" charset="-128"/>
                <a:ea typeface="メイリオ" panose="020B0604030504040204" pitchFamily="50" charset="-128"/>
              </a:rPr>
              <a:t>求職者等が利用しやすい体制を整備しておく必要があります。</a:t>
            </a:r>
            <a:endParaRPr kumimoji="1" lang="en-US" altLang="ja-JP" sz="1050" dirty="0">
              <a:latin typeface="メイリオ" panose="020B0604030504040204" pitchFamily="50" charset="-128"/>
              <a:ea typeface="メイリオ" panose="020B0604030504040204" pitchFamily="50" charset="-128"/>
            </a:endParaRPr>
          </a:p>
          <a:p>
            <a:pPr>
              <a:lnSpc>
                <a:spcPct val="120000"/>
              </a:lnSpc>
              <a:spcAft>
                <a:spcPts val="600"/>
              </a:spcAft>
              <a:buClr>
                <a:schemeClr val="tx2"/>
              </a:buClr>
            </a:pPr>
            <a:r>
              <a:rPr lang="ja-JP" altLang="en-US" sz="1050" dirty="0">
                <a:latin typeface="メイリオ" panose="020B0604030504040204" pitchFamily="50" charset="-128"/>
                <a:ea typeface="メイリオ" panose="020B0604030504040204" pitchFamily="50" charset="-128"/>
              </a:rPr>
              <a:t>求職者等は人事担当者への相談をためらうことも想定されることから、相談窓口の担当者として人事担当者以外の者を指定することも考えられます。</a:t>
            </a:r>
            <a:endParaRPr lang="en-US" altLang="ja-JP" sz="1050" dirty="0">
              <a:latin typeface="メイリオ" panose="020B0604030504040204" pitchFamily="50" charset="-128"/>
              <a:ea typeface="メイリオ" panose="020B0604030504040204" pitchFamily="50" charset="-128"/>
            </a:endParaRPr>
          </a:p>
        </p:txBody>
      </p:sp>
      <p:cxnSp>
        <p:nvCxnSpPr>
          <p:cNvPr id="39" name="直線矢印コネクタ 38">
            <a:extLst>
              <a:ext uri="{FF2B5EF4-FFF2-40B4-BE49-F238E27FC236}">
                <a16:creationId xmlns:a16="http://schemas.microsoft.com/office/drawing/2014/main" id="{678BA726-6158-7C39-BAB5-FCD2F9E1A8B2}"/>
              </a:ext>
            </a:extLst>
          </p:cNvPr>
          <p:cNvCxnSpPr>
            <a:cxnSpLocks/>
          </p:cNvCxnSpPr>
          <p:nvPr/>
        </p:nvCxnSpPr>
        <p:spPr>
          <a:xfrm flipH="1">
            <a:off x="4309543" y="7204170"/>
            <a:ext cx="411946" cy="61712"/>
          </a:xfrm>
          <a:prstGeom prst="straightConnector1">
            <a:avLst/>
          </a:prstGeom>
          <a:ln w="12700">
            <a:solidFill>
              <a:srgbClr val="33CC33"/>
            </a:solidFill>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A7D31816-CF09-6EF1-597D-87105CCD0F4E}"/>
              </a:ext>
            </a:extLst>
          </p:cNvPr>
          <p:cNvCxnSpPr>
            <a:cxnSpLocks/>
          </p:cNvCxnSpPr>
          <p:nvPr/>
        </p:nvCxnSpPr>
        <p:spPr>
          <a:xfrm flipH="1">
            <a:off x="4274221" y="5209681"/>
            <a:ext cx="332961" cy="111638"/>
          </a:xfrm>
          <a:prstGeom prst="straightConnector1">
            <a:avLst/>
          </a:prstGeom>
          <a:ln w="12700">
            <a:solidFill>
              <a:srgbClr val="F79646"/>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D4FCC8CA-4A62-29A2-22CA-3EEC53E2B109}"/>
              </a:ext>
            </a:extLst>
          </p:cNvPr>
          <p:cNvCxnSpPr>
            <a:cxnSpLocks/>
          </p:cNvCxnSpPr>
          <p:nvPr/>
        </p:nvCxnSpPr>
        <p:spPr>
          <a:xfrm flipH="1">
            <a:off x="4309543" y="8538448"/>
            <a:ext cx="369089" cy="0"/>
          </a:xfrm>
          <a:prstGeom prst="straightConnector1">
            <a:avLst/>
          </a:prstGeom>
          <a:ln w="12700">
            <a:solidFill>
              <a:srgbClr val="F7964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35968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C04E069525C0C54BAF46459A2730C648" ma:contentTypeVersion="14" ma:contentTypeDescription="新しいドキュメントを作成します。" ma:contentTypeScope="" ma:versionID="88f8c2bfafc0844d15fbbacc4f3db080">
  <xsd:schema xmlns:xsd="http://www.w3.org/2001/XMLSchema" xmlns:xs="http://www.w3.org/2001/XMLSchema" xmlns:p="http://schemas.microsoft.com/office/2006/metadata/properties" xmlns:ns2="0203c6ed-a045-4bc0-80cc-4dd9e754a222" xmlns:ns3="c8886e6d-ca38-4783-ac23-8bd097117a79" targetNamespace="http://schemas.microsoft.com/office/2006/metadata/properties" ma:root="true" ma:fieldsID="8f32ce0c7a4681224af8e936067eeaab" ns2:_="" ns3:_="">
    <xsd:import namespace="0203c6ed-a045-4bc0-80cc-4dd9e754a222"/>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03c6ed-a045-4bc0-80cc-4dd9e754a222"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dc24b8f6-17f8-4443-b64e-330de07673ac}"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wner xmlns="0203c6ed-a045-4bc0-80cc-4dd9e754a222">
      <UserInfo>
        <DisplayName/>
        <AccountId xsi:nil="true"/>
        <AccountType/>
      </UserInfo>
    </Owner>
    <TaxCatchAll xmlns="c8886e6d-ca38-4783-ac23-8bd097117a79" xsi:nil="true"/>
    <lcf76f155ced4ddcb4097134ff3c332f xmlns="0203c6ed-a045-4bc0-80cc-4dd9e754a22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F562306-9F8F-41AA-911B-709D66AB91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03c6ed-a045-4bc0-80cc-4dd9e754a222"/>
    <ds:schemaRef ds:uri="c8886e6d-ca38-4783-ac23-8bd097117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4C24829-6998-4918-9D8C-1CBA75EB9C48}">
  <ds:schemaRefs>
    <ds:schemaRef ds:uri="http://schemas.microsoft.com/sharepoint/v3/contenttype/forms"/>
  </ds:schemaRefs>
</ds:datastoreItem>
</file>

<file path=customXml/itemProps3.xml><?xml version="1.0" encoding="utf-8"?>
<ds:datastoreItem xmlns:ds="http://schemas.openxmlformats.org/officeDocument/2006/customXml" ds:itemID="{8EFB2CDC-6A37-4E90-A198-99E007D6FF97}">
  <ds:schemaRefs>
    <ds:schemaRef ds:uri="http://purl.org/dc/dcmitype/"/>
    <ds:schemaRef ds:uri="http://schemas.microsoft.com/office/2006/metadata/properties"/>
    <ds:schemaRef ds:uri="http://purl.org/dc/terms/"/>
    <ds:schemaRef ds:uri="0203c6ed-a045-4bc0-80cc-4dd9e754a222"/>
    <ds:schemaRef ds:uri="http://schemas.microsoft.com/office/2006/documentManagement/types"/>
    <ds:schemaRef ds:uri="c8886e6d-ca38-4783-ac23-8bd097117a79"/>
    <ds:schemaRef ds:uri="http://www.w3.org/XML/1998/namespace"/>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Words>927</Words>
  <PresentationFormat>ユーザー設定</PresentationFormat>
  <Paragraphs>55</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ＭＳ Ｐゴシック</vt:lpstr>
      <vt:lpstr>メイリオ</vt:lpstr>
      <vt:lpstr>Arial</vt:lpstr>
      <vt:lpstr>Calibri</vt:lpstr>
      <vt:lpstr>Calibri Light</vt:lpstr>
      <vt:lpstr>Segoe UI</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0x010100C04E069525C0C54BAF46459A2730C648</vt:lpwstr>
  </property>
  <property fmtid="{D5CDD505-2E9C-101B-9397-08002B2CF9AE}" pid="3" name="MediaServiceImageTags">
    <vt:lpwstr/>
  </property>
</Properties>
</file>