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1"/>
  </p:sldMasterIdLst>
  <p:notesMasterIdLst>
    <p:notesMasterId r:id="rId13"/>
  </p:notesMasterIdLst>
  <p:handoutMasterIdLst>
    <p:handoutMasterId r:id="rId14"/>
  </p:handoutMasterIdLst>
  <p:sldIdLst>
    <p:sldId id="274" r:id="rId2"/>
    <p:sldId id="256" r:id="rId3"/>
    <p:sldId id="257" r:id="rId4"/>
    <p:sldId id="259" r:id="rId5"/>
    <p:sldId id="268" r:id="rId6"/>
    <p:sldId id="261" r:id="rId7"/>
    <p:sldId id="272" r:id="rId8"/>
    <p:sldId id="271" r:id="rId9"/>
    <p:sldId id="273" r:id="rId10"/>
    <p:sldId id="262" r:id="rId11"/>
    <p:sldId id="270" r:id="rId1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72" d="100"/>
          <a:sy n="72" d="100"/>
        </p:scale>
        <p:origin x="145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19" Target="authors.xml" Type="http://schemas.microsoft.com/office/2018/10/relationships/authors"/><Relationship Id="rId2" Target="slides/slide1.xml" Type="http://schemas.openxmlformats.org/officeDocument/2006/relationships/slide"/><Relationship Id="rId20" Target="../customXml/item1.xml" Type="http://schemas.openxmlformats.org/officeDocument/2006/relationships/customXml"/><Relationship Id="rId21" Target="../customXml/item2.xml" Type="http://schemas.openxmlformats.org/officeDocument/2006/relationships/customXml"/><Relationship Id="rId22" Target="../customXml/item3.xml" Type="http://schemas.openxmlformats.org/officeDocument/2006/relationships/customXml"/><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2026/1/21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2026/1/21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2026/1/21</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A8EF29918D085479330D8941DFBE3EE" ma:contentTypeVersion="15" ma:contentTypeDescription="新しいドキュメントを作成します。" ma:contentTypeScope="" ma:versionID="59a543a8f7e0ae9955bdd358893689eb">
  <xsd:schema xmlns:xsd="http://www.w3.org/2001/XMLSchema" xmlns:xs="http://www.w3.org/2001/XMLSchema" xmlns:p="http://schemas.microsoft.com/office/2006/metadata/properties" xmlns:ns2="4e727b25-4b4a-4b9d-90fa-b88dfbdc7d03" xmlns:ns3="c8886e6d-ca38-4783-ac23-8bd097117a79" targetNamespace="http://schemas.microsoft.com/office/2006/metadata/properties" ma:root="true" ma:fieldsID="bd2637b9db37e8a23b5f7d6fa2570b74" ns2:_="" ns3:_="">
    <xsd:import namespace="4e727b25-4b4a-4b9d-90fa-b88dfbdc7d03"/>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LengthInSeconds"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727b25-4b4a-4b9d-90fa-b88dfbdc7d03"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51635df-102b-480d-9424-d3b8ba443245}"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4e727b25-4b4a-4b9d-90fa-b88dfbdc7d03">
      <UserInfo>
        <DisplayName/>
        <AccountId xsi:nil="true"/>
        <AccountType/>
      </UserInfo>
    </Owner>
    <lcf76f155ced4ddcb4097134ff3c332f xmlns="4e727b25-4b4a-4b9d-90fa-b88dfbdc7d03">
      <Terms xmlns="http://schemas.microsoft.com/office/infopath/2007/PartnerControls"/>
    </lcf76f155ced4ddcb4097134ff3c332f>
    <TaxCatchAll xmlns="c8886e6d-ca38-4783-ac23-8bd097117a79" xsi:nil="true"/>
  </documentManagement>
</p:properties>
</file>

<file path=customXml/itemProps1.xml><?xml version="1.0" encoding="utf-8"?>
<ds:datastoreItem xmlns:ds="http://schemas.openxmlformats.org/officeDocument/2006/customXml" ds:itemID="{3422F2CB-83F9-4D99-8C27-80316F191D17}"/>
</file>

<file path=customXml/itemProps2.xml><?xml version="1.0" encoding="utf-8"?>
<ds:datastoreItem xmlns:ds="http://schemas.openxmlformats.org/officeDocument/2006/customXml" ds:itemID="{69B1D7A6-7D29-492A-946A-625D0196CACB}"/>
</file>

<file path=customXml/itemProps3.xml><?xml version="1.0" encoding="utf-8"?>
<ds:datastoreItem xmlns:ds="http://schemas.openxmlformats.org/officeDocument/2006/customXml" ds:itemID="{2A0C3EDF-97A3-4AA5-933C-29B5D1719DAC}"/>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Order">
    <vt:r8>7054800</vt:r8>
  </property>
  <property fmtid="{D5CDD505-2E9C-101B-9397-08002B2CF9AE}" pid="3" name="MediaServiceImageTags">
    <vt:lpwstr/>
  </property>
  <property fmtid="{D5CDD505-2E9C-101B-9397-08002B2CF9AE}" pid="4" name="ContentTypeId">
    <vt:lpwstr>0x0101005A8EF29918D085479330D8941DFBE3EE</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riggerFlowInfo">
    <vt:lpwstr/>
  </property>
</Properties>
</file>