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1" r:id="rId5"/>
  </p:sldIdLst>
  <p:sldSz cx="6858000" cy="9906000" type="A4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9933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441917-6A7E-5AC5-A72F-7446FD693ABF}" v="10" dt="2025-10-23T05:47:49.372"/>
    <p1510:client id="{D2EB596A-2A30-1D28-370B-AAF310A80BFE}" v="22" dt="2025-10-23T05:53:31.7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1692" y="4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11" Target="changesInfos/changesInfo1.xml" Type="http://schemas.microsoft.com/office/2016/11/relationships/changesInfo"/><Relationship Id="rId12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西山泰宏" userId="S::nyaups@kikan-ad.esb.mhlw.go.jp::395bbcbe-00ae-4c9a-9ed1-ce90d7ff139f" providerId="AD" clId="Web-{D2EB596A-2A30-1D28-370B-AAF310A80BFE}"/>
    <pc:docChg chg="modSld">
      <pc:chgData name="西山泰宏" userId="S::nyaups@kikan-ad.esb.mhlw.go.jp::395bbcbe-00ae-4c9a-9ed1-ce90d7ff139f" providerId="AD" clId="Web-{D2EB596A-2A30-1D28-370B-AAF310A80BFE}" dt="2025-10-23T05:53:31.772" v="13" actId="20577"/>
      <pc:docMkLst>
        <pc:docMk/>
      </pc:docMkLst>
      <pc:sldChg chg="delSp modSp">
        <pc:chgData name="西山泰宏" userId="S::nyaups@kikan-ad.esb.mhlw.go.jp::395bbcbe-00ae-4c9a-9ed1-ce90d7ff139f" providerId="AD" clId="Web-{D2EB596A-2A30-1D28-370B-AAF310A80BFE}" dt="2025-10-23T05:53:31.772" v="13" actId="20577"/>
        <pc:sldMkLst>
          <pc:docMk/>
          <pc:sldMk cId="2564366101" sldId="261"/>
        </pc:sldMkLst>
        <pc:spChg chg="del mod">
          <ac:chgData name="西山泰宏" userId="S::nyaups@kikan-ad.esb.mhlw.go.jp::395bbcbe-00ae-4c9a-9ed1-ce90d7ff139f" providerId="AD" clId="Web-{D2EB596A-2A30-1D28-370B-AAF310A80BFE}" dt="2025-10-23T05:52:58.912" v="5"/>
          <ac:spMkLst>
            <pc:docMk/>
            <pc:sldMk cId="2564366101" sldId="261"/>
            <ac:spMk id="2" creationId="{00000000-0000-0000-0000-000000000000}"/>
          </ac:spMkLst>
        </pc:spChg>
        <pc:spChg chg="mod">
          <ac:chgData name="西山泰宏" userId="S::nyaups@kikan-ad.esb.mhlw.go.jp::395bbcbe-00ae-4c9a-9ed1-ce90d7ff139f" providerId="AD" clId="Web-{D2EB596A-2A30-1D28-370B-AAF310A80BFE}" dt="2025-10-23T05:52:16.255" v="1" actId="20577"/>
          <ac:spMkLst>
            <pc:docMk/>
            <pc:sldMk cId="2564366101" sldId="261"/>
            <ac:spMk id="4" creationId="{00000000-0000-0000-0000-000000000000}"/>
          </ac:spMkLst>
        </pc:spChg>
        <pc:spChg chg="mod">
          <ac:chgData name="西山泰宏" userId="S::nyaups@kikan-ad.esb.mhlw.go.jp::395bbcbe-00ae-4c9a-9ed1-ce90d7ff139f" providerId="AD" clId="Web-{D2EB596A-2A30-1D28-370B-AAF310A80BFE}" dt="2025-10-23T05:52:22.677" v="3" actId="20577"/>
          <ac:spMkLst>
            <pc:docMk/>
            <pc:sldMk cId="2564366101" sldId="261"/>
            <ac:spMk id="8" creationId="{00000000-0000-0000-0000-000000000000}"/>
          </ac:spMkLst>
        </pc:spChg>
        <pc:spChg chg="mod">
          <ac:chgData name="西山泰宏" userId="S::nyaups@kikan-ad.esb.mhlw.go.jp::395bbcbe-00ae-4c9a-9ed1-ce90d7ff139f" providerId="AD" clId="Web-{D2EB596A-2A30-1D28-370B-AAF310A80BFE}" dt="2025-10-23T05:53:31.772" v="13" actId="20577"/>
          <ac:spMkLst>
            <pc:docMk/>
            <pc:sldMk cId="2564366101" sldId="261"/>
            <ac:spMk id="11" creationId="{00000000-0000-0000-0000-000000000000}"/>
          </ac:spMkLst>
        </pc:spChg>
      </pc:sldChg>
    </pc:docChg>
  </pc:docChgLst>
  <pc:docChgLst>
    <pc:chgData name="西山泰宏" userId="S::nyaups@kikan-ad.esb.mhlw.go.jp::395bbcbe-00ae-4c9a-9ed1-ce90d7ff139f" providerId="AD" clId="Web-{A4441917-6A7E-5AC5-A72F-7446FD693ABF}"/>
    <pc:docChg chg="modSld">
      <pc:chgData name="西山泰宏" userId="S::nyaups@kikan-ad.esb.mhlw.go.jp::395bbcbe-00ae-4c9a-9ed1-ce90d7ff139f" providerId="AD" clId="Web-{A4441917-6A7E-5AC5-A72F-7446FD693ABF}" dt="2025-10-23T05:47:49.372" v="5" actId="20577"/>
      <pc:docMkLst>
        <pc:docMk/>
      </pc:docMkLst>
      <pc:sldChg chg="modSp">
        <pc:chgData name="西山泰宏" userId="S::nyaups@kikan-ad.esb.mhlw.go.jp::395bbcbe-00ae-4c9a-9ed1-ce90d7ff139f" providerId="AD" clId="Web-{A4441917-6A7E-5AC5-A72F-7446FD693ABF}" dt="2025-10-23T05:47:49.372" v="5" actId="20577"/>
        <pc:sldMkLst>
          <pc:docMk/>
          <pc:sldMk cId="2564366101" sldId="261"/>
        </pc:sldMkLst>
        <pc:spChg chg="mod">
          <ac:chgData name="西山泰宏" userId="S::nyaups@kikan-ad.esb.mhlw.go.jp::395bbcbe-00ae-4c9a-9ed1-ce90d7ff139f" providerId="AD" clId="Web-{A4441917-6A7E-5AC5-A72F-7446FD693ABF}" dt="2025-10-23T05:47:49.372" v="5" actId="20577"/>
          <ac:spMkLst>
            <pc:docMk/>
            <pc:sldMk cId="2564366101" sldId="261"/>
            <ac:spMk id="1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8887" cy="496888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141" y="0"/>
            <a:ext cx="2948887" cy="496888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1C6BD406-4D8D-48C3-AD3B-8A58DE1FA3D4}" type="datetimeFigureOut">
              <a:rPr kumimoji="1" lang="ja-JP" altLang="en-US" smtClean="0"/>
              <a:t>2025/10/23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6513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6" rIns="91431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879" y="4721225"/>
            <a:ext cx="5443856" cy="4471988"/>
          </a:xfrm>
          <a:prstGeom prst="rect">
            <a:avLst/>
          </a:prstGeom>
        </p:spPr>
        <p:txBody>
          <a:bodyPr vert="horz" lIns="91431" tIns="45716" rIns="91431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864"/>
            <a:ext cx="2948887" cy="496887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141" y="9440864"/>
            <a:ext cx="2948887" cy="496887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66C5518B-13A4-4DC0-8F21-88E1264A34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128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C5518B-13A4-4DC0-8F21-88E1264A34A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1274509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2025/10/23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4320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2025/10/23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370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2025/10/23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219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2025/10/23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4683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2025/10/23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135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2025/10/23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82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2025/10/23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0219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2025/10/23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372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2025/10/23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0596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2025/10/23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3716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2025/10/23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164578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B9BC9-D6AE-45A0-9A84-6EF89FAB8F35}" type="datetimeFigureOut">
              <a:rPr kumimoji="1" lang="ja-JP" altLang="en-US" smtClean="0"/>
              <a:t>2025/10/23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539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-15552"/>
            <a:ext cx="6858000" cy="1656184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2001593" y="135317"/>
            <a:ext cx="3057247" cy="584775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lang="ja-JP" altLang="en-US" sz="3200" b="1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latin typeface="メイリオ"/>
                <a:ea typeface="メイリオ"/>
              </a:rPr>
              <a:t>○○○○会社　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1797787" y="809635"/>
            <a:ext cx="3262432" cy="830997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lang="ja-JP" altLang="en-US" sz="4800" b="1" dirty="0">
                <a:ln w="12700">
                  <a:noFill/>
                  <a:prstDash val="solid"/>
                </a:ln>
                <a:solidFill>
                  <a:schemeClr val="bg1"/>
                </a:solidFill>
                <a:latin typeface="メイリオ"/>
                <a:ea typeface="メイリオ"/>
              </a:rPr>
              <a:t>出張説明会</a:t>
            </a:r>
            <a:endParaRPr lang="ja-JP" altLang="en-US" sz="4800" b="1" cap="none" spc="0" dirty="0">
              <a:ln w="12700">
                <a:noFill/>
                <a:prstDash val="solid"/>
              </a:ln>
              <a:solidFill>
                <a:schemeClr val="bg1"/>
              </a:solidFill>
              <a:latin typeface="メイリオ"/>
              <a:ea typeface="メイリオ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0" y="9057456"/>
            <a:ext cx="6885384" cy="864096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91410" y="9152111"/>
            <a:ext cx="686598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1600" b="1" cap="none" spc="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600" b="1" cap="none" spc="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お申し込み・お問合せ先</a:t>
            </a:r>
            <a:r>
              <a:rPr lang="en-US" altLang="ja-JP" sz="1600" b="1" cap="none" spc="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2000" b="1" cap="none" spc="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ハローワーク総社</a:t>
            </a:r>
          </a:p>
          <a:p>
            <a:pPr algn="r"/>
            <a:r>
              <a:rPr lang="ja-JP" altLang="en-US" sz="120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4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℡（</a:t>
            </a:r>
            <a:r>
              <a:rPr lang="en-US" altLang="ja-JP" sz="24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0866</a:t>
            </a:r>
            <a:r>
              <a:rPr lang="ja-JP" altLang="en-US" sz="24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en-US" altLang="ja-JP" sz="24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92-6001</a:t>
            </a:r>
            <a:r>
              <a:rPr lang="ja-JP" altLang="en-US" sz="24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ja-JP" altLang="en-US" sz="2400" b="1" cap="none" spc="0" dirty="0">
              <a:ln w="12700">
                <a:noFill/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16632" y="1686267"/>
            <a:ext cx="6624736" cy="408573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ja-JP" altLang="en-US" sz="28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日時：</a:t>
            </a:r>
            <a:r>
              <a:rPr lang="ja-JP" altLang="en-US" sz="32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lang="ja-JP" altLang="en-US" sz="3200" b="1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月○日</a:t>
            </a:r>
            <a:r>
              <a:rPr lang="en-US" altLang="ja-JP" sz="2000" b="1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2000" b="1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木</a:t>
            </a:r>
            <a:r>
              <a:rPr lang="en-US" altLang="ja-JP" sz="2000" b="1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2000" b="1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2800" b="1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14:00</a:t>
            </a:r>
            <a:r>
              <a:rPr lang="ja-JP" altLang="en-US" sz="2800" b="1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2800" b="1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16:00</a:t>
            </a:r>
            <a:endParaRPr lang="ja-JP" altLang="en-US" sz="2800" b="1" dirty="0">
              <a:ln w="12700">
                <a:noFill/>
                <a:prstDash val="solid"/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80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場所：</a:t>
            </a:r>
            <a:r>
              <a:rPr lang="ja-JP" altLang="en-US" sz="2400" b="1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ハローワーク総社２階 個別ブース</a:t>
            </a:r>
            <a:endParaRPr lang="ja-JP" altLang="en-US" sz="2400" b="1" cap="none" spc="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120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募集職種：</a:t>
            </a:r>
            <a:r>
              <a:rPr lang="en-US" altLang="ja-JP" sz="1400" cap="none" spc="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400" cap="none" spc="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例</a:t>
            </a:r>
            <a:r>
              <a:rPr lang="en-US" altLang="ja-JP" sz="1400" cap="none" spc="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1400" cap="none" spc="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　一般事務</a:t>
            </a:r>
            <a:r>
              <a:rPr lang="en-US" altLang="ja-JP" sz="1400" cap="none" spc="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1400" cap="none" spc="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介護職員</a:t>
            </a:r>
            <a:r>
              <a:rPr lang="en-US" altLang="ja-JP" sz="1400" cap="none" spc="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1400" cap="none" spc="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作業員　等</a:t>
            </a:r>
          </a:p>
          <a:p>
            <a:r>
              <a:rPr lang="ja-JP" altLang="en-US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事業内容：</a:t>
            </a:r>
            <a:r>
              <a:rPr lang="en-US" altLang="ja-JP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例</a:t>
            </a:r>
            <a:r>
              <a:rPr lang="en-US" altLang="ja-JP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　建設業</a:t>
            </a:r>
            <a:r>
              <a:rPr lang="en-US" altLang="ja-JP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介護施設　等</a:t>
            </a:r>
          </a:p>
          <a:p>
            <a:r>
              <a:rPr lang="ja-JP" altLang="en-US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求人番号：</a:t>
            </a:r>
            <a:r>
              <a:rPr lang="ja-JP" altLang="en-US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○○○○○</a:t>
            </a:r>
            <a:r>
              <a:rPr lang="en-US" altLang="ja-JP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-</a:t>
            </a:r>
            <a:r>
              <a:rPr lang="ja-JP" altLang="en-US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○○○○○○○</a:t>
            </a:r>
            <a:r>
              <a:rPr lang="en-US" altLang="ja-JP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○○○○○</a:t>
            </a:r>
            <a:r>
              <a:rPr lang="en-US" altLang="ja-JP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-</a:t>
            </a:r>
            <a:r>
              <a:rPr lang="ja-JP" altLang="en-US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○○○○○○　他</a:t>
            </a:r>
          </a:p>
          <a:p>
            <a:r>
              <a:rPr lang="ja-JP" altLang="en-US" sz="140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所 在 地 ：</a:t>
            </a:r>
            <a:r>
              <a:rPr lang="ja-JP" altLang="en-US" sz="1400" cap="none" spc="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総社市○○○</a:t>
            </a:r>
            <a:endParaRPr lang="en-US" altLang="ja-JP" sz="1400" cap="none" spc="0" dirty="0">
              <a:ln w="12700">
                <a:noFill/>
                <a:prstDash val="solid"/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勤 務 地 ：</a:t>
            </a:r>
            <a:r>
              <a:rPr lang="ja-JP" altLang="en-US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総社市○○○</a:t>
            </a:r>
            <a:r>
              <a:rPr lang="en-US" altLang="ja-JP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倉敷市真備町</a:t>
            </a:r>
            <a:endParaRPr lang="en-US" altLang="ja-JP" sz="1400" dirty="0">
              <a:ln w="12700">
                <a:noFill/>
                <a:prstDash val="solid"/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対 象 者 ：</a:t>
            </a:r>
            <a:r>
              <a:rPr lang="ja-JP" altLang="en-US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○○の経験者</a:t>
            </a:r>
            <a:r>
              <a:rPr lang="en-US" altLang="ja-JP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○○資格者</a:t>
            </a:r>
            <a:r>
              <a:rPr lang="en-US" altLang="ja-JP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資格不問</a:t>
            </a:r>
          </a:p>
          <a:p>
            <a:endParaRPr lang="ja-JP" altLang="en-US" sz="80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/>
                <a:ea typeface="メイリオ"/>
              </a:rPr>
              <a:t>　　　　　</a:t>
            </a:r>
            <a:endParaRPr lang="en-US" altLang="ja-JP" sz="140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/>
              <a:ea typeface="メイリオ"/>
            </a:endParaRPr>
          </a:p>
          <a:p>
            <a:endParaRPr lang="ja-JP" altLang="en-US" sz="800" cap="none" spc="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05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5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求人条件等の詳細は求人票でご確認ください。求人票はハローワーク内の求人公開端末やハローワーク</a:t>
            </a:r>
          </a:p>
          <a:p>
            <a:r>
              <a:rPr lang="ja-JP" altLang="en-US" sz="105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05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インターネットサービスで確認できます。</a:t>
            </a:r>
          </a:p>
          <a:p>
            <a:r>
              <a:rPr lang="en-US" altLang="ja-JP" sz="105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5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参加申込および求人内容についてのお問い合わせはハローワーク総社へご連絡ください。</a:t>
            </a:r>
          </a:p>
          <a:p>
            <a:r>
              <a:rPr lang="en-US" altLang="ja-JP" sz="105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5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05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会場へは開始時刻までにお越しください。参加をキャンセルする場合には必ず事前にご連絡ください。</a:t>
            </a:r>
          </a:p>
          <a:p>
            <a:endParaRPr lang="ja-JP" altLang="en-US" sz="105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105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200" b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Calibri"/>
                <a:ea typeface="+mn-lt"/>
                <a:cs typeface="Calibri"/>
              </a:rPr>
              <a:t>※</a:t>
            </a:r>
            <a:r>
              <a:rPr lang="ja-JP" sz="1200" b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Calibri"/>
                <a:ea typeface="メイリオ"/>
                <a:cs typeface="Calibri"/>
              </a:rPr>
              <a:t>当日、発熱や風邪の症状のある方は、参加をお控えください。</a:t>
            </a:r>
            <a:endParaRPr lang="ja-JP" dirty="0">
              <a:ea typeface="メイリオ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0" y="5889104"/>
            <a:ext cx="6885384" cy="31193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b="1" dirty="0">
                <a:solidFill>
                  <a:schemeClr val="bg1"/>
                </a:solidFill>
              </a:rPr>
              <a:t>【</a:t>
            </a:r>
            <a:r>
              <a:rPr kumimoji="1" lang="ja-JP" altLang="en-US" sz="4000" b="1" dirty="0">
                <a:solidFill>
                  <a:schemeClr val="bg1"/>
                </a:solidFill>
              </a:rPr>
              <a:t>フリースペース</a:t>
            </a:r>
            <a:r>
              <a:rPr kumimoji="1" lang="en-US" altLang="ja-JP" sz="4000" b="1" dirty="0">
                <a:solidFill>
                  <a:schemeClr val="bg1"/>
                </a:solidFill>
              </a:rPr>
              <a:t>】</a:t>
            </a:r>
            <a:endParaRPr kumimoji="1" lang="ja-JP" altLang="en-US" sz="4000" b="1" dirty="0">
              <a:solidFill>
                <a:schemeClr val="bg1"/>
              </a:solidFill>
            </a:endParaRPr>
          </a:p>
          <a:p>
            <a:pPr algn="ctr"/>
            <a:r>
              <a:rPr lang="ja-JP" altLang="en-US" sz="3200" dirty="0">
                <a:solidFill>
                  <a:schemeClr val="bg1"/>
                </a:solidFill>
              </a:rPr>
              <a:t>画像貼り付け等会社ＰＲに</a:t>
            </a:r>
          </a:p>
          <a:p>
            <a:pPr algn="ctr"/>
            <a:r>
              <a:rPr lang="ja-JP" altLang="en-US" sz="3200" dirty="0">
                <a:solidFill>
                  <a:schemeClr val="bg1"/>
                </a:solidFill>
              </a:rPr>
              <a:t>ご利用ください</a:t>
            </a:r>
          </a:p>
          <a:p>
            <a:pPr algn="ctr"/>
            <a:r>
              <a:rPr lang="ja-JP" altLang="en-US" sz="1400" dirty="0">
                <a:solidFill>
                  <a:schemeClr val="bg1"/>
                </a:solidFill>
              </a:rPr>
              <a:t>（ご利用の際にはこの図は削除してください）</a:t>
            </a:r>
          </a:p>
        </p:txBody>
      </p:sp>
      <p:sp>
        <p:nvSpPr>
          <p:cNvPr id="3" name="楕円 2"/>
          <p:cNvSpPr/>
          <p:nvPr/>
        </p:nvSpPr>
        <p:spPr>
          <a:xfrm>
            <a:off x="5141873" y="822171"/>
            <a:ext cx="1636815" cy="769441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予約優先です</a:t>
            </a:r>
            <a:endParaRPr kumimoji="1" lang="ja-JP" altLang="en-US" b="1" dirty="0">
              <a:solidFill>
                <a:schemeClr val="accent1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線吹き出し 1 (枠付き) 13"/>
          <p:cNvSpPr/>
          <p:nvPr/>
        </p:nvSpPr>
        <p:spPr>
          <a:xfrm>
            <a:off x="7821488" y="135176"/>
            <a:ext cx="2736304" cy="1073407"/>
          </a:xfrm>
          <a:prstGeom prst="borderCallout1">
            <a:avLst>
              <a:gd name="adj1" fmla="val 20003"/>
              <a:gd name="adj2" fmla="val 21"/>
              <a:gd name="adj3" fmla="val 43070"/>
              <a:gd name="adj4" fmla="val -32436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C0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965504" y="344488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C00000"/>
                </a:solidFill>
              </a:rPr>
              <a:t>事業所名を記入</a:t>
            </a:r>
            <a:r>
              <a:rPr kumimoji="1" lang="ja-JP" altLang="en-US" b="1">
                <a:solidFill>
                  <a:srgbClr val="C00000"/>
                </a:solidFill>
              </a:rPr>
              <a:t>してください。</a:t>
            </a:r>
            <a:endParaRPr kumimoji="1" lang="ja-JP" altLang="en-US" b="1" dirty="0">
              <a:solidFill>
                <a:srgbClr val="C00000"/>
              </a:solidFill>
            </a:endParaRPr>
          </a:p>
        </p:txBody>
      </p:sp>
      <p:sp>
        <p:nvSpPr>
          <p:cNvPr id="17" name="右中かっこ 16"/>
          <p:cNvSpPr/>
          <p:nvPr/>
        </p:nvSpPr>
        <p:spPr>
          <a:xfrm>
            <a:off x="7029400" y="1686267"/>
            <a:ext cx="288032" cy="4104407"/>
          </a:xfrm>
          <a:prstGeom prst="righ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7533456" y="1928664"/>
            <a:ext cx="2736304" cy="386201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直線コネクタ 20"/>
          <p:cNvCxnSpPr>
            <a:stCxn id="17" idx="1"/>
          </p:cNvCxnSpPr>
          <p:nvPr/>
        </p:nvCxnSpPr>
        <p:spPr>
          <a:xfrm flipV="1">
            <a:off x="7317432" y="3728864"/>
            <a:ext cx="216024" cy="960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7519665" y="2085453"/>
            <a:ext cx="26642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【</a:t>
            </a:r>
            <a:r>
              <a:rPr kumimoji="1" lang="ja-JP" altLang="en-US" sz="1400" b="1" dirty="0">
                <a:solidFill>
                  <a:srgbClr val="C00000"/>
                </a:solidFill>
              </a:rPr>
              <a:t>注意</a:t>
            </a:r>
            <a:r>
              <a:rPr kumimoji="1" lang="en-US" altLang="ja-JP" sz="1400" b="1" dirty="0">
                <a:solidFill>
                  <a:srgbClr val="C00000"/>
                </a:solidFill>
              </a:rPr>
              <a:t>】</a:t>
            </a:r>
          </a:p>
          <a:p>
            <a:r>
              <a:rPr lang="ja-JP" altLang="en-US" sz="1400" b="1" dirty="0">
                <a:solidFill>
                  <a:srgbClr val="C00000"/>
                </a:solidFill>
              </a:rPr>
              <a:t>必ず求人票と同じ内容になるように記載してください。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①募集職種→「職種」欄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②事業内容→「事業内容」欄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③求人番号→「求人番号」欄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④所在地→「所在地」欄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⑤勤務地→「就業場所」欄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⑥対象者→「年齢」欄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　　　　　　　　</a:t>
            </a:r>
            <a:r>
              <a:rPr lang="en-US" altLang="ja-JP" sz="1400" b="1" dirty="0">
                <a:solidFill>
                  <a:srgbClr val="C00000"/>
                </a:solidFill>
              </a:rPr>
              <a:t>※</a:t>
            </a:r>
            <a:r>
              <a:rPr lang="ja-JP" altLang="en-US" sz="1400" b="1" dirty="0">
                <a:solidFill>
                  <a:srgbClr val="C00000"/>
                </a:solidFill>
              </a:rPr>
              <a:t>求人票で年齢制限があれば記載してください。　　</a:t>
            </a:r>
            <a:endParaRPr kumimoji="1" lang="ja-JP" altLang="en-US" sz="1400" b="1" dirty="0">
              <a:solidFill>
                <a:srgbClr val="C00000"/>
              </a:solidFill>
            </a:endParaRPr>
          </a:p>
        </p:txBody>
      </p:sp>
      <p:sp>
        <p:nvSpPr>
          <p:cNvPr id="19" name="線吹き出し 1 (枠付き) 18"/>
          <p:cNvSpPr/>
          <p:nvPr/>
        </p:nvSpPr>
        <p:spPr>
          <a:xfrm>
            <a:off x="7814628" y="6912066"/>
            <a:ext cx="2736304" cy="1073407"/>
          </a:xfrm>
          <a:prstGeom prst="borderCallout1">
            <a:avLst>
              <a:gd name="adj1" fmla="val 20003"/>
              <a:gd name="adj2" fmla="val 21"/>
              <a:gd name="adj3" fmla="val 43070"/>
              <a:gd name="adj4" fmla="val -32436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C0000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7821488" y="7125603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rgbClr val="C00000"/>
                </a:solidFill>
              </a:rPr>
              <a:t>フリースペースです。</a:t>
            </a:r>
            <a:endParaRPr lang="en-US" altLang="ja-JP" b="1" dirty="0">
              <a:solidFill>
                <a:srgbClr val="C00000"/>
              </a:solidFill>
            </a:endParaRPr>
          </a:p>
          <a:p>
            <a:r>
              <a:rPr lang="ja-JP" altLang="en-US" b="1" dirty="0">
                <a:solidFill>
                  <a:srgbClr val="C00000"/>
                </a:solidFill>
              </a:rPr>
              <a:t>貴社の</a:t>
            </a:r>
            <a:r>
              <a:rPr lang="en-US" altLang="ja-JP" b="1" dirty="0">
                <a:solidFill>
                  <a:srgbClr val="C00000"/>
                </a:solidFill>
              </a:rPr>
              <a:t>PR</a:t>
            </a:r>
            <a:r>
              <a:rPr lang="ja-JP" altLang="en-US" b="1" dirty="0">
                <a:solidFill>
                  <a:srgbClr val="C00000"/>
                </a:solidFill>
              </a:rPr>
              <a:t>に利用ください。</a:t>
            </a:r>
            <a:endParaRPr lang="en-US" altLang="ja-JP" b="1" dirty="0">
              <a:solidFill>
                <a:srgbClr val="C00000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 rot="19761897">
            <a:off x="777696" y="927073"/>
            <a:ext cx="12618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cap="none" spc="0" dirty="0">
                <a:ln w="0"/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お仕事</a:t>
            </a:r>
          </a:p>
        </p:txBody>
      </p:sp>
    </p:spTree>
    <p:extLst>
      <p:ext uri="{BB962C8B-B14F-4D97-AF65-F5344CB8AC3E}">
        <p14:creationId xmlns:p14="http://schemas.microsoft.com/office/powerpoint/2010/main" val="2564366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a0f67c0-b883-4958-85be-3f4367241caa" xsi:nil="true"/>
    <Owner xmlns="950caf82-07e1-4e1a-9cd1-f9125b619b16">
      <UserInfo>
        <DisplayName/>
        <AccountId xsi:nil="true"/>
        <AccountType/>
      </UserInfo>
    </Owner>
    <lcf76f155ced4ddcb4097134ff3c332f xmlns="950caf82-07e1-4e1a-9cd1-f9125b619b16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5190412FE0F224BAE89D5911A1D2870" ma:contentTypeVersion="14" ma:contentTypeDescription="新しいドキュメントを作成します。" ma:contentTypeScope="" ma:versionID="e98f7c22d9f93c9b6e3285062102eeeb">
  <xsd:schema xmlns:xsd="http://www.w3.org/2001/XMLSchema" xmlns:xs="http://www.w3.org/2001/XMLSchema" xmlns:p="http://schemas.microsoft.com/office/2006/metadata/properties" xmlns:ns2="950caf82-07e1-4e1a-9cd1-f9125b619b16" xmlns:ns3="1a0f67c0-b883-4958-85be-3f4367241caa" targetNamespace="http://schemas.microsoft.com/office/2006/metadata/properties" ma:root="true" ma:fieldsID="4a6dd32edc47eaee032583a8213de2a7" ns2:_="" ns3:_="">
    <xsd:import namespace="950caf82-07e1-4e1a-9cd1-f9125b619b16"/>
    <xsd:import namespace="1a0f67c0-b883-4958-85be-3f4367241ca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0caf82-07e1-4e1a-9cd1-f9125b619b16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0f67c0-b883-4958-85be-3f4367241ca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d8a1646a-3c91-4b38-a63a-b84001a291b4}" ma:internalName="TaxCatchAll" ma:showField="CatchAllData" ma:web="1a0f67c0-b883-4958-85be-3f4367241c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B34B1DA-F348-4C5D-A19F-10877BFF4F9C}">
  <ds:schemaRefs>
    <ds:schemaRef ds:uri="eaa5ab06-d741-4ed2-85eb-529d5be34e45"/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a3803ec0-7226-49bc-9d66-4a2bd921f050"/>
    <ds:schemaRef ds:uri="http://schemas.microsoft.com/office/2006/metadata/properties"/>
    <ds:schemaRef ds:uri="http://www.w3.org/XML/1998/namespace"/>
    <ds:schemaRef ds:uri="http://purl.org/dc/dcmitype/"/>
    <ds:schemaRef ds:uri="1a0f67c0-b883-4958-85be-3f4367241caa"/>
    <ds:schemaRef ds:uri="950caf82-07e1-4e1a-9cd1-f9125b619b16"/>
  </ds:schemaRefs>
</ds:datastoreItem>
</file>

<file path=customXml/itemProps2.xml><?xml version="1.0" encoding="utf-8"?>
<ds:datastoreItem xmlns:ds="http://schemas.openxmlformats.org/officeDocument/2006/customXml" ds:itemID="{E7D0B17E-5328-4363-842D-C9A5F4D8D2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5AE2BA-DD0A-4A0A-BF99-F4F9A5F152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0caf82-07e1-4e1a-9cd1-f9125b619b16"/>
    <ds:schemaRef ds:uri="1a0f67c0-b883-4958-85be-3f4367241c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332</Words>
  <PresentationFormat>A4 210 x 297 mm</PresentationFormat>
  <Paragraphs>43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メイリオ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0x01010075190412FE0F224BAE89D5911A1D2870</vt:lpwstr>
  </property>
  <property fmtid="{D5CDD505-2E9C-101B-9397-08002B2CF9AE}" pid="3" name="MediaServiceImageTags">
    <vt:lpwstr/>
  </property>
</Properties>
</file>