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1" r:id="rId5"/>
    <p:sldId id="263" r:id="rId6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A24"/>
    <a:srgbClr val="339933"/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28482-C4C2-5842-8E42-79FFB5C0EB74}" v="8" dt="2025-10-16T00:19:26.150"/>
    <p1510:client id="{7BAB8278-8C1F-AA1C-4953-D77663F6F0C7}" v="34" dt="2025-10-16T01:30:45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/>
    <p:restoredTop sz="94660"/>
  </p:normalViewPr>
  <p:slideViewPr>
    <p:cSldViewPr showGuides="1">
      <p:cViewPr varScale="1">
        <p:scale>
          <a:sx n="69" d="100"/>
          <a:sy n="69" d="100"/>
        </p:scale>
        <p:origin x="102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山泰宏" userId="S::nyaups@kikan-ad.esb.mhlw.go.jp::395bbcbe-00ae-4c9a-9ed1-ce90d7ff139f" providerId="AD" clId="Web-{0A5CD085-5B5A-A2C3-A303-F2A476898460}"/>
    <pc:docChg chg="modSld">
      <pc:chgData name="西山泰宏" userId="S::nyaups@kikan-ad.esb.mhlw.go.jp::395bbcbe-00ae-4c9a-9ed1-ce90d7ff139f" providerId="AD" clId="Web-{0A5CD085-5B5A-A2C3-A303-F2A476898460}" dt="2025-09-19T00:27:41.224" v="23"/>
      <pc:docMkLst>
        <pc:docMk/>
      </pc:docMkLst>
      <pc:sldChg chg="modSp">
        <pc:chgData name="西山泰宏" userId="S::nyaups@kikan-ad.esb.mhlw.go.jp::395bbcbe-00ae-4c9a-9ed1-ce90d7ff139f" providerId="AD" clId="Web-{0A5CD085-5B5A-A2C3-A303-F2A476898460}" dt="2025-09-19T00:26:32.270" v="4" actId="20577"/>
        <pc:sldMkLst>
          <pc:docMk/>
          <pc:sldMk cId="2564366101" sldId="261"/>
        </pc:sldMkLst>
        <pc:spChg chg="mod">
          <ac:chgData name="西山泰宏" userId="S::nyaups@kikan-ad.esb.mhlw.go.jp::395bbcbe-00ae-4c9a-9ed1-ce90d7ff139f" providerId="AD" clId="Web-{0A5CD085-5B5A-A2C3-A303-F2A476898460}" dt="2025-09-19T00:26:32.270" v="4" actId="20577"/>
          <ac:spMkLst>
            <pc:docMk/>
            <pc:sldMk cId="2564366101" sldId="261"/>
            <ac:spMk id="1112" creationId="{00000000-0000-0000-0000-000000000000}"/>
          </ac:spMkLst>
        </pc:spChg>
      </pc:sldChg>
      <pc:sldChg chg="modSp">
        <pc:chgData name="西山泰宏" userId="S::nyaups@kikan-ad.esb.mhlw.go.jp::395bbcbe-00ae-4c9a-9ed1-ce90d7ff139f" providerId="AD" clId="Web-{0A5CD085-5B5A-A2C3-A303-F2A476898460}" dt="2025-09-19T00:27:41.224" v="23"/>
        <pc:sldMkLst>
          <pc:docMk/>
          <pc:sldMk cId="2219057796" sldId="263"/>
        </pc:sldMkLst>
        <pc:spChg chg="mod">
          <ac:chgData name="西山泰宏" userId="S::nyaups@kikan-ad.esb.mhlw.go.jp::395bbcbe-00ae-4c9a-9ed1-ce90d7ff139f" providerId="AD" clId="Web-{0A5CD085-5B5A-A2C3-A303-F2A476898460}" dt="2025-09-19T00:27:41.224" v="23"/>
          <ac:spMkLst>
            <pc:docMk/>
            <pc:sldMk cId="2219057796" sldId="263"/>
            <ac:spMk id="5" creationId="{00000000-0000-0000-0000-000000000000}"/>
          </ac:spMkLst>
        </pc:spChg>
      </pc:sldChg>
    </pc:docChg>
  </pc:docChgLst>
  <pc:docChgLst>
    <pc:chgData name="西山泰宏" userId="S::nyaups@kikan-ad.esb.mhlw.go.jp::395bbcbe-00ae-4c9a-9ed1-ce90d7ff139f" providerId="AD" clId="Web-{2B3E7169-01E1-A888-15E8-C5FF40680B17}"/>
    <pc:docChg chg="modSld">
      <pc:chgData name="西山泰宏" userId="S::nyaups@kikan-ad.esb.mhlw.go.jp::395bbcbe-00ae-4c9a-9ed1-ce90d7ff139f" providerId="AD" clId="Web-{2B3E7169-01E1-A888-15E8-C5FF40680B17}" dt="2025-09-19T00:21:42.375" v="27" actId="20577"/>
      <pc:docMkLst>
        <pc:docMk/>
      </pc:docMkLst>
      <pc:sldChg chg="modSp">
        <pc:chgData name="西山泰宏" userId="S::nyaups@kikan-ad.esb.mhlw.go.jp::395bbcbe-00ae-4c9a-9ed1-ce90d7ff139f" providerId="AD" clId="Web-{2B3E7169-01E1-A888-15E8-C5FF40680B17}" dt="2025-09-19T00:21:19.718" v="16" actId="20577"/>
        <pc:sldMkLst>
          <pc:docMk/>
          <pc:sldMk cId="2564366101" sldId="261"/>
        </pc:sldMkLst>
        <pc:spChg chg="mod">
          <ac:chgData name="西山泰宏" userId="S::nyaups@kikan-ad.esb.mhlw.go.jp::395bbcbe-00ae-4c9a-9ed1-ce90d7ff139f" providerId="AD" clId="Web-{2B3E7169-01E1-A888-15E8-C5FF40680B17}" dt="2025-09-19T00:21:19.718" v="16" actId="20577"/>
          <ac:spMkLst>
            <pc:docMk/>
            <pc:sldMk cId="2564366101" sldId="261"/>
            <ac:spMk id="1112" creationId="{00000000-0000-0000-0000-000000000000}"/>
          </ac:spMkLst>
        </pc:spChg>
      </pc:sldChg>
      <pc:sldChg chg="modSp">
        <pc:chgData name="西山泰宏" userId="S::nyaups@kikan-ad.esb.mhlw.go.jp::395bbcbe-00ae-4c9a-9ed1-ce90d7ff139f" providerId="AD" clId="Web-{2B3E7169-01E1-A888-15E8-C5FF40680B17}" dt="2025-09-19T00:21:42.375" v="27" actId="20577"/>
        <pc:sldMkLst>
          <pc:docMk/>
          <pc:sldMk cId="2219057796" sldId="263"/>
        </pc:sldMkLst>
      </pc:sldChg>
    </pc:docChg>
  </pc:docChgLst>
  <pc:docChgLst>
    <pc:chgData name="西山泰宏" userId="S::nyaups@kikan-ad.esb.mhlw.go.jp::395bbcbe-00ae-4c9a-9ed1-ce90d7ff139f" providerId="AD" clId="Web-{25528482-C4C2-5842-8E42-79FFB5C0EB74}"/>
    <pc:docChg chg="modSld">
      <pc:chgData name="西山泰宏" userId="S::nyaups@kikan-ad.esb.mhlw.go.jp::395bbcbe-00ae-4c9a-9ed1-ce90d7ff139f" providerId="AD" clId="Web-{25528482-C4C2-5842-8E42-79FFB5C0EB74}" dt="2025-10-16T00:19:26.150" v="3"/>
      <pc:docMkLst>
        <pc:docMk/>
      </pc:docMkLst>
      <pc:sldChg chg="modSp">
        <pc:chgData name="西山泰宏" userId="S::nyaups@kikan-ad.esb.mhlw.go.jp::395bbcbe-00ae-4c9a-9ed1-ce90d7ff139f" providerId="AD" clId="Web-{25528482-C4C2-5842-8E42-79FFB5C0EB74}" dt="2025-10-16T00:19:18.260" v="2" actId="20577"/>
        <pc:sldMkLst>
          <pc:docMk/>
          <pc:sldMk cId="2564366101" sldId="261"/>
        </pc:sldMkLst>
        <pc:spChg chg="mod">
          <ac:chgData name="西山泰宏" userId="S::nyaups@kikan-ad.esb.mhlw.go.jp::395bbcbe-00ae-4c9a-9ed1-ce90d7ff139f" providerId="AD" clId="Web-{25528482-C4C2-5842-8E42-79FFB5C0EB74}" dt="2025-10-16T00:19:18.260" v="2" actId="20577"/>
          <ac:spMkLst>
            <pc:docMk/>
            <pc:sldMk cId="2564366101" sldId="261"/>
            <ac:spMk id="1112" creationId="{00000000-0000-0000-0000-000000000000}"/>
          </ac:spMkLst>
        </pc:spChg>
      </pc:sldChg>
      <pc:sldChg chg="delSp">
        <pc:chgData name="西山泰宏" userId="S::nyaups@kikan-ad.esb.mhlw.go.jp::395bbcbe-00ae-4c9a-9ed1-ce90d7ff139f" providerId="AD" clId="Web-{25528482-C4C2-5842-8E42-79FFB5C0EB74}" dt="2025-10-16T00:19:26.150" v="3"/>
        <pc:sldMkLst>
          <pc:docMk/>
          <pc:sldMk cId="2219057796" sldId="263"/>
        </pc:sldMkLst>
        <pc:spChg chg="del">
          <ac:chgData name="西山泰宏" userId="S::nyaups@kikan-ad.esb.mhlw.go.jp::395bbcbe-00ae-4c9a-9ed1-ce90d7ff139f" providerId="AD" clId="Web-{25528482-C4C2-5842-8E42-79FFB5C0EB74}" dt="2025-10-16T00:19:26.150" v="3"/>
          <ac:spMkLst>
            <pc:docMk/>
            <pc:sldMk cId="2219057796" sldId="263"/>
            <ac:spMk id="11" creationId="{00000000-0000-0000-0000-000000000000}"/>
          </ac:spMkLst>
        </pc:spChg>
      </pc:sldChg>
    </pc:docChg>
  </pc:docChgLst>
  <pc:docChgLst>
    <pc:chgData name="西山泰宏" userId="S::nyaups@kikan-ad.esb.mhlw.go.jp::395bbcbe-00ae-4c9a-9ed1-ce90d7ff139f" providerId="AD" clId="Web-{7BAB8278-8C1F-AA1C-4953-D77663F6F0C7}"/>
    <pc:docChg chg="modSld">
      <pc:chgData name="西山泰宏" userId="S::nyaups@kikan-ad.esb.mhlw.go.jp::395bbcbe-00ae-4c9a-9ed1-ce90d7ff139f" providerId="AD" clId="Web-{7BAB8278-8C1F-AA1C-4953-D77663F6F0C7}" dt="2025-10-16T01:30:45.506" v="16" actId="20577"/>
      <pc:docMkLst>
        <pc:docMk/>
      </pc:docMkLst>
      <pc:sldChg chg="modSp">
        <pc:chgData name="西山泰宏" userId="S::nyaups@kikan-ad.esb.mhlw.go.jp::395bbcbe-00ae-4c9a-9ed1-ce90d7ff139f" providerId="AD" clId="Web-{7BAB8278-8C1F-AA1C-4953-D77663F6F0C7}" dt="2025-10-16T01:30:45.506" v="16" actId="20577"/>
        <pc:sldMkLst>
          <pc:docMk/>
          <pc:sldMk cId="2564366101" sldId="261"/>
        </pc:sldMkLst>
        <pc:spChg chg="mod">
          <ac:chgData name="西山泰宏" userId="S::nyaups@kikan-ad.esb.mhlw.go.jp::395bbcbe-00ae-4c9a-9ed1-ce90d7ff139f" providerId="AD" clId="Web-{7BAB8278-8C1F-AA1C-4953-D77663F6F0C7}" dt="2025-10-16T01:30:45.506" v="16" actId="20577"/>
          <ac:spMkLst>
            <pc:docMk/>
            <pc:sldMk cId="2564366101" sldId="261"/>
            <ac:spMk id="1112" creationId="{00000000-0000-0000-0000-000000000000}"/>
          </ac:spMkLst>
        </pc:spChg>
      </pc:sldChg>
    </pc:docChg>
  </pc:docChgLst>
  <pc:docChgLst>
    <pc:chgData name="西山泰宏" userId="S::nyaups@kikan-ad.esb.mhlw.go.jp::395bbcbe-00ae-4c9a-9ed1-ce90d7ff139f" providerId="AD" clId="Web-{E4169E8C-59B4-B7D3-6CEA-258DDE617C02}"/>
    <pc:docChg chg="modSld">
      <pc:chgData name="西山泰宏" userId="S::nyaups@kikan-ad.esb.mhlw.go.jp::395bbcbe-00ae-4c9a-9ed1-ce90d7ff139f" providerId="AD" clId="Web-{E4169E8C-59B4-B7D3-6CEA-258DDE617C02}" dt="2025-10-01T01:19:59.446" v="3" actId="1076"/>
      <pc:docMkLst>
        <pc:docMk/>
      </pc:docMkLst>
      <pc:sldChg chg="modSp">
        <pc:chgData name="西山泰宏" userId="S::nyaups@kikan-ad.esb.mhlw.go.jp::395bbcbe-00ae-4c9a-9ed1-ce90d7ff139f" providerId="AD" clId="Web-{E4169E8C-59B4-B7D3-6CEA-258DDE617C02}" dt="2025-10-01T01:19:59.446" v="3" actId="1076"/>
        <pc:sldMkLst>
          <pc:docMk/>
          <pc:sldMk cId="2219057796" sldId="263"/>
        </pc:sldMkLst>
        <pc:spChg chg="mod">
          <ac:chgData name="西山泰宏" userId="S::nyaups@kikan-ad.esb.mhlw.go.jp::395bbcbe-00ae-4c9a-9ed1-ce90d7ff139f" providerId="AD" clId="Web-{E4169E8C-59B4-B7D3-6CEA-258DDE617C02}" dt="2025-10-01T01:19:59.446" v="3" actId="1076"/>
          <ac:spMkLst>
            <pc:docMk/>
            <pc:sldMk cId="2219057796" sldId="263"/>
            <ac:spMk id="2" creationId="{00000000-0000-0000-0000-000000000000}"/>
          </ac:spMkLst>
        </pc:spChg>
        <pc:spChg chg="mod">
          <ac:chgData name="西山泰宏" userId="S::nyaups@kikan-ad.esb.mhlw.go.jp::395bbcbe-00ae-4c9a-9ed1-ce90d7ff139f" providerId="AD" clId="Web-{E4169E8C-59B4-B7D3-6CEA-258DDE617C02}" dt="2025-10-01T01:19:53.742" v="1" actId="1076"/>
          <ac:spMkLst>
            <pc:docMk/>
            <pc:sldMk cId="2219057796" sldId="263"/>
            <ac:spMk id="22" creationId="{00000000-0000-0000-0000-000000000000}"/>
          </ac:spMkLst>
        </pc:spChg>
        <pc:grpChg chg="mod">
          <ac:chgData name="西山泰宏" userId="S::nyaups@kikan-ad.esb.mhlw.go.jp::395bbcbe-00ae-4c9a-9ed1-ce90d7ff139f" providerId="AD" clId="Web-{E4169E8C-59B4-B7D3-6CEA-258DDE617C02}" dt="2025-10-01T01:19:53.805" v="2" actId="1076"/>
          <ac:grpSpMkLst>
            <pc:docMk/>
            <pc:sldMk cId="2219057796" sldId="263"/>
            <ac:grpSpMk id="23" creationId="{00000000-0000-0000-0000-000000000000}"/>
          </ac:grpSpMkLst>
        </pc:grpChg>
      </pc:sldChg>
    </pc:docChg>
  </pc:docChgLst>
  <pc:docChgLst>
    <pc:chgData name="西山泰宏" userId="S::nyaups@kikan-ad.esb.mhlw.go.jp::395bbcbe-00ae-4c9a-9ed1-ce90d7ff139f" providerId="AD" clId="Web-{92BBD90C-B403-48A1-1A38-03D810E22C2D}"/>
    <pc:docChg chg="modSld">
      <pc:chgData name="西山泰宏" userId="S::nyaups@kikan-ad.esb.mhlw.go.jp::395bbcbe-00ae-4c9a-9ed1-ce90d7ff139f" providerId="AD" clId="Web-{92BBD90C-B403-48A1-1A38-03D810E22C2D}" dt="2025-09-26T00:21:27.557" v="8" actId="20577"/>
      <pc:docMkLst>
        <pc:docMk/>
      </pc:docMkLst>
      <pc:sldChg chg="modSp">
        <pc:chgData name="西山泰宏" userId="S::nyaups@kikan-ad.esb.mhlw.go.jp::395bbcbe-00ae-4c9a-9ed1-ce90d7ff139f" providerId="AD" clId="Web-{92BBD90C-B403-48A1-1A38-03D810E22C2D}" dt="2025-09-26T00:21:27.557" v="8" actId="20577"/>
        <pc:sldMkLst>
          <pc:docMk/>
          <pc:sldMk cId="2564366101" sldId="261"/>
        </pc:sldMkLst>
        <pc:spChg chg="mod">
          <ac:chgData name="西山泰宏" userId="S::nyaups@kikan-ad.esb.mhlw.go.jp::395bbcbe-00ae-4c9a-9ed1-ce90d7ff139f" providerId="AD" clId="Web-{92BBD90C-B403-48A1-1A38-03D810E22C2D}" dt="2025-09-26T00:21:27.557" v="8" actId="20577"/>
          <ac:spMkLst>
            <pc:docMk/>
            <pc:sldMk cId="2564366101" sldId="261"/>
            <ac:spMk id="1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1C6BD406-4D8D-48C3-AD3B-8A58DE1FA3D4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6C5518B-13A4-4DC0-8F21-88E1264A3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12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29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518B-13A4-4DC0-8F21-88E1264A34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2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518B-13A4-4DC0-8F21-88E1264A34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2271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3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70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21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68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3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21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37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5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7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64578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9BC9-D6AE-45A0-9A84-6EF89FAB8F35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9EA4-2CEE-49C5-974D-466A6A26F2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正方形/長方形 4"/>
          <p:cNvSpPr/>
          <p:nvPr/>
        </p:nvSpPr>
        <p:spPr>
          <a:xfrm>
            <a:off x="0" y="-15552"/>
            <a:ext cx="685800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8" name="正方形/長方形 3"/>
          <p:cNvSpPr/>
          <p:nvPr/>
        </p:nvSpPr>
        <p:spPr>
          <a:xfrm>
            <a:off x="204899" y="191761"/>
            <a:ext cx="6340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医療法人社団造山会　</a:t>
            </a:r>
            <a:r>
              <a:rPr lang="ja-JP" altLang="en-US" sz="3200" b="1" cap="none" spc="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まきび</a:t>
            </a:r>
            <a:r>
              <a:rPr lang="ja-JP" altLang="en-US" sz="32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</a:t>
            </a:r>
          </a:p>
        </p:txBody>
      </p:sp>
      <p:sp>
        <p:nvSpPr>
          <p:cNvPr id="1109" name="正方形/長方形 7"/>
          <p:cNvSpPr/>
          <p:nvPr/>
        </p:nvSpPr>
        <p:spPr>
          <a:xfrm>
            <a:off x="1797787" y="809635"/>
            <a:ext cx="3262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出張説明会</a:t>
            </a:r>
            <a:endParaRPr lang="ja-JP" altLang="en-US" sz="48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0" name="正方形/長方形 8"/>
          <p:cNvSpPr/>
          <p:nvPr/>
        </p:nvSpPr>
        <p:spPr>
          <a:xfrm>
            <a:off x="0" y="9057456"/>
            <a:ext cx="6885384" cy="864096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正方形/長方形 9"/>
          <p:cNvSpPr/>
          <p:nvPr/>
        </p:nvSpPr>
        <p:spPr>
          <a:xfrm>
            <a:off x="91410" y="9152111"/>
            <a:ext cx="68659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1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お申し込み・お問合せ先</a:t>
            </a:r>
            <a:r>
              <a:rPr lang="en-US" altLang="ja-JP" sz="1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ハローワーク総社</a:t>
            </a:r>
          </a:p>
          <a:p>
            <a:pPr algn="r"/>
            <a:r>
              <a:rPr lang="ja-JP" altLang="en-US" sz="12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℡（</a:t>
            </a:r>
            <a:r>
              <a:rPr lang="en-US" altLang="ja-JP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0866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92-6001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2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2" name="正方形/長方形 10"/>
          <p:cNvSpPr/>
          <p:nvPr/>
        </p:nvSpPr>
        <p:spPr>
          <a:xfrm>
            <a:off x="116632" y="1686267"/>
            <a:ext cx="6624736" cy="38549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80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/>
                <a:ea typeface="メイリオ"/>
              </a:rPr>
              <a:t> 日時：</a:t>
            </a:r>
            <a:r>
              <a:rPr lang="ja-JP" altLang="en-US" sz="3200" b="1">
                <a:ln w="12700">
                  <a:noFill/>
                  <a:prstDash val="solid"/>
                </a:ln>
                <a:latin typeface="メイリオ"/>
                <a:ea typeface="メイリオ"/>
              </a:rPr>
              <a:t>11月6日</a:t>
            </a:r>
            <a:r>
              <a:rPr lang="en-US" altLang="ja-JP" sz="2000" b="1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(</a:t>
            </a:r>
            <a:r>
              <a:rPr lang="ja-JP" altLang="en-US" sz="2000" b="1">
                <a:ln w="12700">
                  <a:noFill/>
                  <a:prstDash val="solid"/>
                </a:ln>
                <a:latin typeface="メイリオ"/>
                <a:ea typeface="メイリオ"/>
              </a:rPr>
              <a:t>木</a:t>
            </a:r>
            <a:r>
              <a:rPr lang="en-US" altLang="ja-JP" sz="2000" b="1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)</a:t>
            </a:r>
            <a:r>
              <a:rPr lang="ja-JP" altLang="en-US" sz="2000" b="1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14:00</a:t>
            </a:r>
            <a:r>
              <a:rPr lang="ja-JP" altLang="en-US" sz="2800" b="1">
                <a:ln w="12700">
                  <a:noFill/>
                  <a:prstDash val="solid"/>
                </a:ln>
                <a:latin typeface="メイリオ"/>
                <a:ea typeface="メイリオ"/>
              </a:rPr>
              <a:t>～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16:00</a:t>
            </a:r>
            <a:endParaRPr lang="ja-JP" altLang="en-US" sz="2800" b="1" dirty="0">
              <a:ln w="12700">
                <a:noFill/>
                <a:prstDash val="solid"/>
              </a:ln>
              <a:latin typeface="メイリオ"/>
              <a:ea typeface="メイリオ"/>
            </a:endParaRPr>
          </a:p>
          <a:p>
            <a:r>
              <a:rPr lang="ja-JP" altLang="en-US" sz="280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場所：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ハローワーク総社２階 個別ブース</a:t>
            </a:r>
            <a:endParaRPr lang="ja-JP" altLang="en-US" sz="2400" b="1" cap="none" spc="0" dirty="0">
              <a:ln w="12700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200" dirty="0">
              <a:ln w="12700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募集職種：</a:t>
            </a:r>
            <a:r>
              <a:rPr lang="ja-JP" altLang="en-US" sz="1400" cap="none" spc="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正・准</a:t>
            </a:r>
            <a:r>
              <a:rPr lang="ja-JP" altLang="en-US" sz="1400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看護師</a:t>
            </a:r>
            <a:r>
              <a:rPr lang="en-US" altLang="ja-JP" sz="1400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介護職員</a:t>
            </a:r>
            <a:r>
              <a:rPr lang="en-US" altLang="ja-JP" sz="1400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一般事務・医療事務</a:t>
            </a:r>
          </a:p>
          <a:p>
            <a:r>
              <a:rPr lang="ja-JP" altLang="en-US" sz="140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事業内容：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病院</a:t>
            </a:r>
          </a:p>
          <a:p>
            <a:r>
              <a:rPr lang="ja-JP" altLang="en-US" sz="140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/>
                <a:ea typeface="メイリオ"/>
              </a:rPr>
              <a:t>求人番号：</a:t>
            </a:r>
            <a:r>
              <a:rPr lang="en-US" altLang="ja-JP" sz="1050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33031-02475251/33031-2240251/33031-2239051</a:t>
            </a:r>
            <a:r>
              <a:rPr lang="ja-JP" altLang="en-US" sz="1050">
                <a:ln w="12700">
                  <a:noFill/>
                  <a:prstDash val="solid"/>
                </a:ln>
                <a:latin typeface="メイリオ"/>
                <a:ea typeface="メイリオ"/>
              </a:rPr>
              <a:t>他</a:t>
            </a:r>
          </a:p>
          <a:p>
            <a:r>
              <a:rPr lang="ja-JP" altLang="en-US" sz="140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 在 地 ：</a:t>
            </a:r>
            <a:r>
              <a:rPr lang="ja-JP" altLang="en-US" sz="1400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倉敷市真備町箭田</a:t>
            </a:r>
            <a:r>
              <a:rPr lang="en-US" altLang="ja-JP" sz="1400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2387</a:t>
            </a:r>
          </a:p>
          <a:p>
            <a:r>
              <a:rPr lang="ja-JP" altLang="en-US" sz="140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/>
                <a:ea typeface="メイリオ"/>
              </a:rPr>
              <a:t>勤 務 地 ：</a:t>
            </a:r>
            <a:r>
              <a:rPr lang="ja-JP" altLang="en-US" sz="1400">
                <a:ln w="12700">
                  <a:noFill/>
                  <a:prstDash val="solid"/>
                </a:ln>
                <a:latin typeface="メイリオ"/>
                <a:ea typeface="メイリオ"/>
              </a:rPr>
              <a:t>まきび病院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(</a:t>
            </a:r>
            <a:r>
              <a:rPr lang="ja-JP" altLang="en-US" sz="1400">
                <a:ln w="12700">
                  <a:noFill/>
                  <a:prstDash val="solid"/>
                </a:ln>
                <a:latin typeface="メイリオ"/>
                <a:ea typeface="メイリオ"/>
              </a:rPr>
              <a:t>倉敷市真備町箭田2387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メイリオ"/>
                <a:ea typeface="メイリオ"/>
              </a:rPr>
              <a:t>)</a:t>
            </a:r>
          </a:p>
          <a:p>
            <a:r>
              <a:rPr lang="ja-JP" altLang="en-US" sz="140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 象 者 ：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看護師は資格所持者。介護職員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一般事務・医療事務は資格不問</a:t>
            </a:r>
          </a:p>
          <a:p>
            <a:endParaRPr lang="ja-JP" altLang="en-US" sz="800" dirty="0">
              <a:ln w="12700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 参 物 ：説明会のみの方は不要です。</a:t>
            </a:r>
            <a:endParaRPr lang="en-US" altLang="ja-JP" sz="1400" dirty="0">
              <a:ln w="12700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面接をご希望の方は、ハローワーク紹介状、履歴書等</a:t>
            </a:r>
            <a:endParaRPr lang="en-US" altLang="ja-JP" sz="1400" dirty="0">
              <a:ln w="12700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cap="none" spc="0" dirty="0">
              <a:ln w="12700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求人条件等の詳細は求人票でご確認ください。求人票はハローワーク内の求人公開端末やハローワーク</a:t>
            </a:r>
          </a:p>
          <a:p>
            <a:r>
              <a:rPr lang="ja-JP" altLang="en-US" sz="105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05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インターネットサービスで確認できます。</a:t>
            </a:r>
          </a:p>
          <a:p>
            <a:r>
              <a:rPr lang="en-US" altLang="ja-JP" sz="105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参加申込および求人内容についてのお問い合わせはハローワーク総社へご連絡ください。</a:t>
            </a:r>
          </a:p>
          <a:p>
            <a:r>
              <a:rPr lang="en-US" altLang="ja-JP" sz="105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cap="none" spc="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dirty="0">
                <a:ln w="12700">
                  <a:noFill/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会場へは開始時刻までにお越しください。参加をキャンセルする場合には必ず事前にご連絡ください。</a:t>
            </a:r>
            <a:endParaRPr lang="ja-JP" altLang="en-US" sz="1050" cap="none" spc="0" dirty="0">
              <a:ln w="12700">
                <a:noFill/>
                <a:prstDash val="solid"/>
              </a:ln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3" name="正方形/長方形 12"/>
          <p:cNvSpPr/>
          <p:nvPr/>
        </p:nvSpPr>
        <p:spPr>
          <a:xfrm>
            <a:off x="0" y="5889104"/>
            <a:ext cx="6885384" cy="311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bg1"/>
                </a:solidFill>
              </a:rPr>
              <a:t>【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フリースペース</a:t>
            </a:r>
            <a:r>
              <a:rPr kumimoji="1" lang="en-US" altLang="ja-JP" sz="4000" b="1" dirty="0">
                <a:solidFill>
                  <a:schemeClr val="bg1"/>
                </a:solidFill>
              </a:rPr>
              <a:t>】</a:t>
            </a:r>
            <a:endParaRPr kumimoji="1" lang="ja-JP" altLang="en-US" sz="40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画像貼り付け等会社ＰＲに</a:t>
            </a:r>
          </a:p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ご利用ください</a:t>
            </a:r>
          </a:p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（ご利用の際にはこの図は削除してください）</a:t>
            </a:r>
          </a:p>
        </p:txBody>
      </p:sp>
      <p:sp>
        <p:nvSpPr>
          <p:cNvPr id="1114" name="テキスト ボックス 1"/>
          <p:cNvSpPr txBox="1"/>
          <p:nvPr/>
        </p:nvSpPr>
        <p:spPr>
          <a:xfrm>
            <a:off x="116632" y="5529064"/>
            <a:ext cx="613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当日、発熱や風邪の症状のある方は、参加をお控えください。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15" name="楕円 2"/>
          <p:cNvSpPr/>
          <p:nvPr/>
        </p:nvSpPr>
        <p:spPr>
          <a:xfrm>
            <a:off x="5141873" y="822171"/>
            <a:ext cx="1636815" cy="76944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予約優先です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6" name="線吹き出し 1 (枠付き) 13"/>
          <p:cNvSpPr/>
          <p:nvPr/>
        </p:nvSpPr>
        <p:spPr>
          <a:xfrm>
            <a:off x="7821488" y="135176"/>
            <a:ext cx="2736304" cy="1073407"/>
          </a:xfrm>
          <a:prstGeom prst="borderCallout1">
            <a:avLst>
              <a:gd name="adj1" fmla="val 20003"/>
              <a:gd name="adj2" fmla="val 21"/>
              <a:gd name="adj3" fmla="val 43070"/>
              <a:gd name="adj4" fmla="val -324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117" name="テキスト ボックス 14"/>
          <p:cNvSpPr txBox="1"/>
          <p:nvPr/>
        </p:nvSpPr>
        <p:spPr>
          <a:xfrm>
            <a:off x="7965504" y="3444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事業所名を記入</a:t>
            </a:r>
            <a:r>
              <a:rPr kumimoji="1" lang="ja-JP" altLang="en-US" b="1">
                <a:solidFill>
                  <a:srgbClr val="C00000"/>
                </a:solidFill>
              </a:rPr>
              <a:t>してください。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18" name="右中かっこ 16"/>
          <p:cNvSpPr/>
          <p:nvPr/>
        </p:nvSpPr>
        <p:spPr>
          <a:xfrm>
            <a:off x="7029400" y="1686267"/>
            <a:ext cx="288032" cy="410440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正方形/長方形 17"/>
          <p:cNvSpPr/>
          <p:nvPr/>
        </p:nvSpPr>
        <p:spPr>
          <a:xfrm>
            <a:off x="7533456" y="1928664"/>
            <a:ext cx="2736304" cy="38620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0" name="直線コネクタ 20"/>
          <p:cNvCxnSpPr>
            <a:stCxn id="1118" idx="1"/>
          </p:cNvCxnSpPr>
          <p:nvPr/>
        </p:nvCxnSpPr>
        <p:spPr>
          <a:xfrm flipV="1">
            <a:off x="7317432" y="3728864"/>
            <a:ext cx="216024" cy="96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1" name="テキスト ボックス 36"/>
          <p:cNvSpPr txBox="1"/>
          <p:nvPr/>
        </p:nvSpPr>
        <p:spPr>
          <a:xfrm>
            <a:off x="7519665" y="2085453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b="1" dirty="0">
                <a:solidFill>
                  <a:srgbClr val="C00000"/>
                </a:solidFill>
              </a:rPr>
              <a:t>注意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】</a:t>
            </a:r>
          </a:p>
          <a:p>
            <a:r>
              <a:rPr lang="ja-JP" altLang="en-US" sz="1400" b="1" dirty="0">
                <a:solidFill>
                  <a:srgbClr val="C00000"/>
                </a:solidFill>
              </a:rPr>
              <a:t>必ず求人票と同じ内容になるように記載してください。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①募集職種→「職種」欄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②事業内容→「事業内容」欄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③求人番号→「求人番号」欄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④所在地→「所在地」欄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⑤勤務地→「就業場所」欄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⑥対象者→「年齢」欄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　　　　　　　　</a:t>
            </a:r>
            <a:r>
              <a:rPr lang="en-US" altLang="ja-JP" sz="1400" b="1" dirty="0">
                <a:solidFill>
                  <a:srgbClr val="C00000"/>
                </a:solidFill>
              </a:rPr>
              <a:t>※</a:t>
            </a:r>
            <a:r>
              <a:rPr lang="ja-JP" altLang="en-US" sz="1400" b="1" dirty="0">
                <a:solidFill>
                  <a:srgbClr val="C00000"/>
                </a:solidFill>
              </a:rPr>
              <a:t>求人票で年齢制限があれば記載してください。　　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122" name="線吹き出し 1 (枠付き) 18"/>
          <p:cNvSpPr/>
          <p:nvPr/>
        </p:nvSpPr>
        <p:spPr>
          <a:xfrm>
            <a:off x="7814628" y="6912066"/>
            <a:ext cx="2736304" cy="1073407"/>
          </a:xfrm>
          <a:prstGeom prst="borderCallout1">
            <a:avLst>
              <a:gd name="adj1" fmla="val 20003"/>
              <a:gd name="adj2" fmla="val 21"/>
              <a:gd name="adj3" fmla="val 43070"/>
              <a:gd name="adj4" fmla="val -324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123" name="テキスト ボックス 19"/>
          <p:cNvSpPr txBox="1"/>
          <p:nvPr/>
        </p:nvSpPr>
        <p:spPr>
          <a:xfrm>
            <a:off x="7821488" y="712560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フリースペースです。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貴社の</a:t>
            </a:r>
            <a:r>
              <a:rPr lang="en-US" altLang="ja-JP" b="1" dirty="0">
                <a:solidFill>
                  <a:srgbClr val="C00000"/>
                </a:solidFill>
              </a:rPr>
              <a:t>PR</a:t>
            </a:r>
            <a:r>
              <a:rPr lang="ja-JP" altLang="en-US" b="1" dirty="0">
                <a:solidFill>
                  <a:srgbClr val="C00000"/>
                </a:solidFill>
              </a:rPr>
              <a:t>に利用ください。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1124" name="正方形/長方形 6"/>
          <p:cNvSpPr/>
          <p:nvPr/>
        </p:nvSpPr>
        <p:spPr>
          <a:xfrm rot="19761897">
            <a:off x="777696" y="927073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お仕事</a:t>
            </a:r>
          </a:p>
        </p:txBody>
      </p:sp>
      <p:pic>
        <p:nvPicPr>
          <p:cNvPr id="1125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" y="5889104"/>
            <a:ext cx="6858000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6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15552"/>
            <a:ext cx="685800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97787" y="809635"/>
            <a:ext cx="3262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出張説明会</a:t>
            </a:r>
            <a:endParaRPr lang="ja-JP" altLang="en-US" sz="48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9057456"/>
            <a:ext cx="6885384" cy="8640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1410" y="9152111"/>
            <a:ext cx="68659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1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お申し込み・お問合せ先</a:t>
            </a:r>
            <a:r>
              <a:rPr lang="en-US" altLang="ja-JP" sz="1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0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ハローワーク総社</a:t>
            </a:r>
          </a:p>
          <a:p>
            <a:pPr algn="r"/>
            <a:r>
              <a:rPr lang="ja-JP" altLang="en-US" sz="12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℡（</a:t>
            </a:r>
            <a:r>
              <a:rPr lang="en-US" altLang="ja-JP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0866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92-6001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24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5299" y="6855508"/>
            <a:ext cx="6134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当日、発熱や風邪の症状のある方は、参加をお控えください。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楕円 2"/>
          <p:cNvSpPr/>
          <p:nvPr/>
        </p:nvSpPr>
        <p:spPr>
          <a:xfrm>
            <a:off x="5141873" y="822171"/>
            <a:ext cx="1636815" cy="76944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予約優先です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線吹き出し 1 (枠付き) 13"/>
          <p:cNvSpPr/>
          <p:nvPr/>
        </p:nvSpPr>
        <p:spPr>
          <a:xfrm>
            <a:off x="7821488" y="135176"/>
            <a:ext cx="2736304" cy="1073407"/>
          </a:xfrm>
          <a:prstGeom prst="borderCallout1">
            <a:avLst>
              <a:gd name="adj1" fmla="val 20003"/>
              <a:gd name="adj2" fmla="val 21"/>
              <a:gd name="adj3" fmla="val 43070"/>
              <a:gd name="adj4" fmla="val -324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65504" y="3444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事業所名を記入</a:t>
            </a:r>
            <a:r>
              <a:rPr kumimoji="1" lang="ja-JP" altLang="en-US" b="1">
                <a:solidFill>
                  <a:srgbClr val="C00000"/>
                </a:solidFill>
              </a:rPr>
              <a:t>してください。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7" name="右中かっこ 16"/>
          <p:cNvSpPr/>
          <p:nvPr/>
        </p:nvSpPr>
        <p:spPr>
          <a:xfrm>
            <a:off x="7029400" y="1686267"/>
            <a:ext cx="288032" cy="410440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533456" y="1928664"/>
            <a:ext cx="2736304" cy="38620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17" idx="1"/>
          </p:cNvCxnSpPr>
          <p:nvPr/>
        </p:nvCxnSpPr>
        <p:spPr>
          <a:xfrm flipV="1">
            <a:off x="7317432" y="3728864"/>
            <a:ext cx="216024" cy="96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519665" y="2085453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b="1" dirty="0">
                <a:solidFill>
                  <a:srgbClr val="C00000"/>
                </a:solidFill>
              </a:rPr>
              <a:t>注意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】</a:t>
            </a:r>
          </a:p>
          <a:p>
            <a:r>
              <a:rPr lang="ja-JP" altLang="en-US" sz="1400" b="1" dirty="0">
                <a:solidFill>
                  <a:srgbClr val="C00000"/>
                </a:solidFill>
              </a:rPr>
              <a:t>必ず求人票と同じ内容になるように記載してください。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①募集職種→「職種」欄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②事業内容→「事業内容」欄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③求人番号→「求人番号」欄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④所在地→「所在地」欄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⑤勤務地→「就業場所」欄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⑥対象者→「年齢」欄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r>
              <a:rPr lang="ja-JP" altLang="en-US" sz="1400" b="1" dirty="0">
                <a:solidFill>
                  <a:srgbClr val="C00000"/>
                </a:solidFill>
              </a:rPr>
              <a:t>　　　　　　　　</a:t>
            </a:r>
            <a:r>
              <a:rPr lang="en-US" altLang="ja-JP" sz="1400" b="1" dirty="0">
                <a:solidFill>
                  <a:srgbClr val="C00000"/>
                </a:solidFill>
              </a:rPr>
              <a:t>※</a:t>
            </a:r>
            <a:r>
              <a:rPr lang="ja-JP" altLang="en-US" sz="1400" b="1" dirty="0">
                <a:solidFill>
                  <a:srgbClr val="C00000"/>
                </a:solidFill>
              </a:rPr>
              <a:t>求人票で年齢制限があれば記載してください。　　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線吹き出し 1 (枠付き) 18"/>
          <p:cNvSpPr/>
          <p:nvPr/>
        </p:nvSpPr>
        <p:spPr>
          <a:xfrm>
            <a:off x="7814628" y="6912066"/>
            <a:ext cx="2736304" cy="1073407"/>
          </a:xfrm>
          <a:prstGeom prst="borderCallout1">
            <a:avLst>
              <a:gd name="adj1" fmla="val 20003"/>
              <a:gd name="adj2" fmla="val 21"/>
              <a:gd name="adj3" fmla="val 43070"/>
              <a:gd name="adj4" fmla="val -324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21488" y="712560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フリースペースです。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貴社の</a:t>
            </a:r>
            <a:r>
              <a:rPr lang="en-US" altLang="ja-JP" b="1" dirty="0">
                <a:solidFill>
                  <a:srgbClr val="C00000"/>
                </a:solidFill>
              </a:rPr>
              <a:t>PR</a:t>
            </a:r>
            <a:r>
              <a:rPr lang="ja-JP" altLang="en-US" b="1" dirty="0">
                <a:solidFill>
                  <a:srgbClr val="C00000"/>
                </a:solidFill>
              </a:rPr>
              <a:t>に利用ください。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 rot="19761897">
            <a:off x="777696" y="927073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お仕事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259449" y="3294112"/>
            <a:ext cx="2339102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説明会申込書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834276" y="3951957"/>
            <a:ext cx="5216832" cy="2184966"/>
            <a:chOff x="732448" y="6596821"/>
            <a:chExt cx="5216832" cy="2184966"/>
          </a:xfrm>
        </p:grpSpPr>
        <p:sp>
          <p:nvSpPr>
            <p:cNvPr id="24" name="正方形/長方形 23"/>
            <p:cNvSpPr/>
            <p:nvPr/>
          </p:nvSpPr>
          <p:spPr>
            <a:xfrm>
              <a:off x="732448" y="6596821"/>
              <a:ext cx="5216832" cy="73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32448" y="7316901"/>
              <a:ext cx="5216832" cy="73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32448" y="8049344"/>
              <a:ext cx="5216832" cy="73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64704" y="8265368"/>
              <a:ext cx="9028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400" b="1" cap="none" spc="0" dirty="0">
                  <a:ln w="0"/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予約時間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908720" y="7541597"/>
              <a:ext cx="5437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400" b="1" cap="none" spc="0" dirty="0">
                  <a:ln w="0"/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氏名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99763" y="6817826"/>
              <a:ext cx="9028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400" b="1" cap="none" spc="0" dirty="0">
                  <a:ln w="0"/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求職番号</a:t>
              </a: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1797787" y="6596821"/>
              <a:ext cx="0" cy="21849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/>
          </p:nvSpPr>
          <p:spPr>
            <a:xfrm>
              <a:off x="2663479" y="8304306"/>
              <a:ext cx="215956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400" b="1" cap="none" spc="0" dirty="0">
                  <a:ln w="0"/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：　　　　～　　　　：</a:t>
              </a:r>
            </a:p>
          </p:txBody>
        </p:sp>
      </p:grpSp>
      <p:sp>
        <p:nvSpPr>
          <p:cNvPr id="16" name="正方形/長方形 3">
            <a:extLst>
              <a:ext uri="{FF2B5EF4-FFF2-40B4-BE49-F238E27FC236}">
                <a16:creationId xmlns:a16="http://schemas.microsoft.com/office/drawing/2014/main" id="{BCC1797C-B276-246F-0B72-D2FE30054A01}"/>
              </a:ext>
            </a:extLst>
          </p:cNvPr>
          <p:cNvSpPr/>
          <p:nvPr/>
        </p:nvSpPr>
        <p:spPr>
          <a:xfrm>
            <a:off x="115834" y="132355"/>
            <a:ext cx="6340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医療法人社団造山会　</a:t>
            </a:r>
            <a:r>
              <a:rPr lang="ja-JP" altLang="en-US" sz="3200" b="1" cap="none" spc="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まきび</a:t>
            </a:r>
            <a:r>
              <a:rPr lang="ja-JP" altLang="en-US" sz="32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</a:t>
            </a:r>
          </a:p>
        </p:txBody>
      </p:sp>
    </p:spTree>
    <p:extLst>
      <p:ext uri="{BB962C8B-B14F-4D97-AF65-F5344CB8AC3E}">
        <p14:creationId xmlns:p14="http://schemas.microsoft.com/office/powerpoint/2010/main" val="221905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0caf82-07e1-4e1a-9cd1-f9125b619b16">
      <Terms xmlns="http://schemas.microsoft.com/office/infopath/2007/PartnerControls"/>
    </lcf76f155ced4ddcb4097134ff3c332f>
    <Owner xmlns="950caf82-07e1-4e1a-9cd1-f9125b619b16">
      <UserInfo>
        <DisplayName/>
        <AccountId xsi:nil="true"/>
        <AccountType/>
      </UserInfo>
    </Owner>
    <TaxCatchAll xmlns="1a0f67c0-b883-4958-85be-3f4367241c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5190412FE0F224BAE89D5911A1D2870" ma:contentTypeVersion="14" ma:contentTypeDescription="新しいドキュメントを作成します。" ma:contentTypeScope="" ma:versionID="e98f7c22d9f93c9b6e3285062102eeeb">
  <xsd:schema xmlns:xsd="http://www.w3.org/2001/XMLSchema" xmlns:xs="http://www.w3.org/2001/XMLSchema" xmlns:p="http://schemas.microsoft.com/office/2006/metadata/properties" xmlns:ns2="950caf82-07e1-4e1a-9cd1-f9125b619b16" xmlns:ns3="1a0f67c0-b883-4958-85be-3f4367241caa" targetNamespace="http://schemas.microsoft.com/office/2006/metadata/properties" ma:root="true" ma:fieldsID="4a6dd32edc47eaee032583a8213de2a7" ns2:_="" ns3:_="">
    <xsd:import namespace="950caf82-07e1-4e1a-9cd1-f9125b619b16"/>
    <xsd:import namespace="1a0f67c0-b883-4958-85be-3f4367241ca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caf82-07e1-4e1a-9cd1-f9125b619b16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f67c0-b883-4958-85be-3f4367241ca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8a1646a-3c91-4b38-a63a-b84001a291b4}" ma:internalName="TaxCatchAll" ma:showField="CatchAllData" ma:web="1a0f67c0-b883-4958-85be-3f4367241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1A45C-B9AA-4E24-9CD0-5A4D2540B8CA}">
  <ds:schemaRefs>
    <ds:schemaRef ds:uri="http://schemas.microsoft.com/office/2006/metadata/properties"/>
    <ds:schemaRef ds:uri="http://schemas.microsoft.com/office/infopath/2007/PartnerControls"/>
    <ds:schemaRef ds:uri="950caf82-07e1-4e1a-9cd1-f9125b619b16"/>
    <ds:schemaRef ds:uri="1a0f67c0-b883-4958-85be-3f4367241caa"/>
  </ds:schemaRefs>
</ds:datastoreItem>
</file>

<file path=customXml/itemProps2.xml><?xml version="1.0" encoding="utf-8"?>
<ds:datastoreItem xmlns:ds="http://schemas.openxmlformats.org/officeDocument/2006/customXml" ds:itemID="{8DD9B9DA-BD7E-40B2-A8C7-2E9CABF7A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038D59-F37E-46C5-BC66-490A20B23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0caf82-07e1-4e1a-9cd1-f9125b619b16"/>
    <ds:schemaRef ds:uri="1a0f67c0-b883-4958-85be-3f4367241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357</Words>
  <PresentationFormat>A4 Paper (210x297 mm)</PresentationFormat>
  <Paragraphs>42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​​テーマ</vt:lpstr>
      <vt:lpstr>PowerPoint Presentation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0x01010075190412FE0F224BAE89D5911A1D2870</vt:lpwstr>
  </property>
  <property fmtid="{D5CDD505-2E9C-101B-9397-08002B2CF9AE}" pid="3" name="MediaServiceImageTags">
    <vt:lpwstr/>
  </property>
</Properties>
</file>