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1" r:id="rId5"/>
    <p:sldId id="262" r:id="rId6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00"/>
    <a:srgbClr val="339933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692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8887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1" y="0"/>
            <a:ext cx="2948887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1C6BD406-4D8D-48C3-AD3B-8A58DE1FA3D4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4"/>
            <a:ext cx="2948887" cy="4968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1" y="9440864"/>
            <a:ext cx="2948887" cy="4968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66C5518B-13A4-4DC0-8F21-88E1264A34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12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518B-13A4-4DC0-8F21-88E1264A34A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274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518B-13A4-4DC0-8F21-88E1264A34A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83140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32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70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21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68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13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8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21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7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59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71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6457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B9BC9-D6AE-45A0-9A84-6EF89FAB8F3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3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15552"/>
            <a:ext cx="6858000" cy="1656184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230819" y="191761"/>
            <a:ext cx="428835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山﨑製パン株式会社　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797787" y="809635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出張説明会</a:t>
            </a:r>
            <a:endParaRPr lang="ja-JP" altLang="en-US" sz="4800" b="1" cap="none" spc="0" dirty="0">
              <a:ln w="12700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9057456"/>
            <a:ext cx="6885384" cy="864096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91410" y="9152111"/>
            <a:ext cx="68659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お申し込み・お問合せ先</a:t>
            </a:r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ハローワーク総社</a:t>
            </a:r>
          </a:p>
          <a:p>
            <a:pPr algn="r"/>
            <a:r>
              <a:rPr lang="ja-JP" altLang="en-US" sz="120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℡（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0866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92-6001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6632" y="1686267"/>
            <a:ext cx="6624736" cy="38164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日時：</a:t>
            </a:r>
            <a:r>
              <a:rPr lang="en-US" altLang="ja-JP" sz="32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32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32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32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lang="en-US" altLang="ja-JP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28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14:00</a:t>
            </a:r>
            <a:r>
              <a:rPr lang="ja-JP" altLang="en-US" sz="28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8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16:00</a:t>
            </a:r>
            <a:endParaRPr lang="ja-JP" altLang="en-US" sz="2800" b="1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場所：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ハローワーク総社２階 個別ブース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2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募集職種：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生産職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ルートセールスドライバー職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製品管理（仕分け）職</a:t>
            </a: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事業内容：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パン、和菓子、洋菓子の製造および販売</a:t>
            </a: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求人番号：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33031-1921951/33031-1922151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　他</a:t>
            </a:r>
          </a:p>
          <a:p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 在 地 ：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総社市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井尻野８００</a:t>
            </a:r>
            <a:endParaRPr lang="en-US" altLang="ja-JP" sz="1400" cap="none" spc="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勤 務 地 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総社市井尻野８００</a:t>
            </a:r>
            <a:endParaRPr lang="en-US" altLang="ja-JP" sz="140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 象 者 ：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歳～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59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歳</a:t>
            </a:r>
          </a:p>
          <a:p>
            <a:endParaRPr lang="ja-JP" altLang="en-US" sz="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 参 物 ：説明会のみの方は持参物は特に不要です。</a:t>
            </a:r>
            <a:endParaRPr lang="en-US" altLang="ja-JP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面接をご希望の方は、ハローワーク紹介状、履歴書等を持参下さい。</a:t>
            </a:r>
            <a:endParaRPr lang="en-US" altLang="ja-JP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800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求人条件等の詳細は求人票でご確認ください。求人票はハローワーク内の求人公開端末やハローワーク</a:t>
            </a:r>
          </a:p>
          <a:p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インターネットサービスで確認できます。</a:t>
            </a:r>
          </a:p>
          <a:p>
            <a:r>
              <a:rPr lang="en-US" altLang="ja-JP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参加申込および求人内容についてのお問い合わせはハローワーク総社へご連絡ください。</a:t>
            </a:r>
          </a:p>
          <a:p>
            <a:r>
              <a:rPr lang="en-US" altLang="ja-JP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会場へは開始時刻までにお越しください。参加をキャンセルする場合には必ず事前にご連絡ください。</a:t>
            </a:r>
            <a:endParaRPr lang="ja-JP" altLang="en-US" sz="1050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6632" y="5529064"/>
            <a:ext cx="6134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</a:rPr>
              <a:t>当日、発熱や風邪の症状のある方は、参加をお控えください。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3" name="楕円 2"/>
          <p:cNvSpPr/>
          <p:nvPr/>
        </p:nvSpPr>
        <p:spPr>
          <a:xfrm>
            <a:off x="5141873" y="822171"/>
            <a:ext cx="1636815" cy="7694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予約優先です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線吹き出し 1 (枠付き) 13"/>
          <p:cNvSpPr/>
          <p:nvPr/>
        </p:nvSpPr>
        <p:spPr>
          <a:xfrm>
            <a:off x="7821488" y="13517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965504" y="34448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C00000"/>
                </a:solidFill>
              </a:rPr>
              <a:t>事業所名を記入</a:t>
            </a:r>
            <a:r>
              <a:rPr kumimoji="1" lang="ja-JP" altLang="en-US" b="1">
                <a:solidFill>
                  <a:srgbClr val="C00000"/>
                </a:solidFill>
              </a:rPr>
              <a:t>してください。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17" name="右中かっこ 16"/>
          <p:cNvSpPr/>
          <p:nvPr/>
        </p:nvSpPr>
        <p:spPr>
          <a:xfrm>
            <a:off x="7029400" y="1686267"/>
            <a:ext cx="288032" cy="4104407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7533456" y="1928664"/>
            <a:ext cx="2736304" cy="38620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>
            <a:stCxn id="17" idx="1"/>
          </p:cNvCxnSpPr>
          <p:nvPr/>
        </p:nvCxnSpPr>
        <p:spPr>
          <a:xfrm flipV="1">
            <a:off x="7317432" y="3728864"/>
            <a:ext cx="216024" cy="960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7519665" y="2085453"/>
            <a:ext cx="2664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b="1" dirty="0">
                <a:solidFill>
                  <a:srgbClr val="C00000"/>
                </a:solidFill>
              </a:rPr>
              <a:t>注意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】</a:t>
            </a:r>
          </a:p>
          <a:p>
            <a:r>
              <a:rPr lang="ja-JP" altLang="en-US" sz="1400" b="1" dirty="0">
                <a:solidFill>
                  <a:srgbClr val="C00000"/>
                </a:solidFill>
              </a:rPr>
              <a:t>必ず求人票と同じ内容になるように記載してください。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①募集職種→「職種」欄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②事業内容→「事業内容」欄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③求人番号→「求人番号」欄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④所在地→「所在地」欄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⑤勤務地→「就業場所」欄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⑥対象者→「年齢」欄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　　　　　　　　</a:t>
            </a:r>
            <a:r>
              <a:rPr lang="en-US" altLang="ja-JP" sz="1400" b="1" dirty="0">
                <a:solidFill>
                  <a:srgbClr val="C00000"/>
                </a:solidFill>
              </a:rPr>
              <a:t>※</a:t>
            </a:r>
            <a:r>
              <a:rPr lang="ja-JP" altLang="en-US" sz="1400" b="1" dirty="0">
                <a:solidFill>
                  <a:srgbClr val="C00000"/>
                </a:solidFill>
              </a:rPr>
              <a:t>求人票で年齢制限があれば記載してください。　　</a:t>
            </a:r>
            <a:endParaRPr kumimoji="1" lang="ja-JP" altLang="en-US" sz="1400" b="1" dirty="0">
              <a:solidFill>
                <a:srgbClr val="C00000"/>
              </a:solidFill>
            </a:endParaRPr>
          </a:p>
        </p:txBody>
      </p:sp>
      <p:sp>
        <p:nvSpPr>
          <p:cNvPr id="19" name="線吹き出し 1 (枠付き) 18"/>
          <p:cNvSpPr/>
          <p:nvPr/>
        </p:nvSpPr>
        <p:spPr>
          <a:xfrm>
            <a:off x="7814628" y="691206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821488" y="7125603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フリースペースです。</a:t>
            </a:r>
            <a:endParaRPr lang="en-US" altLang="ja-JP" b="1" dirty="0">
              <a:solidFill>
                <a:srgbClr val="C00000"/>
              </a:solidFill>
            </a:endParaRPr>
          </a:p>
          <a:p>
            <a:r>
              <a:rPr lang="ja-JP" altLang="en-US" b="1" dirty="0">
                <a:solidFill>
                  <a:srgbClr val="C00000"/>
                </a:solidFill>
              </a:rPr>
              <a:t>貴社の</a:t>
            </a:r>
            <a:r>
              <a:rPr lang="en-US" altLang="ja-JP" b="1" dirty="0">
                <a:solidFill>
                  <a:srgbClr val="C00000"/>
                </a:solidFill>
              </a:rPr>
              <a:t>PR</a:t>
            </a:r>
            <a:r>
              <a:rPr lang="ja-JP" altLang="en-US" b="1" dirty="0">
                <a:solidFill>
                  <a:srgbClr val="C00000"/>
                </a:solidFill>
              </a:rPr>
              <a:t>に利用ください。</a:t>
            </a:r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 rot="19761897">
            <a:off x="777696" y="927073"/>
            <a:ext cx="1261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>
                <a:ln w="0"/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お仕事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FC9478B-2544-1447-F3A1-4D3363B5B9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606" y="6033120"/>
            <a:ext cx="3266811" cy="245010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10D28895-7399-7C42-CAAE-9464E8831D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4401" y="6056314"/>
            <a:ext cx="3266811" cy="242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366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15552"/>
            <a:ext cx="6858000" cy="1656184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230819" y="191761"/>
            <a:ext cx="428835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山﨑製パン株式会社　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797787" y="809635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出張説明会</a:t>
            </a:r>
            <a:endParaRPr lang="ja-JP" altLang="en-US" sz="48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9057456"/>
            <a:ext cx="6885384" cy="864096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91410" y="9152111"/>
            <a:ext cx="68659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お申し込み・お問合せ先</a:t>
            </a:r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ハローワーク総社</a:t>
            </a:r>
          </a:p>
          <a:p>
            <a:pPr algn="r"/>
            <a:r>
              <a:rPr lang="ja-JP" altLang="en-US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℡（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0866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92-6001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5141873" y="822171"/>
            <a:ext cx="1636815" cy="7694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予約優先です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 rot="19761897">
            <a:off x="777696" y="927073"/>
            <a:ext cx="1261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>
                <a:ln w="0"/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お仕事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348880" y="2494165"/>
            <a:ext cx="2339102" cy="52322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説明会申込書</a:t>
            </a:r>
          </a:p>
        </p:txBody>
      </p:sp>
      <p:grpSp>
        <p:nvGrpSpPr>
          <p:cNvPr id="23" name="グループ化 22"/>
          <p:cNvGrpSpPr/>
          <p:nvPr/>
        </p:nvGrpSpPr>
        <p:grpSpPr>
          <a:xfrm>
            <a:off x="834276" y="3116750"/>
            <a:ext cx="5216832" cy="2184966"/>
            <a:chOff x="732448" y="6596821"/>
            <a:chExt cx="5216832" cy="2184966"/>
          </a:xfrm>
        </p:grpSpPr>
        <p:sp>
          <p:nvSpPr>
            <p:cNvPr id="24" name="正方形/長方形 23"/>
            <p:cNvSpPr/>
            <p:nvPr/>
          </p:nvSpPr>
          <p:spPr>
            <a:xfrm>
              <a:off x="732448" y="6596821"/>
              <a:ext cx="5216832" cy="7324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732448" y="7316901"/>
              <a:ext cx="5216832" cy="7324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732448" y="8049344"/>
              <a:ext cx="5216832" cy="7324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764704" y="8265368"/>
              <a:ext cx="90281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b="1" cap="none" spc="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予約時間</a:t>
              </a: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908720" y="7541597"/>
              <a:ext cx="543739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b="1" cap="none" spc="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氏名</a:t>
              </a: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799763" y="6817826"/>
              <a:ext cx="90281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b="1" cap="none" spc="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求職番号</a:t>
              </a:r>
            </a:p>
          </p:txBody>
        </p:sp>
        <p:cxnSp>
          <p:nvCxnSpPr>
            <p:cNvPr id="30" name="直線コネクタ 29"/>
            <p:cNvCxnSpPr/>
            <p:nvPr/>
          </p:nvCxnSpPr>
          <p:spPr>
            <a:xfrm>
              <a:off x="1797787" y="6596821"/>
              <a:ext cx="0" cy="21849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正方形/長方形 30"/>
            <p:cNvSpPr/>
            <p:nvPr/>
          </p:nvSpPr>
          <p:spPr>
            <a:xfrm>
              <a:off x="2663479" y="8304306"/>
              <a:ext cx="2159566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b="1" cap="none" spc="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　　　　～　　　　：</a:t>
              </a:r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834276" y="5485548"/>
            <a:ext cx="6134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FF0000"/>
                </a:solidFill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</a:rPr>
              <a:t>当日、発熱や風邪の症状のある方は、参加をお控えください。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482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a0f67c0-b883-4958-85be-3f4367241caa" xsi:nil="true"/>
    <Owner xmlns="950caf82-07e1-4e1a-9cd1-f9125b619b16">
      <UserInfo>
        <DisplayName/>
        <AccountId xsi:nil="true"/>
        <AccountType/>
      </UserInfo>
    </Owner>
    <lcf76f155ced4ddcb4097134ff3c332f xmlns="950caf82-07e1-4e1a-9cd1-f9125b619b1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5190412FE0F224BAE89D5911A1D2870" ma:contentTypeVersion="14" ma:contentTypeDescription="新しいドキュメントを作成します。" ma:contentTypeScope="" ma:versionID="e98f7c22d9f93c9b6e3285062102eeeb">
  <xsd:schema xmlns:xsd="http://www.w3.org/2001/XMLSchema" xmlns:xs="http://www.w3.org/2001/XMLSchema" xmlns:p="http://schemas.microsoft.com/office/2006/metadata/properties" xmlns:ns2="950caf82-07e1-4e1a-9cd1-f9125b619b16" xmlns:ns3="1a0f67c0-b883-4958-85be-3f4367241caa" targetNamespace="http://schemas.microsoft.com/office/2006/metadata/properties" ma:root="true" ma:fieldsID="4a6dd32edc47eaee032583a8213de2a7" ns2:_="" ns3:_="">
    <xsd:import namespace="950caf82-07e1-4e1a-9cd1-f9125b619b16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caf82-07e1-4e1a-9cd1-f9125b619b16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8a1646a-3c91-4b38-a63a-b84001a291b4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34B1DA-F348-4C5D-A19F-10877BFF4F9C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950caf82-07e1-4e1a-9cd1-f9125b619b16"/>
    <ds:schemaRef ds:uri="1a0f67c0-b883-4958-85be-3f4367241caa"/>
    <ds:schemaRef ds:uri="http://purl.org/dc/dcmitype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7D0B17E-5328-4363-842D-C9A5F4D8D2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5AE2BA-DD0A-4A0A-BF99-F4F9A5F152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0caf82-07e1-4e1a-9cd1-f9125b619b16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367</Words>
  <PresentationFormat>A4 210 x 297 mm</PresentationFormat>
  <Paragraphs>51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0x01010075190412FE0F224BAE89D5911A1D2870</vt:lpwstr>
  </property>
  <property fmtid="{D5CDD505-2E9C-101B-9397-08002B2CF9AE}" pid="3" name="MediaServiceImageTags">
    <vt:lpwstr/>
  </property>
</Properties>
</file>