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7" r:id="rId1"/>
  </p:sldMasterIdLst>
  <p:notesMasterIdLst>
    <p:notesMasterId r:id="rId3"/>
  </p:notesMasterIdLst>
  <p:sldIdLst>
    <p:sldId id="261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1458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D406-4D8D-48C3-AD3B-8A58DE1FA3D4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518B-13A4-4DC0-8F21-88E1264A3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2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518B-13A4-4DC0-8F21-88E1264A34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274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7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2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9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72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46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86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32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3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53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3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49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B9BC9-D6AE-45A0-9A84-6EF89FAB8F35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75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5552"/>
            <a:ext cx="6858000" cy="16561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29574" y="89555"/>
            <a:ext cx="32624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〇〇〇〇㈱</a:t>
            </a:r>
            <a:endParaRPr lang="ja-JP" altLang="en-US" sz="4800" b="1" cap="none" spc="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885384" y="1064568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会社説明会</a:t>
            </a:r>
            <a:endParaRPr lang="ja-JP" altLang="en-US" sz="5400" b="1" cap="none" spc="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957714" y="200472"/>
            <a:ext cx="2262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面接会</a:t>
            </a:r>
            <a:endParaRPr lang="ja-JP" altLang="en-US" sz="5400" b="1" cap="none" spc="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74455" y="809635"/>
            <a:ext cx="51090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ミニ面接・説明会</a:t>
            </a:r>
            <a:endParaRPr lang="ja-JP" altLang="en-US" sz="4800" b="1" cap="none" spc="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27384" y="8683998"/>
            <a:ext cx="6885384" cy="12113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0" y="8835636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6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お申し込み・お問合せ先</a:t>
            </a:r>
            <a:r>
              <a:rPr lang="en-US" altLang="ja-JP" sz="16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600" b="1" cap="none" spc="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ハローワーク西大寺</a:t>
            </a:r>
            <a:endParaRPr lang="en-US" altLang="ja-JP" sz="2000" b="1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岡山市東区西大寺中１丁目１３－３５　</a:t>
            </a:r>
            <a:r>
              <a:rPr lang="en-US" altLang="ja-JP" sz="120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NTT</a:t>
            </a:r>
            <a:r>
              <a:rPr lang="ja-JP" altLang="en-US" sz="1200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西日本西大寺ビル　</a:t>
            </a:r>
            <a:endParaRPr lang="ja-JP" altLang="en-US" sz="2400" b="1" cap="none" spc="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6632" y="1686267"/>
            <a:ext cx="6624736" cy="40703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dirty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日時：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●月●日 </a:t>
            </a:r>
            <a:r>
              <a:rPr lang="en-US" altLang="ja-JP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lang="en-US" altLang="ja-JP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:00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lang="en-US" altLang="ja-JP" sz="32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:00</a:t>
            </a:r>
            <a:endParaRPr lang="ja-JP" altLang="en-US" sz="3200" b="1" dirty="0" smtClean="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場所：</a:t>
            </a:r>
            <a:r>
              <a:rPr lang="ja-JP" altLang="en-US" sz="2800" b="1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ハローワーク西大寺３階</a:t>
            </a:r>
          </a:p>
          <a:p>
            <a:endParaRPr lang="ja-JP" altLang="en-US" sz="1200" dirty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募集職種：</a:t>
            </a:r>
            <a:r>
              <a:rPr lang="ja-JP" altLang="en-US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▲▲▲</a:t>
            </a:r>
          </a:p>
          <a:p>
            <a:r>
              <a:rPr lang="ja-JP" altLang="en-US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事業内容：</a:t>
            </a:r>
            <a:r>
              <a:rPr lang="ja-JP" altLang="en-US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■■業</a:t>
            </a:r>
          </a:p>
          <a:p>
            <a:r>
              <a:rPr lang="ja-JP" altLang="en-US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求人番号：</a:t>
            </a:r>
            <a:r>
              <a:rPr lang="en-US" altLang="ja-JP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11111-11111111</a:t>
            </a:r>
            <a:endParaRPr lang="ja-JP" altLang="en-US" dirty="0" smtClean="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 在 地 ：</a:t>
            </a:r>
            <a:r>
              <a:rPr lang="ja-JP" altLang="en-US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岡山市東区〇〇町□丁目</a:t>
            </a:r>
            <a:r>
              <a:rPr lang="en-US" altLang="ja-JP" cap="none" spc="0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1-2</a:t>
            </a:r>
            <a:endParaRPr lang="ja-JP" altLang="en-US" cap="none" spc="0" dirty="0" smtClean="0">
              <a:ln w="1270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 務 地 ：</a:t>
            </a:r>
            <a:r>
              <a:rPr lang="ja-JP" altLang="en-US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岡山市東区〇〇町、</a:t>
            </a:r>
            <a:r>
              <a:rPr lang="ja-JP" altLang="en-US" dirty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瀬戸内</a:t>
            </a:r>
            <a:r>
              <a:rPr lang="ja-JP" altLang="en-US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市▽町</a:t>
            </a:r>
          </a:p>
          <a:p>
            <a:r>
              <a:rPr lang="ja-JP" altLang="en-US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 参 物 ：</a:t>
            </a:r>
            <a:r>
              <a:rPr lang="ja-JP" altLang="en-US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不要です</a:t>
            </a:r>
          </a:p>
          <a:p>
            <a:endParaRPr lang="ja-JP" altLang="en-US" sz="800" cap="none" spc="0" dirty="0" smtClean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cap="none" spc="0" dirty="0" smtClean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cap="none" spc="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求人条件等の詳細は求人票でご確認ください。求人票はハローワーク内の求人公開端末やハローワークインターネットサービスで確認できます。</a:t>
            </a:r>
          </a:p>
          <a:p>
            <a:r>
              <a:rPr lang="en-US" altLang="ja-JP" sz="12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参加申込および求人内容についてのお問い合わせは、ハローワーク西大寺へご連絡ください。</a:t>
            </a:r>
            <a:endParaRPr lang="en-US" altLang="ja-JP" sz="1200" dirty="0" smtClean="0">
              <a:ln w="12700">
                <a:noFill/>
                <a:prstDash val="solid"/>
              </a:ln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n w="12700">
                  <a:noFill/>
                  <a:prstDash val="solid"/>
                </a:ln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実際に面接を受けたい方、まずは話だけ聞きたい方などご気軽にご参加ください。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-13692" y="6108601"/>
            <a:ext cx="6885384" cy="257235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sz="4000" b="1" dirty="0" smtClean="0">
                <a:solidFill>
                  <a:schemeClr val="bg1"/>
                </a:solidFill>
              </a:rPr>
              <a:t>フリースペース</a:t>
            </a:r>
            <a:r>
              <a:rPr kumimoji="1" lang="en-US" altLang="ja-JP" sz="4000" b="1" dirty="0" smtClean="0">
                <a:solidFill>
                  <a:schemeClr val="bg1"/>
                </a:solidFill>
              </a:rPr>
              <a:t>】</a:t>
            </a:r>
            <a:endParaRPr kumimoji="1" lang="ja-JP" altLang="en-US" sz="40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3200" dirty="0" smtClean="0">
                <a:solidFill>
                  <a:schemeClr val="bg1"/>
                </a:solidFill>
              </a:rPr>
              <a:t>画像貼り付け等会社ＰＲに</a:t>
            </a:r>
          </a:p>
          <a:p>
            <a:pPr algn="ctr"/>
            <a:r>
              <a:rPr lang="ja-JP" altLang="en-US" sz="3200" dirty="0">
                <a:solidFill>
                  <a:schemeClr val="bg1"/>
                </a:solidFill>
              </a:rPr>
              <a:t>ご</a:t>
            </a:r>
            <a:r>
              <a:rPr lang="ja-JP" altLang="en-US" sz="3200" dirty="0" smtClean="0">
                <a:solidFill>
                  <a:schemeClr val="bg1"/>
                </a:solidFill>
              </a:rPr>
              <a:t>利用ください</a:t>
            </a:r>
          </a:p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（ご利用の際にはこの図は削除してください）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632" y="5876223"/>
            <a:ext cx="61344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当日、発熱や風邪の症状のある方は、参加をお控えください。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3" name="楕円 2"/>
          <p:cNvSpPr/>
          <p:nvPr/>
        </p:nvSpPr>
        <p:spPr>
          <a:xfrm>
            <a:off x="5104553" y="2805108"/>
            <a:ext cx="1636815" cy="769441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服装自由</a:t>
            </a:r>
            <a:endParaRPr kumimoji="1" lang="en-US" altLang="ja-JP" b="1" dirty="0" smtClean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参加無料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1179512" y="9358856"/>
            <a:ext cx="6480720" cy="466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/>
              <a:t>TEL</a:t>
            </a:r>
            <a:r>
              <a:rPr kumimoji="1" lang="ja-JP" altLang="en-US" sz="2000" b="1" dirty="0" smtClean="0"/>
              <a:t>：０８６－９４２－３２１２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643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2024-10-09T05:49:38Z</dcterms:created>
  <dcterms:modified xsi:type="dcterms:W3CDTF">2024-10-09T05:50:10Z</dcterms:modified>
</cp:coreProperties>
</file>