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9.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0.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theme/theme11.xml" ContentType="application/vnd.openxmlformats-officedocument.theme+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2.xml" ContentType="application/vnd.openxmlformats-officedocument.theme+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13.xml" ContentType="application/vnd.openxmlformats-officedocument.theme+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theme/theme15.xml" ContentType="application/vnd.openxmlformats-officedocument.theme+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theme/theme16.xml" ContentType="application/vnd.openxmlformats-officedocument.theme+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29" r:id="rId5"/>
    <p:sldMasterId id="2147486199" r:id="rId6"/>
    <p:sldMasterId id="2147486240" r:id="rId7"/>
    <p:sldMasterId id="2147486252" r:id="rId8"/>
    <p:sldMasterId id="2147486267" r:id="rId9"/>
    <p:sldMasterId id="2147486296" r:id="rId10"/>
    <p:sldMasterId id="2147486308" r:id="rId11"/>
    <p:sldMasterId id="2147486320" r:id="rId12"/>
    <p:sldMasterId id="2147486356" r:id="rId13"/>
    <p:sldMasterId id="2147486368" r:id="rId14"/>
    <p:sldMasterId id="2147486393" r:id="rId15"/>
    <p:sldMasterId id="2147486405" r:id="rId16"/>
    <p:sldMasterId id="2147486441" r:id="rId17"/>
    <p:sldMasterId id="2147486477" r:id="rId18"/>
    <p:sldMasterId id="2147486489" r:id="rId19"/>
    <p:sldMasterId id="2147486541" r:id="rId20"/>
    <p:sldMasterId id="2147486602" r:id="rId21"/>
  </p:sldMasterIdLst>
  <p:notesMasterIdLst>
    <p:notesMasterId r:id="rId24"/>
  </p:notesMasterIdLst>
  <p:handoutMasterIdLst>
    <p:handoutMasterId r:id="rId25"/>
  </p:handoutMasterIdLst>
  <p:sldIdLst>
    <p:sldId id="1373" r:id="rId22"/>
    <p:sldId id="1368" r:id="rId23"/>
  </p:sldIdLst>
  <p:sldSz cx="6858000" cy="9906000" type="A4"/>
  <p:notesSz cx="6735763" cy="986948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062"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125"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187"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25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5312" algn="l" defTabSz="914125" rtl="0" eaLnBrk="1" latinLnBrk="0" hangingPunct="1">
      <a:defRPr kumimoji="1" kern="1200">
        <a:solidFill>
          <a:schemeClr val="tx1"/>
        </a:solidFill>
        <a:latin typeface="Arial" pitchFamily="34" charset="0"/>
        <a:ea typeface="ＭＳ Ｐゴシック" pitchFamily="50" charset="-128"/>
        <a:cs typeface="+mn-cs"/>
      </a:defRPr>
    </a:lvl6pPr>
    <a:lvl7pPr marL="2742375" algn="l" defTabSz="914125" rtl="0" eaLnBrk="1" latinLnBrk="0" hangingPunct="1">
      <a:defRPr kumimoji="1" kern="1200">
        <a:solidFill>
          <a:schemeClr val="tx1"/>
        </a:solidFill>
        <a:latin typeface="Arial" pitchFamily="34" charset="0"/>
        <a:ea typeface="ＭＳ Ｐゴシック" pitchFamily="50" charset="-128"/>
        <a:cs typeface="+mn-cs"/>
      </a:defRPr>
    </a:lvl7pPr>
    <a:lvl8pPr marL="3199437" algn="l" defTabSz="914125" rtl="0" eaLnBrk="1" latinLnBrk="0" hangingPunct="1">
      <a:defRPr kumimoji="1" kern="1200">
        <a:solidFill>
          <a:schemeClr val="tx1"/>
        </a:solidFill>
        <a:latin typeface="Arial" pitchFamily="34" charset="0"/>
        <a:ea typeface="ＭＳ Ｐゴシック" pitchFamily="50" charset="-128"/>
        <a:cs typeface="+mn-cs"/>
      </a:defRPr>
    </a:lvl8pPr>
    <a:lvl9pPr marL="3656500" algn="l" defTabSz="914125"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 xmlns:p15="http://schemas.microsoft.com/office/powerpoint/2012/main">
        <p15:guide id="1" orient="horz" pos="2132">
          <p15:clr>
            <a:srgbClr val="A4A3A4"/>
          </p15:clr>
        </p15:guide>
        <p15:guide id="2" pos="3120">
          <p15:clr>
            <a:srgbClr val="A4A3A4"/>
          </p15:clr>
        </p15:guide>
      </p15:sldGuideLst>
    </p:ext>
    <p:ext uri="{2D200454-40CA-4A62-9FC3-DE9A4176ACB9}">
      <p15:notesGuideLst xmlns=""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0066"/>
    <a:srgbClr val="FF6600"/>
    <a:srgbClr val="3333FF"/>
    <a:srgbClr val="FF66FF"/>
    <a:srgbClr val="B2B2B2"/>
    <a:srgbClr val="66CCFF"/>
    <a:srgbClr val="93CDDD"/>
    <a:srgbClr val="FFC1DA"/>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78237" autoAdjust="0"/>
  </p:normalViewPr>
  <p:slideViewPr>
    <p:cSldViewPr>
      <p:cViewPr>
        <p:scale>
          <a:sx n="120" d="100"/>
          <a:sy n="120" d="100"/>
        </p:scale>
        <p:origin x="-972" y="2154"/>
      </p:cViewPr>
      <p:guideLst>
        <p:guide orient="horz" pos="3080"/>
        <p:guide pos="216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8" d="100"/>
          <a:sy n="48" d="100"/>
        </p:scale>
        <p:origin x="-2940" y="-102"/>
      </p:cViewPr>
      <p:guideLst>
        <p:guide orient="horz" pos="3108"/>
        <p:guide pos="212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Master" Target="slideMasters/slideMaster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Master" Target="slideMasters/slideMaster17.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Master" Target="slideMasters/slideMaster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Master" Target="slideMasters/slideMaster12.xml"/><Relationship Id="rId20" Type="http://schemas.openxmlformats.org/officeDocument/2006/relationships/slideMaster" Target="slideMasters/slideMaster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Master" Target="slideMasters/slideMaster11.xml"/><Relationship Id="rId23" Type="http://schemas.openxmlformats.org/officeDocument/2006/relationships/slide" Target="slides/slide2.xml"/><Relationship Id="rId28" Type="http://schemas.openxmlformats.org/officeDocument/2006/relationships/theme" Target="theme/theme1.xml"/><Relationship Id="rId10" Type="http://schemas.openxmlformats.org/officeDocument/2006/relationships/slideMaster" Target="slideMasters/slideMaster6.xml"/><Relationship Id="rId19" Type="http://schemas.openxmlformats.org/officeDocument/2006/relationships/slideMaster" Target="slideMasters/slideMaster15.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slide" Target="slides/slide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302" cy="493396"/>
          </a:xfrm>
          <a:prstGeom prst="rect">
            <a:avLst/>
          </a:prstGeom>
        </p:spPr>
        <p:txBody>
          <a:bodyPr vert="horz" lIns="90663" tIns="45331" rIns="90663" bIns="45331" rtlCol="0"/>
          <a:lstStyle>
            <a:lvl1pPr algn="l">
              <a:defRPr sz="1200">
                <a:latin typeface="Arial" pitchFamily="34" charset="0"/>
                <a:ea typeface="ＭＳ Ｐゴシック" pitchFamily="50" charset="-128"/>
              </a:defRPr>
            </a:lvl1pPr>
          </a:lstStyle>
          <a:p>
            <a:pPr>
              <a:defRPr/>
            </a:pPr>
            <a:endParaRPr lang="ja-JP" altLang="en-US" dirty="0"/>
          </a:p>
        </p:txBody>
      </p:sp>
      <p:sp>
        <p:nvSpPr>
          <p:cNvPr id="3" name="日付プレースホルダ 2"/>
          <p:cNvSpPr>
            <a:spLocks noGrp="1"/>
          </p:cNvSpPr>
          <p:nvPr>
            <p:ph type="dt" sz="quarter" idx="1"/>
          </p:nvPr>
        </p:nvSpPr>
        <p:spPr>
          <a:xfrm>
            <a:off x="3814890" y="0"/>
            <a:ext cx="2919302" cy="493396"/>
          </a:xfrm>
          <a:prstGeom prst="rect">
            <a:avLst/>
          </a:prstGeom>
        </p:spPr>
        <p:txBody>
          <a:bodyPr vert="horz" lIns="90663" tIns="45331" rIns="90663" bIns="45331" rtlCol="0"/>
          <a:lstStyle>
            <a:lvl1pPr algn="r">
              <a:defRPr sz="1200">
                <a:latin typeface="Arial" pitchFamily="34" charset="0"/>
                <a:ea typeface="ＭＳ Ｐゴシック" pitchFamily="50" charset="-128"/>
              </a:defRPr>
            </a:lvl1pPr>
          </a:lstStyle>
          <a:p>
            <a:pPr>
              <a:defRPr/>
            </a:pPr>
            <a:fld id="{129C520F-EEA3-414E-A46F-90A7D90EC00E}" type="datetimeFigureOut">
              <a:rPr lang="ja-JP" altLang="en-US"/>
              <a:pPr>
                <a:defRPr/>
              </a:pPr>
              <a:t>2018/7/27</a:t>
            </a:fld>
            <a:endParaRPr lang="ja-JP" altLang="en-US" dirty="0"/>
          </a:p>
        </p:txBody>
      </p:sp>
      <p:sp>
        <p:nvSpPr>
          <p:cNvPr id="4" name="フッター プレースホルダ 3"/>
          <p:cNvSpPr>
            <a:spLocks noGrp="1"/>
          </p:cNvSpPr>
          <p:nvPr>
            <p:ph type="ftr" sz="quarter" idx="2"/>
          </p:nvPr>
        </p:nvSpPr>
        <p:spPr>
          <a:xfrm>
            <a:off x="0" y="9374519"/>
            <a:ext cx="2919302" cy="493395"/>
          </a:xfrm>
          <a:prstGeom prst="rect">
            <a:avLst/>
          </a:prstGeom>
        </p:spPr>
        <p:txBody>
          <a:bodyPr vert="horz" lIns="90663" tIns="45331" rIns="90663" bIns="45331" rtlCol="0" anchor="b"/>
          <a:lstStyle>
            <a:lvl1pPr algn="l">
              <a:defRPr sz="1200">
                <a:latin typeface="Arial" pitchFamily="34" charset="0"/>
                <a:ea typeface="ＭＳ Ｐゴシック" pitchFamily="50" charset="-128"/>
              </a:defRPr>
            </a:lvl1pPr>
          </a:lstStyle>
          <a:p>
            <a:pPr>
              <a:defRPr/>
            </a:pPr>
            <a:endParaRPr lang="ja-JP" altLang="en-US" dirty="0"/>
          </a:p>
        </p:txBody>
      </p:sp>
      <p:sp>
        <p:nvSpPr>
          <p:cNvPr id="5" name="スライド番号プレースホルダ 4"/>
          <p:cNvSpPr>
            <a:spLocks noGrp="1"/>
          </p:cNvSpPr>
          <p:nvPr>
            <p:ph type="sldNum" sz="quarter" idx="3"/>
          </p:nvPr>
        </p:nvSpPr>
        <p:spPr>
          <a:xfrm>
            <a:off x="3814890" y="9374519"/>
            <a:ext cx="2919302" cy="493395"/>
          </a:xfrm>
          <a:prstGeom prst="rect">
            <a:avLst/>
          </a:prstGeom>
        </p:spPr>
        <p:txBody>
          <a:bodyPr vert="horz" lIns="90663" tIns="45331" rIns="90663" bIns="45331" rtlCol="0" anchor="b"/>
          <a:lstStyle>
            <a:lvl1pPr algn="r">
              <a:defRPr sz="1200">
                <a:latin typeface="Arial" pitchFamily="34" charset="0"/>
                <a:ea typeface="ＭＳ Ｐゴシック" pitchFamily="50" charset="-128"/>
              </a:defRPr>
            </a:lvl1pPr>
          </a:lstStyle>
          <a:p>
            <a:pPr>
              <a:defRPr/>
            </a:pPr>
            <a:fld id="{E0AE9078-AD92-4BBA-998C-95B61F31638D}" type="slidenum">
              <a:rPr lang="ja-JP" altLang="en-US"/>
              <a:pPr>
                <a:defRPr/>
              </a:pPr>
              <a:t>‹#›</a:t>
            </a:fld>
            <a:endParaRPr lang="ja-JP" altLang="en-US" dirty="0"/>
          </a:p>
        </p:txBody>
      </p:sp>
    </p:spTree>
    <p:extLst>
      <p:ext uri="{BB962C8B-B14F-4D97-AF65-F5344CB8AC3E}">
        <p14:creationId xmlns:p14="http://schemas.microsoft.com/office/powerpoint/2010/main" val="14077869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19302" cy="493396"/>
          </a:xfrm>
          <a:prstGeom prst="rect">
            <a:avLst/>
          </a:prstGeom>
          <a:noFill/>
          <a:ln w="9525">
            <a:noFill/>
            <a:miter lim="800000"/>
            <a:headEnd/>
            <a:tailEnd/>
          </a:ln>
          <a:effectLst/>
        </p:spPr>
        <p:txBody>
          <a:bodyPr vert="horz" wrap="square" lIns="90615" tIns="45308" rIns="90615" bIns="45308" numCol="1" anchor="t"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dirty="0"/>
          </a:p>
        </p:txBody>
      </p:sp>
      <p:sp>
        <p:nvSpPr>
          <p:cNvPr id="15363" name="Rectangle 3"/>
          <p:cNvSpPr>
            <a:spLocks noGrp="1" noChangeArrowheads="1"/>
          </p:cNvSpPr>
          <p:nvPr>
            <p:ph type="dt" idx="1"/>
          </p:nvPr>
        </p:nvSpPr>
        <p:spPr bwMode="auto">
          <a:xfrm>
            <a:off x="3814890" y="0"/>
            <a:ext cx="2919302" cy="493396"/>
          </a:xfrm>
          <a:prstGeom prst="rect">
            <a:avLst/>
          </a:prstGeom>
          <a:noFill/>
          <a:ln w="9525">
            <a:noFill/>
            <a:miter lim="800000"/>
            <a:headEnd/>
            <a:tailEnd/>
          </a:ln>
          <a:effectLst/>
        </p:spPr>
        <p:txBody>
          <a:bodyPr vert="horz" wrap="square" lIns="90615" tIns="45308" rIns="90615" bIns="45308"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dirty="0"/>
          </a:p>
        </p:txBody>
      </p:sp>
      <p:sp>
        <p:nvSpPr>
          <p:cNvPr id="48132" name="Rectangle 4"/>
          <p:cNvSpPr>
            <a:spLocks noGrp="1" noRot="1" noChangeAspect="1" noChangeArrowheads="1" noTextEdit="1"/>
          </p:cNvSpPr>
          <p:nvPr>
            <p:ph type="sldImg" idx="2"/>
          </p:nvPr>
        </p:nvSpPr>
        <p:spPr bwMode="auto">
          <a:xfrm>
            <a:off x="2089150" y="741363"/>
            <a:ext cx="2559050" cy="3698875"/>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74049" y="4688047"/>
            <a:ext cx="5387666" cy="4440561"/>
          </a:xfrm>
          <a:prstGeom prst="rect">
            <a:avLst/>
          </a:prstGeom>
          <a:noFill/>
          <a:ln w="9525">
            <a:noFill/>
            <a:miter lim="800000"/>
            <a:headEnd/>
            <a:tailEnd/>
          </a:ln>
          <a:effectLst/>
        </p:spPr>
        <p:txBody>
          <a:bodyPr vert="horz" wrap="square" lIns="90615" tIns="45308" rIns="90615" bIns="4530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374519"/>
            <a:ext cx="2919302" cy="493395"/>
          </a:xfrm>
          <a:prstGeom prst="rect">
            <a:avLst/>
          </a:prstGeom>
          <a:noFill/>
          <a:ln w="9525">
            <a:noFill/>
            <a:miter lim="800000"/>
            <a:headEnd/>
            <a:tailEnd/>
          </a:ln>
          <a:effectLst/>
        </p:spPr>
        <p:txBody>
          <a:bodyPr vert="horz" wrap="square" lIns="90615" tIns="45308" rIns="90615" bIns="45308"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dirty="0"/>
          </a:p>
        </p:txBody>
      </p:sp>
      <p:sp>
        <p:nvSpPr>
          <p:cNvPr id="15367" name="Rectangle 7"/>
          <p:cNvSpPr>
            <a:spLocks noGrp="1" noChangeArrowheads="1"/>
          </p:cNvSpPr>
          <p:nvPr>
            <p:ph type="sldNum" sz="quarter" idx="5"/>
          </p:nvPr>
        </p:nvSpPr>
        <p:spPr bwMode="auto">
          <a:xfrm>
            <a:off x="3814890" y="9374519"/>
            <a:ext cx="2919302" cy="493395"/>
          </a:xfrm>
          <a:prstGeom prst="rect">
            <a:avLst/>
          </a:prstGeom>
          <a:noFill/>
          <a:ln w="9525">
            <a:noFill/>
            <a:miter lim="800000"/>
            <a:headEnd/>
            <a:tailEnd/>
          </a:ln>
          <a:effectLst/>
        </p:spPr>
        <p:txBody>
          <a:bodyPr vert="horz" wrap="square" lIns="90615" tIns="45308" rIns="90615" bIns="45308"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2C23D25C-5266-4A51-AB6E-2812111556CF}" type="slidenum">
              <a:rPr lang="en-US" altLang="ja-JP"/>
              <a:pPr>
                <a:defRPr/>
              </a:pPr>
              <a:t>‹#›</a:t>
            </a:fld>
            <a:endParaRPr lang="en-US" altLang="ja-JP" dirty="0"/>
          </a:p>
        </p:txBody>
      </p:sp>
    </p:spTree>
    <p:extLst>
      <p:ext uri="{BB962C8B-B14F-4D97-AF65-F5344CB8AC3E}">
        <p14:creationId xmlns:p14="http://schemas.microsoft.com/office/powerpoint/2010/main" val="283928390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06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125"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1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25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312" algn="l" defTabSz="914125" rtl="0" eaLnBrk="1" latinLnBrk="0" hangingPunct="1">
      <a:defRPr kumimoji="1" sz="1200" kern="1200">
        <a:solidFill>
          <a:schemeClr val="tx1"/>
        </a:solidFill>
        <a:latin typeface="+mn-lt"/>
        <a:ea typeface="+mn-ea"/>
        <a:cs typeface="+mn-cs"/>
      </a:defRPr>
    </a:lvl6pPr>
    <a:lvl7pPr marL="2742375" algn="l" defTabSz="914125" rtl="0" eaLnBrk="1" latinLnBrk="0" hangingPunct="1">
      <a:defRPr kumimoji="1" sz="1200" kern="1200">
        <a:solidFill>
          <a:schemeClr val="tx1"/>
        </a:solidFill>
        <a:latin typeface="+mn-lt"/>
        <a:ea typeface="+mn-ea"/>
        <a:cs typeface="+mn-cs"/>
      </a:defRPr>
    </a:lvl7pPr>
    <a:lvl8pPr marL="3199437" algn="l" defTabSz="914125" rtl="0" eaLnBrk="1" latinLnBrk="0" hangingPunct="1">
      <a:defRPr kumimoji="1" sz="1200" kern="1200">
        <a:solidFill>
          <a:schemeClr val="tx1"/>
        </a:solidFill>
        <a:latin typeface="+mn-lt"/>
        <a:ea typeface="+mn-ea"/>
        <a:cs typeface="+mn-cs"/>
      </a:defRPr>
    </a:lvl8pPr>
    <a:lvl9pPr marL="3656500" algn="l" defTabSz="914125"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81"/>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062" indent="0" algn="ctr">
              <a:buNone/>
              <a:defRPr>
                <a:solidFill>
                  <a:schemeClr val="tx1">
                    <a:tint val="75000"/>
                  </a:schemeClr>
                </a:solidFill>
              </a:defRPr>
            </a:lvl2pPr>
            <a:lvl3pPr marL="914125" indent="0" algn="ctr">
              <a:buNone/>
              <a:defRPr>
                <a:solidFill>
                  <a:schemeClr val="tx1">
                    <a:tint val="75000"/>
                  </a:schemeClr>
                </a:solidFill>
              </a:defRPr>
            </a:lvl3pPr>
            <a:lvl4pPr marL="1371187" indent="0" algn="ctr">
              <a:buNone/>
              <a:defRPr>
                <a:solidFill>
                  <a:schemeClr val="tx1">
                    <a:tint val="75000"/>
                  </a:schemeClr>
                </a:solidFill>
              </a:defRPr>
            </a:lvl4pPr>
            <a:lvl5pPr marL="1828250" indent="0" algn="ctr">
              <a:buNone/>
              <a:defRPr>
                <a:solidFill>
                  <a:schemeClr val="tx1">
                    <a:tint val="75000"/>
                  </a:schemeClr>
                </a:solidFill>
              </a:defRPr>
            </a:lvl5pPr>
            <a:lvl6pPr marL="2285312" indent="0" algn="ctr">
              <a:buNone/>
              <a:defRPr>
                <a:solidFill>
                  <a:schemeClr val="tx1">
                    <a:tint val="75000"/>
                  </a:schemeClr>
                </a:solidFill>
              </a:defRPr>
            </a:lvl6pPr>
            <a:lvl7pPr marL="2742375" indent="0" algn="ctr">
              <a:buNone/>
              <a:defRPr>
                <a:solidFill>
                  <a:schemeClr val="tx1">
                    <a:tint val="75000"/>
                  </a:schemeClr>
                </a:solidFill>
              </a:defRPr>
            </a:lvl7pPr>
            <a:lvl8pPr marL="3199437" indent="0" algn="ctr">
              <a:buNone/>
              <a:defRPr>
                <a:solidFill>
                  <a:schemeClr val="tx1">
                    <a:tint val="75000"/>
                  </a:schemeClr>
                </a:solidFill>
              </a:defRPr>
            </a:lvl8pPr>
            <a:lvl9pPr marL="36565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pPr>
                <a:defRPr/>
              </a:pPr>
              <a:t>‹#›</a:t>
            </a:fld>
            <a:endParaRPr lang="ja-JP" alt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0874959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2968275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5479342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2233150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8134920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9062057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79"/>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466" indent="0" algn="ctr">
              <a:buNone/>
              <a:defRPr>
                <a:solidFill>
                  <a:schemeClr val="tx1">
                    <a:tint val="75000"/>
                  </a:schemeClr>
                </a:solidFill>
              </a:defRPr>
            </a:lvl2pPr>
            <a:lvl3pPr marL="912935" indent="0" algn="ctr">
              <a:buNone/>
              <a:defRPr>
                <a:solidFill>
                  <a:schemeClr val="tx1">
                    <a:tint val="75000"/>
                  </a:schemeClr>
                </a:solidFill>
              </a:defRPr>
            </a:lvl3pPr>
            <a:lvl4pPr marL="1369398" indent="0" algn="ctr">
              <a:buNone/>
              <a:defRPr>
                <a:solidFill>
                  <a:schemeClr val="tx1">
                    <a:tint val="75000"/>
                  </a:schemeClr>
                </a:solidFill>
              </a:defRPr>
            </a:lvl4pPr>
            <a:lvl5pPr marL="1825866" indent="0" algn="ctr">
              <a:buNone/>
              <a:defRPr>
                <a:solidFill>
                  <a:schemeClr val="tx1">
                    <a:tint val="75000"/>
                  </a:schemeClr>
                </a:solidFill>
              </a:defRPr>
            </a:lvl5pPr>
            <a:lvl6pPr marL="2282334" indent="0" algn="ctr">
              <a:buNone/>
              <a:defRPr>
                <a:solidFill>
                  <a:schemeClr val="tx1">
                    <a:tint val="75000"/>
                  </a:schemeClr>
                </a:solidFill>
              </a:defRPr>
            </a:lvl6pPr>
            <a:lvl7pPr marL="2738803" indent="0" algn="ctr">
              <a:buNone/>
              <a:defRPr>
                <a:solidFill>
                  <a:schemeClr val="tx1">
                    <a:tint val="75000"/>
                  </a:schemeClr>
                </a:solidFill>
              </a:defRPr>
            </a:lvl7pPr>
            <a:lvl8pPr marL="3195265" indent="0" algn="ctr">
              <a:buNone/>
              <a:defRPr>
                <a:solidFill>
                  <a:schemeClr val="tx1">
                    <a:tint val="75000"/>
                  </a:schemeClr>
                </a:solidFill>
              </a:defRPr>
            </a:lvl8pPr>
            <a:lvl9pPr marL="365173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95553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7116310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800"/>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41"/>
            <a:ext cx="5829300" cy="2166937"/>
          </a:xfrm>
        </p:spPr>
        <p:txBody>
          <a:bodyPr anchor="b"/>
          <a:lstStyle>
            <a:lvl1pPr marL="0" indent="0">
              <a:buNone/>
              <a:defRPr sz="2000">
                <a:solidFill>
                  <a:schemeClr val="tx1">
                    <a:tint val="75000"/>
                  </a:schemeClr>
                </a:solidFill>
              </a:defRPr>
            </a:lvl1pPr>
            <a:lvl2pPr marL="456466" indent="0">
              <a:buNone/>
              <a:defRPr sz="1800">
                <a:solidFill>
                  <a:schemeClr val="tx1">
                    <a:tint val="75000"/>
                  </a:schemeClr>
                </a:solidFill>
              </a:defRPr>
            </a:lvl2pPr>
            <a:lvl3pPr marL="912935" indent="0">
              <a:buNone/>
              <a:defRPr sz="1600">
                <a:solidFill>
                  <a:schemeClr val="tx1">
                    <a:tint val="75000"/>
                  </a:schemeClr>
                </a:solidFill>
              </a:defRPr>
            </a:lvl3pPr>
            <a:lvl4pPr marL="1369398" indent="0">
              <a:buNone/>
              <a:defRPr sz="1400">
                <a:solidFill>
                  <a:schemeClr val="tx1">
                    <a:tint val="75000"/>
                  </a:schemeClr>
                </a:solidFill>
              </a:defRPr>
            </a:lvl4pPr>
            <a:lvl5pPr marL="1825866" indent="0">
              <a:buNone/>
              <a:defRPr sz="1400">
                <a:solidFill>
                  <a:schemeClr val="tx1">
                    <a:tint val="75000"/>
                  </a:schemeClr>
                </a:solidFill>
              </a:defRPr>
            </a:lvl5pPr>
            <a:lvl6pPr marL="2282334" indent="0">
              <a:buNone/>
              <a:defRPr sz="1400">
                <a:solidFill>
                  <a:schemeClr val="tx1">
                    <a:tint val="75000"/>
                  </a:schemeClr>
                </a:solidFill>
              </a:defRPr>
            </a:lvl6pPr>
            <a:lvl7pPr marL="2738803" indent="0">
              <a:buNone/>
              <a:defRPr sz="1400">
                <a:solidFill>
                  <a:schemeClr val="tx1">
                    <a:tint val="75000"/>
                  </a:schemeClr>
                </a:solidFill>
              </a:defRPr>
            </a:lvl7pPr>
            <a:lvl8pPr marL="3195265" indent="0">
              <a:buNone/>
              <a:defRPr sz="1400">
                <a:solidFill>
                  <a:schemeClr val="tx1">
                    <a:tint val="75000"/>
                  </a:schemeClr>
                </a:solidFill>
              </a:defRPr>
            </a:lvl8pPr>
            <a:lvl9pPr marL="365173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6656895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6944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29"/>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pPr>
                <a:defRPr/>
              </a:pPr>
              <a:t>‹#›</a:t>
            </a:fld>
            <a:endParaRPr lang="ja-JP" alt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466" indent="0">
              <a:buNone/>
              <a:defRPr sz="2000" b="1"/>
            </a:lvl2pPr>
            <a:lvl3pPr marL="912935" indent="0">
              <a:buNone/>
              <a:defRPr sz="1800" b="1"/>
            </a:lvl3pPr>
            <a:lvl4pPr marL="1369398" indent="0">
              <a:buNone/>
              <a:defRPr sz="1600" b="1"/>
            </a:lvl4pPr>
            <a:lvl5pPr marL="1825866" indent="0">
              <a:buNone/>
              <a:defRPr sz="1600" b="1"/>
            </a:lvl5pPr>
            <a:lvl6pPr marL="2282334" indent="0">
              <a:buNone/>
              <a:defRPr sz="1600" b="1"/>
            </a:lvl6pPr>
            <a:lvl7pPr marL="2738803" indent="0">
              <a:buNone/>
              <a:defRPr sz="1600" b="1"/>
            </a:lvl7pPr>
            <a:lvl8pPr marL="3195265" indent="0">
              <a:buNone/>
              <a:defRPr sz="1600" b="1"/>
            </a:lvl8pPr>
            <a:lvl9pPr marL="365173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466" indent="0">
              <a:buNone/>
              <a:defRPr sz="2000" b="1"/>
            </a:lvl2pPr>
            <a:lvl3pPr marL="912935" indent="0">
              <a:buNone/>
              <a:defRPr sz="1800" b="1"/>
            </a:lvl3pPr>
            <a:lvl4pPr marL="1369398" indent="0">
              <a:buNone/>
              <a:defRPr sz="1600" b="1"/>
            </a:lvl4pPr>
            <a:lvl5pPr marL="1825866" indent="0">
              <a:buNone/>
              <a:defRPr sz="1600" b="1"/>
            </a:lvl5pPr>
            <a:lvl6pPr marL="2282334" indent="0">
              <a:buNone/>
              <a:defRPr sz="1600" b="1"/>
            </a:lvl6pPr>
            <a:lvl7pPr marL="2738803" indent="0">
              <a:buNone/>
              <a:defRPr sz="1600" b="1"/>
            </a:lvl7pPr>
            <a:lvl8pPr marL="3195265" indent="0">
              <a:buNone/>
              <a:defRPr sz="1600" b="1"/>
            </a:lvl8pPr>
            <a:lvl9pPr marL="365173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0912911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03465464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79621026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466" indent="0">
              <a:buNone/>
              <a:defRPr sz="1200"/>
            </a:lvl2pPr>
            <a:lvl3pPr marL="912935" indent="0">
              <a:buNone/>
              <a:defRPr sz="1000"/>
            </a:lvl3pPr>
            <a:lvl4pPr marL="1369398" indent="0">
              <a:buNone/>
              <a:defRPr sz="900"/>
            </a:lvl4pPr>
            <a:lvl5pPr marL="1825866" indent="0">
              <a:buNone/>
              <a:defRPr sz="900"/>
            </a:lvl5pPr>
            <a:lvl6pPr marL="2282334" indent="0">
              <a:buNone/>
              <a:defRPr sz="900"/>
            </a:lvl6pPr>
            <a:lvl7pPr marL="2738803" indent="0">
              <a:buNone/>
              <a:defRPr sz="900"/>
            </a:lvl7pPr>
            <a:lvl8pPr marL="3195265" indent="0">
              <a:buNone/>
              <a:defRPr sz="900"/>
            </a:lvl8pPr>
            <a:lvl9pPr marL="365173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1554630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466" indent="0">
              <a:buNone/>
              <a:defRPr sz="2800"/>
            </a:lvl2pPr>
            <a:lvl3pPr marL="912935" indent="0">
              <a:buNone/>
              <a:defRPr sz="2400"/>
            </a:lvl3pPr>
            <a:lvl4pPr marL="1369398" indent="0">
              <a:buNone/>
              <a:defRPr sz="2000"/>
            </a:lvl4pPr>
            <a:lvl5pPr marL="1825866" indent="0">
              <a:buNone/>
              <a:defRPr sz="2000"/>
            </a:lvl5pPr>
            <a:lvl6pPr marL="2282334" indent="0">
              <a:buNone/>
              <a:defRPr sz="2000"/>
            </a:lvl6pPr>
            <a:lvl7pPr marL="2738803" indent="0">
              <a:buNone/>
              <a:defRPr sz="2000"/>
            </a:lvl7pPr>
            <a:lvl8pPr marL="3195265" indent="0">
              <a:buNone/>
              <a:defRPr sz="2000"/>
            </a:lvl8pPr>
            <a:lvl9pPr marL="3651733"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466" indent="0">
              <a:buNone/>
              <a:defRPr sz="1200"/>
            </a:lvl2pPr>
            <a:lvl3pPr marL="912935" indent="0">
              <a:buNone/>
              <a:defRPr sz="1000"/>
            </a:lvl3pPr>
            <a:lvl4pPr marL="1369398" indent="0">
              <a:buNone/>
              <a:defRPr sz="900"/>
            </a:lvl4pPr>
            <a:lvl5pPr marL="1825866" indent="0">
              <a:buNone/>
              <a:defRPr sz="900"/>
            </a:lvl5pPr>
            <a:lvl6pPr marL="2282334" indent="0">
              <a:buNone/>
              <a:defRPr sz="900"/>
            </a:lvl6pPr>
            <a:lvl7pPr marL="2738803" indent="0">
              <a:buNone/>
              <a:defRPr sz="900"/>
            </a:lvl7pPr>
            <a:lvl8pPr marL="3195265" indent="0">
              <a:buNone/>
              <a:defRPr sz="900"/>
            </a:lvl8pPr>
            <a:lvl9pPr marL="365173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2637670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115927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615362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55"/>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6030431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4614001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774"/>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55"/>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28837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81"/>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062" indent="0" algn="ctr">
              <a:buNone/>
              <a:defRPr>
                <a:solidFill>
                  <a:schemeClr val="tx1">
                    <a:tint val="75000"/>
                  </a:schemeClr>
                </a:solidFill>
              </a:defRPr>
            </a:lvl2pPr>
            <a:lvl3pPr marL="914125" indent="0" algn="ctr">
              <a:buNone/>
              <a:defRPr>
                <a:solidFill>
                  <a:schemeClr val="tx1">
                    <a:tint val="75000"/>
                  </a:schemeClr>
                </a:solidFill>
              </a:defRPr>
            </a:lvl3pPr>
            <a:lvl4pPr marL="1371187" indent="0" algn="ctr">
              <a:buNone/>
              <a:defRPr>
                <a:solidFill>
                  <a:schemeClr val="tx1">
                    <a:tint val="75000"/>
                  </a:schemeClr>
                </a:solidFill>
              </a:defRPr>
            </a:lvl4pPr>
            <a:lvl5pPr marL="1828250" indent="0" algn="ctr">
              <a:buNone/>
              <a:defRPr>
                <a:solidFill>
                  <a:schemeClr val="tx1">
                    <a:tint val="75000"/>
                  </a:schemeClr>
                </a:solidFill>
              </a:defRPr>
            </a:lvl5pPr>
            <a:lvl6pPr marL="2285312" indent="0" algn="ctr">
              <a:buNone/>
              <a:defRPr>
                <a:solidFill>
                  <a:schemeClr val="tx1">
                    <a:tint val="75000"/>
                  </a:schemeClr>
                </a:solidFill>
              </a:defRPr>
            </a:lvl6pPr>
            <a:lvl7pPr marL="2742375" indent="0" algn="ctr">
              <a:buNone/>
              <a:defRPr>
                <a:solidFill>
                  <a:schemeClr val="tx1">
                    <a:tint val="75000"/>
                  </a:schemeClr>
                </a:solidFill>
              </a:defRPr>
            </a:lvl7pPr>
            <a:lvl8pPr marL="3199437" indent="0" algn="ctr">
              <a:buNone/>
              <a:defRPr>
                <a:solidFill>
                  <a:schemeClr val="tx1">
                    <a:tint val="75000"/>
                  </a:schemeClr>
                </a:solidFill>
              </a:defRPr>
            </a:lvl8pPr>
            <a:lvl9pPr marL="36565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7364174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819801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5906633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3923844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3614873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110890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056187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0822707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9341546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55"/>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6041621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59710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8289215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774"/>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55"/>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4366377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360798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7321570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0893416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9905706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7702729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2609050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9510895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4072712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2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34635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601"/>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00"/>
            <a:ext cx="5829300" cy="2166937"/>
          </a:xfrm>
        </p:spPr>
        <p:txBody>
          <a:bodyPr anchor="b"/>
          <a:lstStyle>
            <a:lvl1pPr marL="0" indent="0">
              <a:buNone/>
              <a:defRPr sz="2000">
                <a:solidFill>
                  <a:schemeClr val="tx1">
                    <a:tint val="75000"/>
                  </a:schemeClr>
                </a:solidFill>
              </a:defRPr>
            </a:lvl1pPr>
            <a:lvl2pPr marL="457062" indent="0">
              <a:buNone/>
              <a:defRPr sz="1800">
                <a:solidFill>
                  <a:schemeClr val="tx1">
                    <a:tint val="75000"/>
                  </a:schemeClr>
                </a:solidFill>
              </a:defRPr>
            </a:lvl2pPr>
            <a:lvl3pPr marL="914125" indent="0">
              <a:buNone/>
              <a:defRPr sz="1600">
                <a:solidFill>
                  <a:schemeClr val="tx1">
                    <a:tint val="75000"/>
                  </a:schemeClr>
                </a:solidFill>
              </a:defRPr>
            </a:lvl3pPr>
            <a:lvl4pPr marL="1371187" indent="0">
              <a:buNone/>
              <a:defRPr sz="1400">
                <a:solidFill>
                  <a:schemeClr val="tx1">
                    <a:tint val="75000"/>
                  </a:schemeClr>
                </a:solidFill>
              </a:defRPr>
            </a:lvl4pPr>
            <a:lvl5pPr marL="1828250" indent="0">
              <a:buNone/>
              <a:defRPr sz="1400">
                <a:solidFill>
                  <a:schemeClr val="tx1">
                    <a:tint val="75000"/>
                  </a:schemeClr>
                </a:solidFill>
              </a:defRPr>
            </a:lvl5pPr>
            <a:lvl6pPr marL="2285312" indent="0">
              <a:buNone/>
              <a:defRPr sz="1400">
                <a:solidFill>
                  <a:schemeClr val="tx1">
                    <a:tint val="75000"/>
                  </a:schemeClr>
                </a:solidFill>
              </a:defRPr>
            </a:lvl6pPr>
            <a:lvl7pPr marL="2742375" indent="0">
              <a:buNone/>
              <a:defRPr sz="1400">
                <a:solidFill>
                  <a:schemeClr val="tx1">
                    <a:tint val="75000"/>
                  </a:schemeClr>
                </a:solidFill>
              </a:defRPr>
            </a:lvl7pPr>
            <a:lvl8pPr marL="3199437" indent="0">
              <a:buNone/>
              <a:defRPr sz="1400">
                <a:solidFill>
                  <a:schemeClr val="tx1">
                    <a:tint val="75000"/>
                  </a:schemeClr>
                </a:solidFill>
              </a:defRPr>
            </a:lvl8pPr>
            <a:lvl9pPr marL="36565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4778072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1443140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741"/>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42"/>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3695413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264676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3320454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1551724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8411954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0640317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5375465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2167522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76433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76"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101041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0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6650788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0096858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739"/>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27"/>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828719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4"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71"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46256604"/>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5486098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3623777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8479881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53" y="394439"/>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6"/>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3657878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17445737"/>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37644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74" y="2217385"/>
            <a:ext cx="3031148"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74"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1464271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0"/>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0"/>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9794507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00"/>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062" indent="0" algn="ctr">
              <a:buNone/>
              <a:defRPr>
                <a:solidFill>
                  <a:schemeClr val="tx1">
                    <a:tint val="75000"/>
                  </a:schemeClr>
                </a:solidFill>
              </a:defRPr>
            </a:lvl2pPr>
            <a:lvl3pPr marL="914125" indent="0" algn="ctr">
              <a:buNone/>
              <a:defRPr>
                <a:solidFill>
                  <a:schemeClr val="tx1">
                    <a:tint val="75000"/>
                  </a:schemeClr>
                </a:solidFill>
              </a:defRPr>
            </a:lvl3pPr>
            <a:lvl4pPr marL="1371187" indent="0" algn="ctr">
              <a:buNone/>
              <a:defRPr>
                <a:solidFill>
                  <a:schemeClr val="tx1">
                    <a:tint val="75000"/>
                  </a:schemeClr>
                </a:solidFill>
              </a:defRPr>
            </a:lvl4pPr>
            <a:lvl5pPr marL="1828250" indent="0" algn="ctr">
              <a:buNone/>
              <a:defRPr>
                <a:solidFill>
                  <a:schemeClr val="tx1">
                    <a:tint val="75000"/>
                  </a:schemeClr>
                </a:solidFill>
              </a:defRPr>
            </a:lvl5pPr>
            <a:lvl6pPr marL="2285312" indent="0" algn="ctr">
              <a:buNone/>
              <a:defRPr>
                <a:solidFill>
                  <a:schemeClr val="tx1">
                    <a:tint val="75000"/>
                  </a:schemeClr>
                </a:solidFill>
              </a:defRPr>
            </a:lvl6pPr>
            <a:lvl7pPr marL="2742375" indent="0" algn="ctr">
              <a:buNone/>
              <a:defRPr>
                <a:solidFill>
                  <a:schemeClr val="tx1">
                    <a:tint val="75000"/>
                  </a:schemeClr>
                </a:solidFill>
              </a:defRPr>
            </a:lvl7pPr>
            <a:lvl8pPr marL="3199437" indent="0" algn="ctr">
              <a:buNone/>
              <a:defRPr>
                <a:solidFill>
                  <a:schemeClr val="tx1">
                    <a:tint val="75000"/>
                  </a:schemeClr>
                </a:solidFill>
              </a:defRPr>
            </a:lvl8pPr>
            <a:lvl9pPr marL="36565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60515608"/>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83603077"/>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537"/>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599"/>
            <a:ext cx="5829300" cy="2166937"/>
          </a:xfrm>
        </p:spPr>
        <p:txBody>
          <a:bodyPr anchor="b"/>
          <a:lstStyle>
            <a:lvl1pPr marL="0" indent="0">
              <a:buNone/>
              <a:defRPr sz="2000">
                <a:solidFill>
                  <a:schemeClr val="tx1">
                    <a:tint val="75000"/>
                  </a:schemeClr>
                </a:solidFill>
              </a:defRPr>
            </a:lvl1pPr>
            <a:lvl2pPr marL="457062" indent="0">
              <a:buNone/>
              <a:defRPr sz="1800">
                <a:solidFill>
                  <a:schemeClr val="tx1">
                    <a:tint val="75000"/>
                  </a:schemeClr>
                </a:solidFill>
              </a:defRPr>
            </a:lvl2pPr>
            <a:lvl3pPr marL="914125" indent="0">
              <a:buNone/>
              <a:defRPr sz="1600">
                <a:solidFill>
                  <a:schemeClr val="tx1">
                    <a:tint val="75000"/>
                  </a:schemeClr>
                </a:solidFill>
              </a:defRPr>
            </a:lvl3pPr>
            <a:lvl4pPr marL="1371187" indent="0">
              <a:buNone/>
              <a:defRPr sz="1400">
                <a:solidFill>
                  <a:schemeClr val="tx1">
                    <a:tint val="75000"/>
                  </a:schemeClr>
                </a:solidFill>
              </a:defRPr>
            </a:lvl4pPr>
            <a:lvl5pPr marL="1828250" indent="0">
              <a:buNone/>
              <a:defRPr sz="1400">
                <a:solidFill>
                  <a:schemeClr val="tx1">
                    <a:tint val="75000"/>
                  </a:schemeClr>
                </a:solidFill>
              </a:defRPr>
            </a:lvl5pPr>
            <a:lvl6pPr marL="2285312" indent="0">
              <a:buNone/>
              <a:defRPr sz="1400">
                <a:solidFill>
                  <a:schemeClr val="tx1">
                    <a:tint val="75000"/>
                  </a:schemeClr>
                </a:solidFill>
              </a:defRPr>
            </a:lvl6pPr>
            <a:lvl7pPr marL="2742375" indent="0">
              <a:buNone/>
              <a:defRPr sz="1400">
                <a:solidFill>
                  <a:schemeClr val="tx1">
                    <a:tint val="75000"/>
                  </a:schemeClr>
                </a:solidFill>
              </a:defRPr>
            </a:lvl7pPr>
            <a:lvl8pPr marL="3199437" indent="0">
              <a:buNone/>
              <a:defRPr sz="1400">
                <a:solidFill>
                  <a:schemeClr val="tx1">
                    <a:tint val="75000"/>
                  </a:schemeClr>
                </a:solidFill>
              </a:defRPr>
            </a:lvl8pPr>
            <a:lvl9pPr marL="36565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518546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1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58" y="231141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8564583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217385"/>
            <a:ext cx="3030049"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59" y="2217385"/>
            <a:ext cx="3031148"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59"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5655944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90573370"/>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8097745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53" y="394416"/>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26"/>
            <a:ext cx="2256326" cy="6775980"/>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78458562"/>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6" y="6934204"/>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6" y="885119"/>
            <a:ext cx="4114800" cy="5943600"/>
          </a:xfrm>
        </p:spPr>
        <p:txBody>
          <a:bodyPr rtlCol="0">
            <a:normAutofit/>
          </a:bodyPr>
          <a:lstStyle>
            <a:lvl1pPr marL="0" indent="0">
              <a:buNone/>
              <a:defRPr sz="3200"/>
            </a:lvl1pPr>
            <a:lvl2pPr marL="457062" indent="0">
              <a:buNone/>
              <a:defRPr sz="2800"/>
            </a:lvl2pPr>
            <a:lvl3pPr marL="914125" indent="0">
              <a:buNone/>
              <a:defRPr sz="2400"/>
            </a:lvl3pPr>
            <a:lvl4pPr marL="1371187" indent="0">
              <a:buNone/>
              <a:defRPr sz="2000"/>
            </a:lvl4pPr>
            <a:lvl5pPr marL="1828250" indent="0">
              <a:buNone/>
              <a:defRPr sz="2000"/>
            </a:lvl5pPr>
            <a:lvl6pPr marL="2285312" indent="0">
              <a:buNone/>
              <a:defRPr sz="2000"/>
            </a:lvl6pPr>
            <a:lvl7pPr marL="2742375" indent="0">
              <a:buNone/>
              <a:defRPr sz="2000"/>
            </a:lvl7pPr>
            <a:lvl8pPr marL="3199437" indent="0">
              <a:buNone/>
              <a:defRPr sz="2000"/>
            </a:lvl8pPr>
            <a:lvl9pPr marL="36565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6" y="7752822"/>
            <a:ext cx="4114800" cy="1162578"/>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52594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4153756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5382959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7"/>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5" y="396707"/>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46737815"/>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2" y="2311407"/>
            <a:ext cx="3033347"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1760" y="2311400"/>
            <a:ext cx="3033347"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1760" y="5689074"/>
            <a:ext cx="3033347"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prstClr val="black">
                  <a:tint val="75000"/>
                </a:prstClr>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7C9234A2-8ADA-4EF3-9DD8-28F9A421E2F5}"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87296012"/>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901" y="396772"/>
            <a:ext cx="6172200" cy="845220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a:xfrm>
            <a:off x="5306159" y="9337322"/>
            <a:ext cx="1600200" cy="687917"/>
          </a:xfrm>
        </p:spPr>
        <p:txBody>
          <a:bodyPr/>
          <a:lstStyle>
            <a:lvl1pPr>
              <a:defRPr/>
            </a:lvl1pPr>
          </a:lstStyle>
          <a:p>
            <a:pPr>
              <a:defRPr/>
            </a:pPr>
            <a:fld id="{FFE46AA3-F9D0-47A3-8248-0C9E3605ED8C}"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63629356"/>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76"/>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466" indent="0" algn="ctr">
              <a:buNone/>
              <a:defRPr>
                <a:solidFill>
                  <a:schemeClr val="tx1">
                    <a:tint val="75000"/>
                  </a:schemeClr>
                </a:solidFill>
              </a:defRPr>
            </a:lvl2pPr>
            <a:lvl3pPr marL="912935" indent="0" algn="ctr">
              <a:buNone/>
              <a:defRPr>
                <a:solidFill>
                  <a:schemeClr val="tx1">
                    <a:tint val="75000"/>
                  </a:schemeClr>
                </a:solidFill>
              </a:defRPr>
            </a:lvl3pPr>
            <a:lvl4pPr marL="1369398" indent="0" algn="ctr">
              <a:buNone/>
              <a:defRPr>
                <a:solidFill>
                  <a:schemeClr val="tx1">
                    <a:tint val="75000"/>
                  </a:schemeClr>
                </a:solidFill>
              </a:defRPr>
            </a:lvl4pPr>
            <a:lvl5pPr marL="1825866" indent="0" algn="ctr">
              <a:buNone/>
              <a:defRPr>
                <a:solidFill>
                  <a:schemeClr val="tx1">
                    <a:tint val="75000"/>
                  </a:schemeClr>
                </a:solidFill>
              </a:defRPr>
            </a:lvl5pPr>
            <a:lvl6pPr marL="2282334" indent="0" algn="ctr">
              <a:buNone/>
              <a:defRPr>
                <a:solidFill>
                  <a:schemeClr val="tx1">
                    <a:tint val="75000"/>
                  </a:schemeClr>
                </a:solidFill>
              </a:defRPr>
            </a:lvl6pPr>
            <a:lvl7pPr marL="2738803" indent="0" algn="ctr">
              <a:buNone/>
              <a:defRPr>
                <a:solidFill>
                  <a:schemeClr val="tx1">
                    <a:tint val="75000"/>
                  </a:schemeClr>
                </a:solidFill>
              </a:defRPr>
            </a:lvl7pPr>
            <a:lvl8pPr marL="3195265" indent="0" algn="ctr">
              <a:buNone/>
              <a:defRPr>
                <a:solidFill>
                  <a:schemeClr val="tx1">
                    <a:tint val="75000"/>
                  </a:schemeClr>
                </a:solidFill>
              </a:defRPr>
            </a:lvl8pPr>
            <a:lvl9pPr marL="365173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79907989"/>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3408626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797"/>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40"/>
            <a:ext cx="5829300" cy="2166937"/>
          </a:xfrm>
        </p:spPr>
        <p:txBody>
          <a:bodyPr anchor="b"/>
          <a:lstStyle>
            <a:lvl1pPr marL="0" indent="0">
              <a:buNone/>
              <a:defRPr sz="2000">
                <a:solidFill>
                  <a:schemeClr val="tx1">
                    <a:tint val="75000"/>
                  </a:schemeClr>
                </a:solidFill>
              </a:defRPr>
            </a:lvl1pPr>
            <a:lvl2pPr marL="456466" indent="0">
              <a:buNone/>
              <a:defRPr sz="1800">
                <a:solidFill>
                  <a:schemeClr val="tx1">
                    <a:tint val="75000"/>
                  </a:schemeClr>
                </a:solidFill>
              </a:defRPr>
            </a:lvl2pPr>
            <a:lvl3pPr marL="912935" indent="0">
              <a:buNone/>
              <a:defRPr sz="1600">
                <a:solidFill>
                  <a:schemeClr val="tx1">
                    <a:tint val="75000"/>
                  </a:schemeClr>
                </a:solidFill>
              </a:defRPr>
            </a:lvl3pPr>
            <a:lvl4pPr marL="1369398" indent="0">
              <a:buNone/>
              <a:defRPr sz="1400">
                <a:solidFill>
                  <a:schemeClr val="tx1">
                    <a:tint val="75000"/>
                  </a:schemeClr>
                </a:solidFill>
              </a:defRPr>
            </a:lvl4pPr>
            <a:lvl5pPr marL="1825866" indent="0">
              <a:buNone/>
              <a:defRPr sz="1400">
                <a:solidFill>
                  <a:schemeClr val="tx1">
                    <a:tint val="75000"/>
                  </a:schemeClr>
                </a:solidFill>
              </a:defRPr>
            </a:lvl5pPr>
            <a:lvl6pPr marL="2282334" indent="0">
              <a:buNone/>
              <a:defRPr sz="1400">
                <a:solidFill>
                  <a:schemeClr val="tx1">
                    <a:tint val="75000"/>
                  </a:schemeClr>
                </a:solidFill>
              </a:defRPr>
            </a:lvl6pPr>
            <a:lvl7pPr marL="2738803" indent="0">
              <a:buNone/>
              <a:defRPr sz="1400">
                <a:solidFill>
                  <a:schemeClr val="tx1">
                    <a:tint val="75000"/>
                  </a:schemeClr>
                </a:solidFill>
              </a:defRPr>
            </a:lvl7pPr>
            <a:lvl8pPr marL="3195265" indent="0">
              <a:buNone/>
              <a:defRPr sz="1400">
                <a:solidFill>
                  <a:schemeClr val="tx1">
                    <a:tint val="75000"/>
                  </a:schemeClr>
                </a:solidFill>
              </a:defRPr>
            </a:lvl8pPr>
            <a:lvl9pPr marL="365173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88774216"/>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69631115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8" y="2217385"/>
            <a:ext cx="3030049" cy="924101"/>
          </a:xfrm>
        </p:spPr>
        <p:txBody>
          <a:bodyPr anchor="b"/>
          <a:lstStyle>
            <a:lvl1pPr marL="0" indent="0">
              <a:buNone/>
              <a:defRPr sz="2400" b="1"/>
            </a:lvl1pPr>
            <a:lvl2pPr marL="456466" indent="0">
              <a:buNone/>
              <a:defRPr sz="2000" b="1"/>
            </a:lvl2pPr>
            <a:lvl3pPr marL="912935" indent="0">
              <a:buNone/>
              <a:defRPr sz="1800" b="1"/>
            </a:lvl3pPr>
            <a:lvl4pPr marL="1369398" indent="0">
              <a:buNone/>
              <a:defRPr sz="1600" b="1"/>
            </a:lvl4pPr>
            <a:lvl5pPr marL="1825866" indent="0">
              <a:buNone/>
              <a:defRPr sz="1600" b="1"/>
            </a:lvl5pPr>
            <a:lvl6pPr marL="2282334" indent="0">
              <a:buNone/>
              <a:defRPr sz="1600" b="1"/>
            </a:lvl6pPr>
            <a:lvl7pPr marL="2738803" indent="0">
              <a:buNone/>
              <a:defRPr sz="1600" b="1"/>
            </a:lvl7pPr>
            <a:lvl8pPr marL="3195265" indent="0">
              <a:buNone/>
              <a:defRPr sz="1600" b="1"/>
            </a:lvl8pPr>
            <a:lvl9pPr marL="365173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8"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466" indent="0">
              <a:buNone/>
              <a:defRPr sz="2000" b="1"/>
            </a:lvl2pPr>
            <a:lvl3pPr marL="912935" indent="0">
              <a:buNone/>
              <a:defRPr sz="1800" b="1"/>
            </a:lvl3pPr>
            <a:lvl4pPr marL="1369398" indent="0">
              <a:buNone/>
              <a:defRPr sz="1600" b="1"/>
            </a:lvl4pPr>
            <a:lvl5pPr marL="1825866" indent="0">
              <a:buNone/>
              <a:defRPr sz="1600" b="1"/>
            </a:lvl5pPr>
            <a:lvl6pPr marL="2282334" indent="0">
              <a:buNone/>
              <a:defRPr sz="1600" b="1"/>
            </a:lvl6pPr>
            <a:lvl7pPr marL="2738803" indent="0">
              <a:buNone/>
              <a:defRPr sz="1600" b="1"/>
            </a:lvl7pPr>
            <a:lvl8pPr marL="3195265" indent="0">
              <a:buNone/>
              <a:defRPr sz="1600" b="1"/>
            </a:lvl8pPr>
            <a:lvl9pPr marL="365173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101893035"/>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84957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02487425"/>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60708983"/>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8"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466" indent="0">
              <a:buNone/>
              <a:defRPr sz="1200"/>
            </a:lvl2pPr>
            <a:lvl3pPr marL="912935" indent="0">
              <a:buNone/>
              <a:defRPr sz="1000"/>
            </a:lvl3pPr>
            <a:lvl4pPr marL="1369398" indent="0">
              <a:buNone/>
              <a:defRPr sz="900"/>
            </a:lvl4pPr>
            <a:lvl5pPr marL="1825866" indent="0">
              <a:buNone/>
              <a:defRPr sz="900"/>
            </a:lvl5pPr>
            <a:lvl6pPr marL="2282334" indent="0">
              <a:buNone/>
              <a:defRPr sz="900"/>
            </a:lvl6pPr>
            <a:lvl7pPr marL="2738803" indent="0">
              <a:buNone/>
              <a:defRPr sz="900"/>
            </a:lvl7pPr>
            <a:lvl8pPr marL="3195265" indent="0">
              <a:buNone/>
              <a:defRPr sz="900"/>
            </a:lvl8pPr>
            <a:lvl9pPr marL="365173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517978978"/>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466" indent="0">
              <a:buNone/>
              <a:defRPr sz="2800"/>
            </a:lvl2pPr>
            <a:lvl3pPr marL="912935" indent="0">
              <a:buNone/>
              <a:defRPr sz="2400"/>
            </a:lvl3pPr>
            <a:lvl4pPr marL="1369398" indent="0">
              <a:buNone/>
              <a:defRPr sz="2000"/>
            </a:lvl4pPr>
            <a:lvl5pPr marL="1825866" indent="0">
              <a:buNone/>
              <a:defRPr sz="2000"/>
            </a:lvl5pPr>
            <a:lvl6pPr marL="2282334" indent="0">
              <a:buNone/>
              <a:defRPr sz="2000"/>
            </a:lvl6pPr>
            <a:lvl7pPr marL="2738803" indent="0">
              <a:buNone/>
              <a:defRPr sz="2000"/>
            </a:lvl7pPr>
            <a:lvl8pPr marL="3195265" indent="0">
              <a:buNone/>
              <a:defRPr sz="2000"/>
            </a:lvl8pPr>
            <a:lvl9pPr marL="3651733"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466" indent="0">
              <a:buNone/>
              <a:defRPr sz="1200"/>
            </a:lvl2pPr>
            <a:lvl3pPr marL="912935" indent="0">
              <a:buNone/>
              <a:defRPr sz="1000"/>
            </a:lvl3pPr>
            <a:lvl4pPr marL="1369398" indent="0">
              <a:buNone/>
              <a:defRPr sz="900"/>
            </a:lvl4pPr>
            <a:lvl5pPr marL="1825866" indent="0">
              <a:buNone/>
              <a:defRPr sz="900"/>
            </a:lvl5pPr>
            <a:lvl6pPr marL="2282334" indent="0">
              <a:buNone/>
              <a:defRPr sz="900"/>
            </a:lvl6pPr>
            <a:lvl7pPr marL="2738803" indent="0">
              <a:buNone/>
              <a:defRPr sz="900"/>
            </a:lvl7pPr>
            <a:lvl8pPr marL="3195265" indent="0">
              <a:buNone/>
              <a:defRPr sz="900"/>
            </a:lvl8pPr>
            <a:lvl9pPr marL="365173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21280563"/>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20805448"/>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389624"/>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78"/>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062" indent="0" algn="ctr">
              <a:buNone/>
              <a:defRPr>
                <a:solidFill>
                  <a:schemeClr val="tx1">
                    <a:tint val="75000"/>
                  </a:schemeClr>
                </a:solidFill>
              </a:defRPr>
            </a:lvl2pPr>
            <a:lvl3pPr marL="914125" indent="0" algn="ctr">
              <a:buNone/>
              <a:defRPr>
                <a:solidFill>
                  <a:schemeClr val="tx1">
                    <a:tint val="75000"/>
                  </a:schemeClr>
                </a:solidFill>
              </a:defRPr>
            </a:lvl3pPr>
            <a:lvl4pPr marL="1371187" indent="0" algn="ctr">
              <a:buNone/>
              <a:defRPr>
                <a:solidFill>
                  <a:schemeClr val="tx1">
                    <a:tint val="75000"/>
                  </a:schemeClr>
                </a:solidFill>
              </a:defRPr>
            </a:lvl4pPr>
            <a:lvl5pPr marL="1828250" indent="0" algn="ctr">
              <a:buNone/>
              <a:defRPr>
                <a:solidFill>
                  <a:schemeClr val="tx1">
                    <a:tint val="75000"/>
                  </a:schemeClr>
                </a:solidFill>
              </a:defRPr>
            </a:lvl5pPr>
            <a:lvl6pPr marL="2285312" indent="0" algn="ctr">
              <a:buNone/>
              <a:defRPr>
                <a:solidFill>
                  <a:schemeClr val="tx1">
                    <a:tint val="75000"/>
                  </a:schemeClr>
                </a:solidFill>
              </a:defRPr>
            </a:lvl6pPr>
            <a:lvl7pPr marL="2742375" indent="0" algn="ctr">
              <a:buNone/>
              <a:defRPr>
                <a:solidFill>
                  <a:schemeClr val="tx1">
                    <a:tint val="75000"/>
                  </a:schemeClr>
                </a:solidFill>
              </a:defRPr>
            </a:lvl7pPr>
            <a:lvl8pPr marL="3199437" indent="0" algn="ctr">
              <a:buNone/>
              <a:defRPr>
                <a:solidFill>
                  <a:schemeClr val="tx1">
                    <a:tint val="75000"/>
                  </a:schemeClr>
                </a:solidFill>
              </a:defRPr>
            </a:lvl8pPr>
            <a:lvl9pPr marL="36565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11063663"/>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04652470"/>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598"/>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00"/>
            <a:ext cx="5829300" cy="2166937"/>
          </a:xfrm>
        </p:spPr>
        <p:txBody>
          <a:bodyPr anchor="b"/>
          <a:lstStyle>
            <a:lvl1pPr marL="0" indent="0">
              <a:buNone/>
              <a:defRPr sz="2000">
                <a:solidFill>
                  <a:schemeClr val="tx1">
                    <a:tint val="75000"/>
                  </a:schemeClr>
                </a:solidFill>
              </a:defRPr>
            </a:lvl1pPr>
            <a:lvl2pPr marL="457062" indent="0">
              <a:buNone/>
              <a:defRPr sz="1800">
                <a:solidFill>
                  <a:schemeClr val="tx1">
                    <a:tint val="75000"/>
                  </a:schemeClr>
                </a:solidFill>
              </a:defRPr>
            </a:lvl2pPr>
            <a:lvl3pPr marL="914125" indent="0">
              <a:buNone/>
              <a:defRPr sz="1600">
                <a:solidFill>
                  <a:schemeClr val="tx1">
                    <a:tint val="75000"/>
                  </a:schemeClr>
                </a:solidFill>
              </a:defRPr>
            </a:lvl3pPr>
            <a:lvl4pPr marL="1371187" indent="0">
              <a:buNone/>
              <a:defRPr sz="1400">
                <a:solidFill>
                  <a:schemeClr val="tx1">
                    <a:tint val="75000"/>
                  </a:schemeClr>
                </a:solidFill>
              </a:defRPr>
            </a:lvl4pPr>
            <a:lvl5pPr marL="1828250" indent="0">
              <a:buNone/>
              <a:defRPr sz="1400">
                <a:solidFill>
                  <a:schemeClr val="tx1">
                    <a:tint val="75000"/>
                  </a:schemeClr>
                </a:solidFill>
              </a:defRPr>
            </a:lvl5pPr>
            <a:lvl6pPr marL="2285312" indent="0">
              <a:buNone/>
              <a:defRPr sz="1400">
                <a:solidFill>
                  <a:schemeClr val="tx1">
                    <a:tint val="75000"/>
                  </a:schemeClr>
                </a:solidFill>
              </a:defRPr>
            </a:lvl6pPr>
            <a:lvl7pPr marL="2742375" indent="0">
              <a:buNone/>
              <a:defRPr sz="1400">
                <a:solidFill>
                  <a:schemeClr val="tx1">
                    <a:tint val="75000"/>
                  </a:schemeClr>
                </a:solidFill>
              </a:defRPr>
            </a:lvl7pPr>
            <a:lvl8pPr marL="3199437" indent="0">
              <a:buNone/>
              <a:defRPr sz="1400">
                <a:solidFill>
                  <a:schemeClr val="tx1">
                    <a:tint val="75000"/>
                  </a:schemeClr>
                </a:solidFill>
              </a:defRPr>
            </a:lvl8pPr>
            <a:lvl9pPr marL="36565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58763155"/>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76"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3621368"/>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8" y="2217385"/>
            <a:ext cx="3030049"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8"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74" y="2217385"/>
            <a:ext cx="3031148"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74"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66679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38"/>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326" cy="6775980"/>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629088"/>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00558268"/>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19561560"/>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38"/>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6"/>
            <a:ext cx="2256326" cy="6775980"/>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2168957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4"/>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3200"/>
            </a:lvl1pPr>
            <a:lvl2pPr marL="457062" indent="0">
              <a:buNone/>
              <a:defRPr sz="2800"/>
            </a:lvl2pPr>
            <a:lvl3pPr marL="914125" indent="0">
              <a:buNone/>
              <a:defRPr sz="2400"/>
            </a:lvl3pPr>
            <a:lvl4pPr marL="1371187" indent="0">
              <a:buNone/>
              <a:defRPr sz="2000"/>
            </a:lvl4pPr>
            <a:lvl5pPr marL="1828250" indent="0">
              <a:buNone/>
              <a:defRPr sz="2000"/>
            </a:lvl5pPr>
            <a:lvl6pPr marL="2285312" indent="0">
              <a:buNone/>
              <a:defRPr sz="2000"/>
            </a:lvl6pPr>
            <a:lvl7pPr marL="2742375" indent="0">
              <a:buNone/>
              <a:defRPr sz="2000"/>
            </a:lvl7pPr>
            <a:lvl8pPr marL="3199437" indent="0">
              <a:buNone/>
              <a:defRPr sz="2000"/>
            </a:lvl8pPr>
            <a:lvl9pPr marL="36565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19049112"/>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84054465"/>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29"/>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4377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4"/>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3200"/>
            </a:lvl1pPr>
            <a:lvl2pPr marL="457062" indent="0">
              <a:buNone/>
              <a:defRPr sz="2800"/>
            </a:lvl2pPr>
            <a:lvl3pPr marL="914125" indent="0">
              <a:buNone/>
              <a:defRPr sz="2400"/>
            </a:lvl3pPr>
            <a:lvl4pPr marL="1371187" indent="0">
              <a:buNone/>
              <a:defRPr sz="2000"/>
            </a:lvl4pPr>
            <a:lvl5pPr marL="1828250" indent="0">
              <a:buNone/>
              <a:defRPr sz="2000"/>
            </a:lvl5pPr>
            <a:lvl6pPr marL="2285312" indent="0">
              <a:buNone/>
              <a:defRPr sz="2000"/>
            </a:lvl6pPr>
            <a:lvl7pPr marL="2742375" indent="0">
              <a:buNone/>
              <a:defRPr sz="2000"/>
            </a:lvl7pPr>
            <a:lvl8pPr marL="3199437" indent="0">
              <a:buNone/>
              <a:defRPr sz="2000"/>
            </a:lvl8pPr>
            <a:lvl9pPr marL="36565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83738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99326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29"/>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786931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21"/>
            <a:ext cx="3033347"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1776" y="2311400"/>
            <a:ext cx="3033347"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1776" y="5689117"/>
            <a:ext cx="3033347"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1"/>
          <p:cNvSpPr>
            <a:spLocks noGrp="1" noChangeArrowheads="1"/>
          </p:cNvSpPr>
          <p:nvPr>
            <p:ph type="dt" sz="half" idx="10"/>
          </p:nvPr>
        </p:nvSpPr>
        <p:spPr/>
        <p:txBody>
          <a:bodyPr/>
          <a:lstStyle>
            <a:lvl1pPr>
              <a:defRPr/>
            </a:lvl1pPr>
          </a:lstStyle>
          <a:p>
            <a:pPr>
              <a:defRPr/>
            </a:pPr>
            <a:fld id="{07AF106C-F349-45ED-920F-B22AC98A69F3}" type="datetime1">
              <a:rPr lang="ja-JP" altLang="en-US" smtClean="0">
                <a:solidFill>
                  <a:prstClr val="black">
                    <a:tint val="75000"/>
                  </a:prstClr>
                </a:solidFill>
              </a:rPr>
              <a:pPr>
                <a:defRPr/>
              </a:pPr>
              <a:t>2018/7/27</a:t>
            </a:fld>
            <a:endParaRPr lang="en-US" altLang="ja-JP" dirty="0">
              <a:solidFill>
                <a:prstClr val="black">
                  <a:tint val="75000"/>
                </a:prstClr>
              </a:solidFill>
            </a:endParaRPr>
          </a:p>
        </p:txBody>
      </p:sp>
      <p:sp>
        <p:nvSpPr>
          <p:cNvPr id="7" name="Rectangle 12"/>
          <p:cNvSpPr>
            <a:spLocks noGrp="1" noChangeArrowheads="1"/>
          </p:cNvSpPr>
          <p:nvPr>
            <p:ph type="ftr" sz="quarter" idx="11"/>
          </p:nvPr>
        </p:nvSpPr>
        <p:spPr/>
        <p:txBody>
          <a:bodyPr/>
          <a:lstStyle>
            <a:lvl1pPr>
              <a:defRPr/>
            </a:lvl1pPr>
          </a:lstStyle>
          <a:p>
            <a:pPr>
              <a:defRPr/>
            </a:pPr>
            <a:endParaRPr lang="en-US" altLang="ja-JP" dirty="0">
              <a:solidFill>
                <a:prstClr val="black">
                  <a:tint val="75000"/>
                </a:prstClr>
              </a:solidFill>
            </a:endParaRPr>
          </a:p>
        </p:txBody>
      </p:sp>
      <p:sp>
        <p:nvSpPr>
          <p:cNvPr id="8" name="Rectangle 13"/>
          <p:cNvSpPr>
            <a:spLocks noGrp="1" noChangeArrowheads="1"/>
          </p:cNvSpPr>
          <p:nvPr>
            <p:ph type="sldNum" sz="quarter" idx="12"/>
          </p:nvPr>
        </p:nvSpPr>
        <p:spPr/>
        <p:txBody>
          <a:bodyPr/>
          <a:lstStyle>
            <a:lvl1pPr>
              <a:defRPr/>
            </a:lvl1pPr>
          </a:lstStyle>
          <a:p>
            <a:pPr>
              <a:defRPr/>
            </a:pPr>
            <a:fld id="{A45ED70D-F1FD-4776-8791-E99F1651F8FA}"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6983708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9162"/>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3" y="5613400"/>
            <a:ext cx="4800600" cy="2531533"/>
          </a:xfrm>
        </p:spPr>
        <p:txBody>
          <a:bodyPr/>
          <a:lstStyle>
            <a:lvl1pPr marL="0" indent="0" algn="ctr">
              <a:buNone/>
              <a:defRPr>
                <a:solidFill>
                  <a:schemeClr val="tx1">
                    <a:tint val="75000"/>
                  </a:schemeClr>
                </a:solidFill>
              </a:defRPr>
            </a:lvl1pPr>
            <a:lvl2pPr marL="457680" indent="0" algn="ctr">
              <a:buNone/>
              <a:defRPr>
                <a:solidFill>
                  <a:schemeClr val="tx1">
                    <a:tint val="75000"/>
                  </a:schemeClr>
                </a:solidFill>
              </a:defRPr>
            </a:lvl2pPr>
            <a:lvl3pPr marL="915360" indent="0" algn="ctr">
              <a:buNone/>
              <a:defRPr>
                <a:solidFill>
                  <a:schemeClr val="tx1">
                    <a:tint val="75000"/>
                  </a:schemeClr>
                </a:solidFill>
              </a:defRPr>
            </a:lvl3pPr>
            <a:lvl4pPr marL="1373039" indent="0" algn="ctr">
              <a:buNone/>
              <a:defRPr>
                <a:solidFill>
                  <a:schemeClr val="tx1">
                    <a:tint val="75000"/>
                  </a:schemeClr>
                </a:solidFill>
              </a:defRPr>
            </a:lvl4pPr>
            <a:lvl5pPr marL="1830718" indent="0" algn="ctr">
              <a:buNone/>
              <a:defRPr>
                <a:solidFill>
                  <a:schemeClr val="tx1">
                    <a:tint val="75000"/>
                  </a:schemeClr>
                </a:solidFill>
              </a:defRPr>
            </a:lvl5pPr>
            <a:lvl6pPr marL="2288399" indent="0" algn="ctr">
              <a:buNone/>
              <a:defRPr>
                <a:solidFill>
                  <a:schemeClr val="tx1">
                    <a:tint val="75000"/>
                  </a:schemeClr>
                </a:solidFill>
              </a:defRPr>
            </a:lvl6pPr>
            <a:lvl7pPr marL="2746079" indent="0" algn="ctr">
              <a:buNone/>
              <a:defRPr>
                <a:solidFill>
                  <a:schemeClr val="tx1">
                    <a:tint val="75000"/>
                  </a:schemeClr>
                </a:solidFill>
              </a:defRPr>
            </a:lvl7pPr>
            <a:lvl8pPr marL="3203754" indent="0" algn="ctr">
              <a:buNone/>
              <a:defRPr>
                <a:solidFill>
                  <a:schemeClr val="tx1">
                    <a:tint val="75000"/>
                  </a:schemeClr>
                </a:solidFill>
              </a:defRPr>
            </a:lvl8pPr>
            <a:lvl9pPr marL="3661434"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157479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419343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7415"/>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726"/>
            <a:ext cx="5829300" cy="2166937"/>
          </a:xfrm>
        </p:spPr>
        <p:txBody>
          <a:bodyPr anchor="b"/>
          <a:lstStyle>
            <a:lvl1pPr marL="0" indent="0">
              <a:buNone/>
              <a:defRPr sz="2000">
                <a:solidFill>
                  <a:schemeClr val="tx1">
                    <a:tint val="75000"/>
                  </a:schemeClr>
                </a:solidFill>
              </a:defRPr>
            </a:lvl1pPr>
            <a:lvl2pPr marL="457680" indent="0">
              <a:buNone/>
              <a:defRPr sz="1800">
                <a:solidFill>
                  <a:schemeClr val="tx1">
                    <a:tint val="75000"/>
                  </a:schemeClr>
                </a:solidFill>
              </a:defRPr>
            </a:lvl2pPr>
            <a:lvl3pPr marL="915360" indent="0">
              <a:buNone/>
              <a:defRPr sz="1500">
                <a:solidFill>
                  <a:schemeClr val="tx1">
                    <a:tint val="75000"/>
                  </a:schemeClr>
                </a:solidFill>
              </a:defRPr>
            </a:lvl3pPr>
            <a:lvl4pPr marL="1373039" indent="0">
              <a:buNone/>
              <a:defRPr sz="1400">
                <a:solidFill>
                  <a:schemeClr val="tx1">
                    <a:tint val="75000"/>
                  </a:schemeClr>
                </a:solidFill>
              </a:defRPr>
            </a:lvl4pPr>
            <a:lvl5pPr marL="1830718" indent="0">
              <a:buNone/>
              <a:defRPr sz="1400">
                <a:solidFill>
                  <a:schemeClr val="tx1">
                    <a:tint val="75000"/>
                  </a:schemeClr>
                </a:solidFill>
              </a:defRPr>
            </a:lvl5pPr>
            <a:lvl6pPr marL="2288399" indent="0">
              <a:buNone/>
              <a:defRPr sz="1400">
                <a:solidFill>
                  <a:schemeClr val="tx1">
                    <a:tint val="75000"/>
                  </a:schemeClr>
                </a:solidFill>
              </a:defRPr>
            </a:lvl6pPr>
            <a:lvl7pPr marL="2746079" indent="0">
              <a:buNone/>
              <a:defRPr sz="1400">
                <a:solidFill>
                  <a:schemeClr val="tx1">
                    <a:tint val="75000"/>
                  </a:schemeClr>
                </a:solidFill>
              </a:defRPr>
            </a:lvl7pPr>
            <a:lvl8pPr marL="3203754" indent="0">
              <a:buNone/>
              <a:defRPr sz="1400">
                <a:solidFill>
                  <a:schemeClr val="tx1">
                    <a:tint val="75000"/>
                  </a:schemeClr>
                </a:solidFill>
              </a:defRPr>
            </a:lvl8pPr>
            <a:lvl9pPr marL="3661434"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639299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9" y="2311435"/>
            <a:ext cx="3033348"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7" y="2311435"/>
            <a:ext cx="3033348"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861607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7680" indent="0">
              <a:buNone/>
              <a:defRPr sz="2000" b="1"/>
            </a:lvl2pPr>
            <a:lvl3pPr marL="915360" indent="0">
              <a:buNone/>
              <a:defRPr sz="1800" b="1"/>
            </a:lvl3pPr>
            <a:lvl4pPr marL="1373039" indent="0">
              <a:buNone/>
              <a:defRPr sz="1500" b="1"/>
            </a:lvl4pPr>
            <a:lvl5pPr marL="1830718" indent="0">
              <a:buNone/>
              <a:defRPr sz="1500" b="1"/>
            </a:lvl5pPr>
            <a:lvl6pPr marL="2288399" indent="0">
              <a:buNone/>
              <a:defRPr sz="1500" b="1"/>
            </a:lvl6pPr>
            <a:lvl7pPr marL="2746079" indent="0">
              <a:buNone/>
              <a:defRPr sz="1500" b="1"/>
            </a:lvl7pPr>
            <a:lvl8pPr marL="3203754" indent="0">
              <a:buNone/>
              <a:defRPr sz="1500" b="1"/>
            </a:lvl8pPr>
            <a:lvl9pPr marL="3661434"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2"/>
            <a:ext cx="3030049" cy="5707416"/>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339" y="2217385"/>
            <a:ext cx="3031148" cy="924101"/>
          </a:xfrm>
        </p:spPr>
        <p:txBody>
          <a:bodyPr anchor="b"/>
          <a:lstStyle>
            <a:lvl1pPr marL="0" indent="0">
              <a:buNone/>
              <a:defRPr sz="2400" b="1"/>
            </a:lvl1pPr>
            <a:lvl2pPr marL="457680" indent="0">
              <a:buNone/>
              <a:defRPr sz="2000" b="1"/>
            </a:lvl2pPr>
            <a:lvl3pPr marL="915360" indent="0">
              <a:buNone/>
              <a:defRPr sz="1800" b="1"/>
            </a:lvl3pPr>
            <a:lvl4pPr marL="1373039" indent="0">
              <a:buNone/>
              <a:defRPr sz="1500" b="1"/>
            </a:lvl4pPr>
            <a:lvl5pPr marL="1830718" indent="0">
              <a:buNone/>
              <a:defRPr sz="1500" b="1"/>
            </a:lvl5pPr>
            <a:lvl6pPr marL="2288399" indent="0">
              <a:buNone/>
              <a:defRPr sz="1500" b="1"/>
            </a:lvl6pPr>
            <a:lvl7pPr marL="2746079" indent="0">
              <a:buNone/>
              <a:defRPr sz="1500" b="1"/>
            </a:lvl7pPr>
            <a:lvl8pPr marL="3203754" indent="0">
              <a:buNone/>
              <a:defRPr sz="1500" b="1"/>
            </a:lvl8pPr>
            <a:lvl9pPr marL="3661434"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339" y="3141492"/>
            <a:ext cx="3031148" cy="5707416"/>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151875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012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601"/>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00"/>
            <a:ext cx="5829300" cy="2166937"/>
          </a:xfrm>
        </p:spPr>
        <p:txBody>
          <a:bodyPr anchor="b"/>
          <a:lstStyle>
            <a:lvl1pPr marL="0" indent="0">
              <a:buNone/>
              <a:defRPr sz="2000">
                <a:solidFill>
                  <a:schemeClr val="tx1">
                    <a:tint val="75000"/>
                  </a:schemeClr>
                </a:solidFill>
              </a:defRPr>
            </a:lvl1pPr>
            <a:lvl2pPr marL="457062" indent="0">
              <a:buNone/>
              <a:defRPr sz="1800">
                <a:solidFill>
                  <a:schemeClr val="tx1">
                    <a:tint val="75000"/>
                  </a:schemeClr>
                </a:solidFill>
              </a:defRPr>
            </a:lvl2pPr>
            <a:lvl3pPr marL="914125" indent="0">
              <a:buNone/>
              <a:defRPr sz="1600">
                <a:solidFill>
                  <a:schemeClr val="tx1">
                    <a:tint val="75000"/>
                  </a:schemeClr>
                </a:solidFill>
              </a:defRPr>
            </a:lvl3pPr>
            <a:lvl4pPr marL="1371187" indent="0">
              <a:buNone/>
              <a:defRPr sz="1400">
                <a:solidFill>
                  <a:schemeClr val="tx1">
                    <a:tint val="75000"/>
                  </a:schemeClr>
                </a:solidFill>
              </a:defRPr>
            </a:lvl4pPr>
            <a:lvl5pPr marL="1828250" indent="0">
              <a:buNone/>
              <a:defRPr sz="1400">
                <a:solidFill>
                  <a:schemeClr val="tx1">
                    <a:tint val="75000"/>
                  </a:schemeClr>
                </a:solidFill>
              </a:defRPr>
            </a:lvl5pPr>
            <a:lvl6pPr marL="2285312" indent="0">
              <a:buNone/>
              <a:defRPr sz="1400">
                <a:solidFill>
                  <a:schemeClr val="tx1">
                    <a:tint val="75000"/>
                  </a:schemeClr>
                </a:solidFill>
              </a:defRPr>
            </a:lvl6pPr>
            <a:lvl7pPr marL="2742375" indent="0">
              <a:buNone/>
              <a:defRPr sz="1400">
                <a:solidFill>
                  <a:schemeClr val="tx1">
                    <a:tint val="75000"/>
                  </a:schemeClr>
                </a:solidFill>
              </a:defRPr>
            </a:lvl7pPr>
            <a:lvl8pPr marL="3199437" indent="0">
              <a:buNone/>
              <a:defRPr sz="1400">
                <a:solidFill>
                  <a:schemeClr val="tx1">
                    <a:tint val="75000"/>
                  </a:schemeClr>
                </a:solidFill>
              </a:defRPr>
            </a:lvl8pPr>
            <a:lvl9pPr marL="36565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501383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23" y="394405"/>
            <a:ext cx="2256327"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58" y="394523"/>
            <a:ext cx="3833448"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23" y="2072969"/>
            <a:ext cx="2256327" cy="6775980"/>
          </a:xfrm>
        </p:spPr>
        <p:txBody>
          <a:bodyPr/>
          <a:lstStyle>
            <a:lvl1pPr marL="0" indent="0">
              <a:buNone/>
              <a:defRPr sz="1400"/>
            </a:lvl1pPr>
            <a:lvl2pPr marL="457680" indent="0">
              <a:buNone/>
              <a:defRPr sz="1200"/>
            </a:lvl2pPr>
            <a:lvl3pPr marL="915360" indent="0">
              <a:buNone/>
              <a:defRPr sz="1000"/>
            </a:lvl3pPr>
            <a:lvl4pPr marL="1373039" indent="0">
              <a:buNone/>
              <a:defRPr sz="900"/>
            </a:lvl4pPr>
            <a:lvl5pPr marL="1830718" indent="0">
              <a:buNone/>
              <a:defRPr sz="900"/>
            </a:lvl5pPr>
            <a:lvl6pPr marL="2288399" indent="0">
              <a:buNone/>
              <a:defRPr sz="900"/>
            </a:lvl6pPr>
            <a:lvl7pPr marL="2746079" indent="0">
              <a:buNone/>
              <a:defRPr sz="900"/>
            </a:lvl7pPr>
            <a:lvl8pPr marL="3203754" indent="0">
              <a:buNone/>
              <a:defRPr sz="900"/>
            </a:lvl8pPr>
            <a:lvl9pPr marL="3661434"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45455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8"/>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3200"/>
            </a:lvl1pPr>
            <a:lvl2pPr marL="457680" indent="0">
              <a:buNone/>
              <a:defRPr sz="2800"/>
            </a:lvl2pPr>
            <a:lvl3pPr marL="915360" indent="0">
              <a:buNone/>
              <a:defRPr sz="2400"/>
            </a:lvl3pPr>
            <a:lvl4pPr marL="1373039" indent="0">
              <a:buNone/>
              <a:defRPr sz="2000"/>
            </a:lvl4pPr>
            <a:lvl5pPr marL="1830718" indent="0">
              <a:buNone/>
              <a:defRPr sz="2000"/>
            </a:lvl5pPr>
            <a:lvl6pPr marL="2288399" indent="0">
              <a:buNone/>
              <a:defRPr sz="2000"/>
            </a:lvl6pPr>
            <a:lvl7pPr marL="2746079" indent="0">
              <a:buNone/>
              <a:defRPr sz="2000"/>
            </a:lvl7pPr>
            <a:lvl8pPr marL="3203754" indent="0">
              <a:buNone/>
              <a:defRPr sz="2000"/>
            </a:lvl8pPr>
            <a:lvl9pPr marL="3661434"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1400"/>
            </a:lvl1pPr>
            <a:lvl2pPr marL="457680" indent="0">
              <a:buNone/>
              <a:defRPr sz="1200"/>
            </a:lvl2pPr>
            <a:lvl3pPr marL="915360" indent="0">
              <a:buNone/>
              <a:defRPr sz="1000"/>
            </a:lvl3pPr>
            <a:lvl4pPr marL="1373039" indent="0">
              <a:buNone/>
              <a:defRPr sz="900"/>
            </a:lvl4pPr>
            <a:lvl5pPr marL="1830718" indent="0">
              <a:buNone/>
              <a:defRPr sz="900"/>
            </a:lvl5pPr>
            <a:lvl6pPr marL="2288399" indent="0">
              <a:buNone/>
              <a:defRPr sz="900"/>
            </a:lvl6pPr>
            <a:lvl7pPr marL="2746079" indent="0">
              <a:buNone/>
              <a:defRPr sz="900"/>
            </a:lvl7pPr>
            <a:lvl8pPr marL="3203754" indent="0">
              <a:buNone/>
              <a:defRPr sz="900"/>
            </a:lvl8pPr>
            <a:lvl9pPr marL="3661434"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576405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11257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814"/>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814"/>
            <a:ext cx="4523643"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428591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77"/>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1"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285109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76922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601"/>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00"/>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678581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09"/>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09"/>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456321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6" y="2217385"/>
            <a:ext cx="3030049"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6" y="3141486"/>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73" y="2217385"/>
            <a:ext cx="303114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73" y="3141486"/>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7831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76"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pPr>
                <a:defRPr/>
              </a:pPr>
              <a: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027897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642281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32"/>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326"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58180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6" y="6934201"/>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719154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208116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29"/>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4223780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08"/>
            <a:ext cx="3033347"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1769" y="2311400"/>
            <a:ext cx="3033347"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1769" y="5689117"/>
            <a:ext cx="3033347"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1"/>
          <p:cNvSpPr>
            <a:spLocks noGrp="1" noChangeArrowheads="1"/>
          </p:cNvSpPr>
          <p:nvPr>
            <p:ph type="dt" sz="half" idx="10"/>
          </p:nvPr>
        </p:nvSpPr>
        <p:spPr/>
        <p:txBody>
          <a:bodyPr/>
          <a:lstStyle>
            <a:lvl1pPr>
              <a:defRPr/>
            </a:lvl1pPr>
          </a:lstStyle>
          <a:p>
            <a:pPr>
              <a:defRPr/>
            </a:pPr>
            <a:fld id="{07AF106C-F349-45ED-920F-B22AC98A69F3}" type="datetime1">
              <a:rPr lang="ja-JP" altLang="en-US" smtClean="0">
                <a:solidFill>
                  <a:prstClr val="black">
                    <a:tint val="75000"/>
                  </a:prstClr>
                </a:solidFill>
              </a:rPr>
              <a:pPr>
                <a:defRPr/>
              </a:pPr>
              <a:t>2018/7/27</a:t>
            </a:fld>
            <a:endParaRPr lang="en-US" altLang="ja-JP" dirty="0">
              <a:solidFill>
                <a:prstClr val="black">
                  <a:tint val="75000"/>
                </a:prstClr>
              </a:solidFill>
            </a:endParaRPr>
          </a:p>
        </p:txBody>
      </p:sp>
      <p:sp>
        <p:nvSpPr>
          <p:cNvPr id="7" name="Rectangle 12"/>
          <p:cNvSpPr>
            <a:spLocks noGrp="1" noChangeArrowheads="1"/>
          </p:cNvSpPr>
          <p:nvPr>
            <p:ph type="ftr" sz="quarter" idx="11"/>
          </p:nvPr>
        </p:nvSpPr>
        <p:spPr/>
        <p:txBody>
          <a:bodyPr/>
          <a:lstStyle>
            <a:lvl1pPr>
              <a:defRPr/>
            </a:lvl1pPr>
          </a:lstStyle>
          <a:p>
            <a:pPr>
              <a:defRPr/>
            </a:pPr>
            <a:endParaRPr lang="en-US" altLang="ja-JP" dirty="0">
              <a:solidFill>
                <a:prstClr val="black">
                  <a:tint val="75000"/>
                </a:prstClr>
              </a:solidFill>
            </a:endParaRPr>
          </a:p>
        </p:txBody>
      </p:sp>
      <p:sp>
        <p:nvSpPr>
          <p:cNvPr id="8" name="Rectangle 13"/>
          <p:cNvSpPr>
            <a:spLocks noGrp="1" noChangeArrowheads="1"/>
          </p:cNvSpPr>
          <p:nvPr>
            <p:ph type="sldNum" sz="quarter" idx="12"/>
          </p:nvPr>
        </p:nvSpPr>
        <p:spPr/>
        <p:txBody>
          <a:bodyPr/>
          <a:lstStyle>
            <a:lvl1pPr>
              <a:defRPr/>
            </a:lvl1pPr>
          </a:lstStyle>
          <a:p>
            <a:pPr>
              <a:defRPr/>
            </a:pPr>
            <a:fld id="{A45ED70D-F1FD-4776-8791-E99F1651F8FA}"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23805686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6699"/>
            <a:ext cx="6172200" cy="1651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342901" y="2311409"/>
            <a:ext cx="6172200" cy="6537502"/>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BB4DEB-7B31-4128-B71A-FB51168D923D}"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34668956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77"/>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1"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113165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7027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74" y="2217385"/>
            <a:ext cx="3031148"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74"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pPr>
                <a:defRPr/>
              </a:pPr>
              <a:t>‹#›</a:t>
            </a:fld>
            <a:endParaRPr lang="ja-JP"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601"/>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00"/>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487528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09"/>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09"/>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806288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6" y="2217385"/>
            <a:ext cx="3030049"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6" y="3141486"/>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73" y="2217385"/>
            <a:ext cx="303114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73" y="3141486"/>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059962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766225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349304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32"/>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326"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087029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6" y="6934201"/>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585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102592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29"/>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178699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08"/>
            <a:ext cx="3033347"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1769" y="2311400"/>
            <a:ext cx="3033347"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1769" y="5689117"/>
            <a:ext cx="3033347"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1"/>
          <p:cNvSpPr>
            <a:spLocks noGrp="1" noChangeArrowheads="1"/>
          </p:cNvSpPr>
          <p:nvPr>
            <p:ph type="dt" sz="half" idx="10"/>
          </p:nvPr>
        </p:nvSpPr>
        <p:spPr/>
        <p:txBody>
          <a:bodyPr/>
          <a:lstStyle>
            <a:lvl1pPr>
              <a:defRPr/>
            </a:lvl1pPr>
          </a:lstStyle>
          <a:p>
            <a:pPr>
              <a:defRPr/>
            </a:pPr>
            <a:fld id="{07AF106C-F349-45ED-920F-B22AC98A69F3}" type="datetime1">
              <a:rPr lang="ja-JP" altLang="en-US" smtClean="0">
                <a:solidFill>
                  <a:prstClr val="black">
                    <a:tint val="75000"/>
                  </a:prstClr>
                </a:solidFill>
              </a:rPr>
              <a:pPr>
                <a:defRPr/>
              </a:pPr>
              <a:t>2018/7/27</a:t>
            </a:fld>
            <a:endParaRPr lang="en-US" altLang="ja-JP" dirty="0">
              <a:solidFill>
                <a:prstClr val="black">
                  <a:tint val="75000"/>
                </a:prstClr>
              </a:solidFill>
            </a:endParaRPr>
          </a:p>
        </p:txBody>
      </p:sp>
      <p:sp>
        <p:nvSpPr>
          <p:cNvPr id="7" name="Rectangle 12"/>
          <p:cNvSpPr>
            <a:spLocks noGrp="1" noChangeArrowheads="1"/>
          </p:cNvSpPr>
          <p:nvPr>
            <p:ph type="ftr" sz="quarter" idx="11"/>
          </p:nvPr>
        </p:nvSpPr>
        <p:spPr/>
        <p:txBody>
          <a:bodyPr/>
          <a:lstStyle>
            <a:lvl1pPr>
              <a:defRPr/>
            </a:lvl1pPr>
          </a:lstStyle>
          <a:p>
            <a:pPr>
              <a:defRPr/>
            </a:pPr>
            <a:endParaRPr lang="en-US" altLang="ja-JP" dirty="0">
              <a:solidFill>
                <a:prstClr val="black">
                  <a:tint val="75000"/>
                </a:prstClr>
              </a:solidFill>
            </a:endParaRPr>
          </a:p>
        </p:txBody>
      </p:sp>
      <p:sp>
        <p:nvSpPr>
          <p:cNvPr id="8" name="Rectangle 13"/>
          <p:cNvSpPr>
            <a:spLocks noGrp="1" noChangeArrowheads="1"/>
          </p:cNvSpPr>
          <p:nvPr>
            <p:ph type="sldNum" sz="quarter" idx="12"/>
          </p:nvPr>
        </p:nvSpPr>
        <p:spPr/>
        <p:txBody>
          <a:bodyPr/>
          <a:lstStyle>
            <a:lvl1pPr>
              <a:defRPr/>
            </a:lvl1pPr>
          </a:lstStyle>
          <a:p>
            <a:pPr>
              <a:defRPr/>
            </a:pPr>
            <a:fld id="{A45ED70D-F1FD-4776-8791-E99F1651F8FA}"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400641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pPr>
                <a:defRPr/>
              </a:pPr>
              <a:t>‹#›</a:t>
            </a:fld>
            <a:endParaRPr lang="ja-JP" alt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6699"/>
            <a:ext cx="6172200" cy="1651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342901" y="2311409"/>
            <a:ext cx="6172200" cy="6537502"/>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BB4DEB-7B31-4128-B71A-FB51168D923D}"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29426319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901" y="396729"/>
            <a:ext cx="6172200" cy="845220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7B0C327-D715-4AF8-BA71-D07FB1F002DB}"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71163563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8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9631111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377263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803"/>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55"/>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3038784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7655287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398242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995076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2619248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39"/>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9496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pPr>
                <a:defRPr/>
              </a:pPr>
              <a:t>‹#›</a:t>
            </a:fld>
            <a:endParaRPr lang="ja-JP" alt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2"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2"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2" y="7752823"/>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8152200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7077555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7"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8580802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8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459043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383383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803"/>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55"/>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4424945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9324963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6395647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0132194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5424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38"/>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326" cy="6775980"/>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pPr>
                <a:defRPr/>
              </a:pPr>
              <a:t>‹#›</a:t>
            </a:fld>
            <a:endParaRPr lang="ja-JP" alt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39"/>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8767417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2"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2"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2" y="7752823"/>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2458290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6936787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7"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739784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37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1" y="5613400"/>
            <a:ext cx="4800600" cy="2531533"/>
          </a:xfrm>
        </p:spPr>
        <p:txBody>
          <a:bodyPr/>
          <a:lstStyle>
            <a:lvl1pPr marL="0" indent="0" algn="ctr">
              <a:buNone/>
              <a:defRPr>
                <a:solidFill>
                  <a:schemeClr val="tx1">
                    <a:tint val="75000"/>
                  </a:schemeClr>
                </a:solidFill>
              </a:defRPr>
            </a:lvl1pPr>
            <a:lvl2pPr marL="457090" indent="0" algn="ctr">
              <a:buNone/>
              <a:defRPr>
                <a:solidFill>
                  <a:schemeClr val="tx1">
                    <a:tint val="75000"/>
                  </a:schemeClr>
                </a:solidFill>
              </a:defRPr>
            </a:lvl2pPr>
            <a:lvl3pPr marL="914180" indent="0" algn="ctr">
              <a:buNone/>
              <a:defRPr>
                <a:solidFill>
                  <a:schemeClr val="tx1">
                    <a:tint val="75000"/>
                  </a:schemeClr>
                </a:solidFill>
              </a:defRPr>
            </a:lvl3pPr>
            <a:lvl4pPr marL="1371270" indent="0" algn="ctr">
              <a:buNone/>
              <a:defRPr>
                <a:solidFill>
                  <a:schemeClr val="tx1">
                    <a:tint val="75000"/>
                  </a:schemeClr>
                </a:solidFill>
              </a:defRPr>
            </a:lvl4pPr>
            <a:lvl5pPr marL="1828360" indent="0" algn="ctr">
              <a:buNone/>
              <a:defRPr>
                <a:solidFill>
                  <a:schemeClr val="tx1">
                    <a:tint val="75000"/>
                  </a:schemeClr>
                </a:solidFill>
              </a:defRPr>
            </a:lvl5pPr>
            <a:lvl6pPr marL="2285450" indent="0" algn="ctr">
              <a:buNone/>
              <a:defRPr>
                <a:solidFill>
                  <a:schemeClr val="tx1">
                    <a:tint val="75000"/>
                  </a:schemeClr>
                </a:solidFill>
              </a:defRPr>
            </a:lvl6pPr>
            <a:lvl7pPr marL="2742540" indent="0" algn="ctr">
              <a:buNone/>
              <a:defRPr>
                <a:solidFill>
                  <a:schemeClr val="tx1">
                    <a:tint val="75000"/>
                  </a:schemeClr>
                </a:solidFill>
              </a:defRPr>
            </a:lvl7pPr>
            <a:lvl8pPr marL="3199629" indent="0" algn="ctr">
              <a:buNone/>
              <a:defRPr>
                <a:solidFill>
                  <a:schemeClr val="tx1">
                    <a:tint val="75000"/>
                  </a:schemeClr>
                </a:solidFill>
              </a:defRPr>
            </a:lvl8pPr>
            <a:lvl9pPr marL="365671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469906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080491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95"/>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6" y="4198591"/>
            <a:ext cx="5829300" cy="2166935"/>
          </a:xfrm>
        </p:spPr>
        <p:txBody>
          <a:bodyPr anchor="b"/>
          <a:lstStyle>
            <a:lvl1pPr marL="0" indent="0">
              <a:buNone/>
              <a:defRPr sz="2000">
                <a:solidFill>
                  <a:schemeClr val="tx1">
                    <a:tint val="75000"/>
                  </a:schemeClr>
                </a:solidFill>
              </a:defRPr>
            </a:lvl1pPr>
            <a:lvl2pPr marL="457090" indent="0">
              <a:buNone/>
              <a:defRPr sz="1800">
                <a:solidFill>
                  <a:schemeClr val="tx1">
                    <a:tint val="75000"/>
                  </a:schemeClr>
                </a:solidFill>
              </a:defRPr>
            </a:lvl2pPr>
            <a:lvl3pPr marL="914180" indent="0">
              <a:buNone/>
              <a:defRPr sz="1600">
                <a:solidFill>
                  <a:schemeClr val="tx1">
                    <a:tint val="75000"/>
                  </a:schemeClr>
                </a:solidFill>
              </a:defRPr>
            </a:lvl3pPr>
            <a:lvl4pPr marL="1371270" indent="0">
              <a:buNone/>
              <a:defRPr sz="1400">
                <a:solidFill>
                  <a:schemeClr val="tx1">
                    <a:tint val="75000"/>
                  </a:schemeClr>
                </a:solidFill>
              </a:defRPr>
            </a:lvl4pPr>
            <a:lvl5pPr marL="1828360" indent="0">
              <a:buNone/>
              <a:defRPr sz="1400">
                <a:solidFill>
                  <a:schemeClr val="tx1">
                    <a:tint val="75000"/>
                  </a:schemeClr>
                </a:solidFill>
              </a:defRPr>
            </a:lvl5pPr>
            <a:lvl6pPr marL="2285450" indent="0">
              <a:buNone/>
              <a:defRPr sz="1400">
                <a:solidFill>
                  <a:schemeClr val="tx1">
                    <a:tint val="75000"/>
                  </a:schemeClr>
                </a:solidFill>
              </a:defRPr>
            </a:lvl6pPr>
            <a:lvl7pPr marL="2742540" indent="0">
              <a:buNone/>
              <a:defRPr sz="1400">
                <a:solidFill>
                  <a:schemeClr val="tx1">
                    <a:tint val="75000"/>
                  </a:schemeClr>
                </a:solidFill>
              </a:defRPr>
            </a:lvl7pPr>
            <a:lvl8pPr marL="3199629" indent="0">
              <a:buNone/>
              <a:defRPr sz="1400">
                <a:solidFill>
                  <a:schemeClr val="tx1">
                    <a:tint val="75000"/>
                  </a:schemeClr>
                </a:solidFill>
              </a:defRPr>
            </a:lvl8pPr>
            <a:lvl9pPr marL="3656719"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5836330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89"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25"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1834133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3" y="2217388"/>
            <a:ext cx="3030141" cy="924101"/>
          </a:xfrm>
        </p:spPr>
        <p:txBody>
          <a:bodyPr anchor="b"/>
          <a:lstStyle>
            <a:lvl1pPr marL="0" indent="0">
              <a:buNone/>
              <a:defRPr sz="2400" b="1"/>
            </a:lvl1pPr>
            <a:lvl2pPr marL="457090" indent="0">
              <a:buNone/>
              <a:defRPr sz="2000" b="1"/>
            </a:lvl2pPr>
            <a:lvl3pPr marL="914180" indent="0">
              <a:buNone/>
              <a:defRPr sz="1800" b="1"/>
            </a:lvl3pPr>
            <a:lvl4pPr marL="1371270" indent="0">
              <a:buNone/>
              <a:defRPr sz="1600" b="1"/>
            </a:lvl4pPr>
            <a:lvl5pPr marL="1828360" indent="0">
              <a:buNone/>
              <a:defRPr sz="1600" b="1"/>
            </a:lvl5pPr>
            <a:lvl6pPr marL="2285450" indent="0">
              <a:buNone/>
              <a:defRPr sz="1600" b="1"/>
            </a:lvl6pPr>
            <a:lvl7pPr marL="2742540" indent="0">
              <a:buNone/>
              <a:defRPr sz="1600" b="1"/>
            </a:lvl7pPr>
            <a:lvl8pPr marL="3199629" indent="0">
              <a:buNone/>
              <a:defRPr sz="1600" b="1"/>
            </a:lvl8pPr>
            <a:lvl9pPr marL="365671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90" y="2217388"/>
            <a:ext cx="3031331" cy="924101"/>
          </a:xfrm>
        </p:spPr>
        <p:txBody>
          <a:bodyPr anchor="b"/>
          <a:lstStyle>
            <a:lvl1pPr marL="0" indent="0">
              <a:buNone/>
              <a:defRPr sz="2400" b="1"/>
            </a:lvl1pPr>
            <a:lvl2pPr marL="457090" indent="0">
              <a:buNone/>
              <a:defRPr sz="2000" b="1"/>
            </a:lvl2pPr>
            <a:lvl3pPr marL="914180" indent="0">
              <a:buNone/>
              <a:defRPr sz="1800" b="1"/>
            </a:lvl3pPr>
            <a:lvl4pPr marL="1371270" indent="0">
              <a:buNone/>
              <a:defRPr sz="1600" b="1"/>
            </a:lvl4pPr>
            <a:lvl5pPr marL="1828360" indent="0">
              <a:buNone/>
              <a:defRPr sz="1600" b="1"/>
            </a:lvl5pPr>
            <a:lvl6pPr marL="2285450" indent="0">
              <a:buNone/>
              <a:defRPr sz="1600" b="1"/>
            </a:lvl6pPr>
            <a:lvl7pPr marL="2742540" indent="0">
              <a:buNone/>
              <a:defRPr sz="1600" b="1"/>
            </a:lvl7pPr>
            <a:lvl8pPr marL="3199629" indent="0">
              <a:buNone/>
              <a:defRPr sz="1600" b="1"/>
            </a:lvl8pPr>
            <a:lvl9pPr marL="365671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9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3187403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4976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4"/>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3200"/>
            </a:lvl1pPr>
            <a:lvl2pPr marL="457062" indent="0">
              <a:buNone/>
              <a:defRPr sz="2800"/>
            </a:lvl2pPr>
            <a:lvl3pPr marL="914125" indent="0">
              <a:buNone/>
              <a:defRPr sz="2400"/>
            </a:lvl3pPr>
            <a:lvl4pPr marL="1371187" indent="0">
              <a:buNone/>
              <a:defRPr sz="2000"/>
            </a:lvl4pPr>
            <a:lvl5pPr marL="1828250" indent="0">
              <a:buNone/>
              <a:defRPr sz="2000"/>
            </a:lvl5pPr>
            <a:lvl6pPr marL="2285312" indent="0">
              <a:buNone/>
              <a:defRPr sz="2000"/>
            </a:lvl6pPr>
            <a:lvl7pPr marL="2742375" indent="0">
              <a:buNone/>
              <a:defRPr sz="2000"/>
            </a:lvl7pPr>
            <a:lvl8pPr marL="3199437" indent="0">
              <a:buNone/>
              <a:defRPr sz="2000"/>
            </a:lvl8pPr>
            <a:lvl9pPr marL="36565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pPr>
                <a:defRPr/>
              </a:pPr>
              <a:t>‹#›</a:t>
            </a:fld>
            <a:endParaRPr lang="ja-JP" alt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2983379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7"/>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3" y="39443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6" y="2072927"/>
            <a:ext cx="2256235" cy="6775980"/>
          </a:xfrm>
        </p:spPr>
        <p:txBody>
          <a:bodyPr/>
          <a:lstStyle>
            <a:lvl1pPr marL="0" indent="0">
              <a:buNone/>
              <a:defRPr sz="1400"/>
            </a:lvl1pPr>
            <a:lvl2pPr marL="457090" indent="0">
              <a:buNone/>
              <a:defRPr sz="1200"/>
            </a:lvl2pPr>
            <a:lvl3pPr marL="914180" indent="0">
              <a:buNone/>
              <a:defRPr sz="1000"/>
            </a:lvl3pPr>
            <a:lvl4pPr marL="1371270" indent="0">
              <a:buNone/>
              <a:defRPr sz="900"/>
            </a:lvl4pPr>
            <a:lvl5pPr marL="1828360" indent="0">
              <a:buNone/>
              <a:defRPr sz="900"/>
            </a:lvl5pPr>
            <a:lvl6pPr marL="2285450" indent="0">
              <a:buNone/>
              <a:defRPr sz="900"/>
            </a:lvl6pPr>
            <a:lvl7pPr marL="2742540" indent="0">
              <a:buNone/>
              <a:defRPr sz="900"/>
            </a:lvl7pPr>
            <a:lvl8pPr marL="3199629" indent="0">
              <a:buNone/>
              <a:defRPr sz="900"/>
            </a:lvl8pPr>
            <a:lvl9pPr marL="365671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4871538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8" y="6934203"/>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8" y="885119"/>
            <a:ext cx="4114800" cy="5943600"/>
          </a:xfrm>
        </p:spPr>
        <p:txBody>
          <a:bodyPr/>
          <a:lstStyle>
            <a:lvl1pPr marL="0" indent="0">
              <a:buNone/>
              <a:defRPr sz="3200"/>
            </a:lvl1pPr>
            <a:lvl2pPr marL="457090" indent="0">
              <a:buNone/>
              <a:defRPr sz="2800"/>
            </a:lvl2pPr>
            <a:lvl3pPr marL="914180" indent="0">
              <a:buNone/>
              <a:defRPr sz="2400"/>
            </a:lvl3pPr>
            <a:lvl4pPr marL="1371270" indent="0">
              <a:buNone/>
              <a:defRPr sz="2000"/>
            </a:lvl4pPr>
            <a:lvl5pPr marL="1828360" indent="0">
              <a:buNone/>
              <a:defRPr sz="2000"/>
            </a:lvl5pPr>
            <a:lvl6pPr marL="2285450" indent="0">
              <a:buNone/>
              <a:defRPr sz="2000"/>
            </a:lvl6pPr>
            <a:lvl7pPr marL="2742540" indent="0">
              <a:buNone/>
              <a:defRPr sz="2000"/>
            </a:lvl7pPr>
            <a:lvl8pPr marL="3199629" indent="0">
              <a:buNone/>
              <a:defRPr sz="2000"/>
            </a:lvl8pPr>
            <a:lvl9pPr marL="3656719"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8" y="7752825"/>
            <a:ext cx="4114800" cy="1162578"/>
          </a:xfrm>
        </p:spPr>
        <p:txBody>
          <a:bodyPr/>
          <a:lstStyle>
            <a:lvl1pPr marL="0" indent="0">
              <a:buNone/>
              <a:defRPr sz="1400"/>
            </a:lvl1pPr>
            <a:lvl2pPr marL="457090" indent="0">
              <a:buNone/>
              <a:defRPr sz="1200"/>
            </a:lvl2pPr>
            <a:lvl3pPr marL="914180" indent="0">
              <a:buNone/>
              <a:defRPr sz="1000"/>
            </a:lvl3pPr>
            <a:lvl4pPr marL="1371270" indent="0">
              <a:buNone/>
              <a:defRPr sz="900"/>
            </a:lvl4pPr>
            <a:lvl5pPr marL="1828360" indent="0">
              <a:buNone/>
              <a:defRPr sz="900"/>
            </a:lvl5pPr>
            <a:lvl6pPr marL="2285450" indent="0">
              <a:buNone/>
              <a:defRPr sz="900"/>
            </a:lvl6pPr>
            <a:lvl7pPr marL="2742540" indent="0">
              <a:buNone/>
              <a:defRPr sz="900"/>
            </a:lvl7pPr>
            <a:lvl8pPr marL="3199629" indent="0">
              <a:buNone/>
              <a:defRPr sz="900"/>
            </a:lvl8pPr>
            <a:lvl9pPr marL="365671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6609844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9507405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71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81" y="52971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2018/7/27</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620055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8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9451374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2019853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800"/>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55"/>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6051257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1098604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6474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3.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theme" Target="../theme/theme10.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4.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theme" Target="../theme/theme11.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5.xml"/><Relationship Id="rId3" Type="http://schemas.openxmlformats.org/officeDocument/2006/relationships/slideLayout" Target="../slideLayouts/slideLayout130.xml"/><Relationship Id="rId7" Type="http://schemas.openxmlformats.org/officeDocument/2006/relationships/slideLayout" Target="../slideLayouts/slideLayout134.xml"/><Relationship Id="rId12" Type="http://schemas.openxmlformats.org/officeDocument/2006/relationships/theme" Target="../theme/theme12.xml"/><Relationship Id="rId2" Type="http://schemas.openxmlformats.org/officeDocument/2006/relationships/slideLayout" Target="../slideLayouts/slideLayout129.xml"/><Relationship Id="rId1" Type="http://schemas.openxmlformats.org/officeDocument/2006/relationships/slideLayout" Target="../slideLayouts/slideLayout128.xml"/><Relationship Id="rId6" Type="http://schemas.openxmlformats.org/officeDocument/2006/relationships/slideLayout" Target="../slideLayouts/slideLayout133.xml"/><Relationship Id="rId11" Type="http://schemas.openxmlformats.org/officeDocument/2006/relationships/slideLayout" Target="../slideLayouts/slideLayout138.xml"/><Relationship Id="rId5" Type="http://schemas.openxmlformats.org/officeDocument/2006/relationships/slideLayout" Target="../slideLayouts/slideLayout132.xml"/><Relationship Id="rId10" Type="http://schemas.openxmlformats.org/officeDocument/2006/relationships/slideLayout" Target="../slideLayouts/slideLayout137.xml"/><Relationship Id="rId4" Type="http://schemas.openxmlformats.org/officeDocument/2006/relationships/slideLayout" Target="../slideLayouts/slideLayout131.xml"/><Relationship Id="rId9" Type="http://schemas.openxmlformats.org/officeDocument/2006/relationships/slideLayout" Target="../slideLayouts/slideLayout136.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6.xml"/><Relationship Id="rId3" Type="http://schemas.openxmlformats.org/officeDocument/2006/relationships/slideLayout" Target="../slideLayouts/slideLayout141.xml"/><Relationship Id="rId7" Type="http://schemas.openxmlformats.org/officeDocument/2006/relationships/slideLayout" Target="../slideLayouts/slideLayout145.xml"/><Relationship Id="rId12" Type="http://schemas.openxmlformats.org/officeDocument/2006/relationships/theme" Target="../theme/theme13.xml"/><Relationship Id="rId2" Type="http://schemas.openxmlformats.org/officeDocument/2006/relationships/slideLayout" Target="../slideLayouts/slideLayout140.xml"/><Relationship Id="rId1" Type="http://schemas.openxmlformats.org/officeDocument/2006/relationships/slideLayout" Target="../slideLayouts/slideLayout139.xml"/><Relationship Id="rId6" Type="http://schemas.openxmlformats.org/officeDocument/2006/relationships/slideLayout" Target="../slideLayouts/slideLayout144.xml"/><Relationship Id="rId11" Type="http://schemas.openxmlformats.org/officeDocument/2006/relationships/slideLayout" Target="../slideLayouts/slideLayout149.xml"/><Relationship Id="rId5" Type="http://schemas.openxmlformats.org/officeDocument/2006/relationships/slideLayout" Target="../slideLayouts/slideLayout143.xml"/><Relationship Id="rId10" Type="http://schemas.openxmlformats.org/officeDocument/2006/relationships/slideLayout" Target="../slideLayouts/slideLayout148.xml"/><Relationship Id="rId4" Type="http://schemas.openxmlformats.org/officeDocument/2006/relationships/slideLayout" Target="../slideLayouts/slideLayout142.xml"/><Relationship Id="rId9" Type="http://schemas.openxmlformats.org/officeDocument/2006/relationships/slideLayout" Target="../slideLayouts/slideLayout147.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7.xml"/><Relationship Id="rId3" Type="http://schemas.openxmlformats.org/officeDocument/2006/relationships/slideLayout" Target="../slideLayouts/slideLayout152.xml"/><Relationship Id="rId7" Type="http://schemas.openxmlformats.org/officeDocument/2006/relationships/slideLayout" Target="../slideLayouts/slideLayout156.xml"/><Relationship Id="rId12" Type="http://schemas.openxmlformats.org/officeDocument/2006/relationships/theme" Target="../theme/theme14.xml"/><Relationship Id="rId2" Type="http://schemas.openxmlformats.org/officeDocument/2006/relationships/slideLayout" Target="../slideLayouts/slideLayout151.xml"/><Relationship Id="rId1" Type="http://schemas.openxmlformats.org/officeDocument/2006/relationships/slideLayout" Target="../slideLayouts/slideLayout150.xml"/><Relationship Id="rId6" Type="http://schemas.openxmlformats.org/officeDocument/2006/relationships/slideLayout" Target="../slideLayouts/slideLayout155.xml"/><Relationship Id="rId11" Type="http://schemas.openxmlformats.org/officeDocument/2006/relationships/slideLayout" Target="../slideLayouts/slideLayout160.xml"/><Relationship Id="rId5" Type="http://schemas.openxmlformats.org/officeDocument/2006/relationships/slideLayout" Target="../slideLayouts/slideLayout154.xml"/><Relationship Id="rId10" Type="http://schemas.openxmlformats.org/officeDocument/2006/relationships/slideLayout" Target="../slideLayouts/slideLayout159.xml"/><Relationship Id="rId4" Type="http://schemas.openxmlformats.org/officeDocument/2006/relationships/slideLayout" Target="../slideLayouts/slideLayout153.xml"/><Relationship Id="rId9" Type="http://schemas.openxmlformats.org/officeDocument/2006/relationships/slideLayout" Target="../slideLayouts/slideLayout158.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slideLayout" Target="../slideLayouts/slideLayout173.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1.xml"/><Relationship Id="rId3" Type="http://schemas.openxmlformats.org/officeDocument/2006/relationships/slideLayout" Target="../slideLayouts/slideLayout176.xml"/><Relationship Id="rId7" Type="http://schemas.openxmlformats.org/officeDocument/2006/relationships/slideLayout" Target="../slideLayouts/slideLayout180.xml"/><Relationship Id="rId12" Type="http://schemas.openxmlformats.org/officeDocument/2006/relationships/theme" Target="../theme/theme16.xml"/><Relationship Id="rId2" Type="http://schemas.openxmlformats.org/officeDocument/2006/relationships/slideLayout" Target="../slideLayouts/slideLayout175.xml"/><Relationship Id="rId1" Type="http://schemas.openxmlformats.org/officeDocument/2006/relationships/slideLayout" Target="../slideLayouts/slideLayout174.xml"/><Relationship Id="rId6" Type="http://schemas.openxmlformats.org/officeDocument/2006/relationships/slideLayout" Target="../slideLayouts/slideLayout179.xml"/><Relationship Id="rId11" Type="http://schemas.openxmlformats.org/officeDocument/2006/relationships/slideLayout" Target="../slideLayouts/slideLayout184.xml"/><Relationship Id="rId5" Type="http://schemas.openxmlformats.org/officeDocument/2006/relationships/slideLayout" Target="../slideLayouts/slideLayout178.xml"/><Relationship Id="rId10" Type="http://schemas.openxmlformats.org/officeDocument/2006/relationships/slideLayout" Target="../slideLayouts/slideLayout183.xml"/><Relationship Id="rId4" Type="http://schemas.openxmlformats.org/officeDocument/2006/relationships/slideLayout" Target="../slideLayouts/slideLayout177.xml"/><Relationship Id="rId9" Type="http://schemas.openxmlformats.org/officeDocument/2006/relationships/slideLayout" Target="../slideLayouts/slideLayout182.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2.xml"/><Relationship Id="rId3" Type="http://schemas.openxmlformats.org/officeDocument/2006/relationships/slideLayout" Target="../slideLayouts/slideLayout187.xml"/><Relationship Id="rId7" Type="http://schemas.openxmlformats.org/officeDocument/2006/relationships/slideLayout" Target="../slideLayouts/slideLayout191.xml"/><Relationship Id="rId12" Type="http://schemas.openxmlformats.org/officeDocument/2006/relationships/theme" Target="../theme/theme17.xml"/><Relationship Id="rId2" Type="http://schemas.openxmlformats.org/officeDocument/2006/relationships/slideLayout" Target="../slideLayouts/slideLayout186.xml"/><Relationship Id="rId1" Type="http://schemas.openxmlformats.org/officeDocument/2006/relationships/slideLayout" Target="../slideLayouts/slideLayout185.xml"/><Relationship Id="rId6" Type="http://schemas.openxmlformats.org/officeDocument/2006/relationships/slideLayout" Target="../slideLayouts/slideLayout190.xml"/><Relationship Id="rId11" Type="http://schemas.openxmlformats.org/officeDocument/2006/relationships/slideLayout" Target="../slideLayouts/slideLayout195.xml"/><Relationship Id="rId5" Type="http://schemas.openxmlformats.org/officeDocument/2006/relationships/slideLayout" Target="../slideLayouts/slideLayout189.xml"/><Relationship Id="rId10" Type="http://schemas.openxmlformats.org/officeDocument/2006/relationships/slideLayout" Target="../slideLayouts/slideLayout194.xml"/><Relationship Id="rId4" Type="http://schemas.openxmlformats.org/officeDocument/2006/relationships/slideLayout" Target="../slideLayouts/slideLayout188.xml"/><Relationship Id="rId9" Type="http://schemas.openxmlformats.org/officeDocument/2006/relationships/slideLayout" Target="../slideLayouts/slideLayout19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theme" Target="../theme/theme5.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6.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7.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8.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9.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12" tIns="45705" rIns="91412" bIns="45705"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8"/>
            <a:ext cx="6172200" cy="6537502"/>
          </a:xfrm>
          <a:prstGeom prst="rect">
            <a:avLst/>
          </a:prstGeom>
          <a:noFill/>
          <a:ln w="9525">
            <a:noFill/>
            <a:miter lim="800000"/>
            <a:headEnd/>
            <a:tailEnd/>
          </a:ln>
        </p:spPr>
        <p:txBody>
          <a:bodyPr vert="horz" wrap="square" lIns="91412" tIns="45705" rIns="91412" bIns="4570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492"/>
            <a:ext cx="1600200" cy="527403"/>
          </a:xfrm>
          <a:prstGeom prst="rect">
            <a:avLst/>
          </a:prstGeom>
        </p:spPr>
        <p:txBody>
          <a:bodyPr vert="horz" lIns="91412" tIns="45705" rIns="91412" bIns="45705"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p>
        </p:txBody>
      </p:sp>
      <p:sp>
        <p:nvSpPr>
          <p:cNvPr id="5" name="フッター プレースホルダ 4"/>
          <p:cNvSpPr>
            <a:spLocks noGrp="1"/>
          </p:cNvSpPr>
          <p:nvPr>
            <p:ph type="ftr" sz="quarter" idx="3"/>
          </p:nvPr>
        </p:nvSpPr>
        <p:spPr>
          <a:xfrm>
            <a:off x="2343152" y="9181492"/>
            <a:ext cx="2171700" cy="527403"/>
          </a:xfrm>
          <a:prstGeom prst="rect">
            <a:avLst/>
          </a:prstGeom>
        </p:spPr>
        <p:txBody>
          <a:bodyPr vert="horz" lIns="91412" tIns="45705" rIns="91412" bIns="45705"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0" y="9181492"/>
            <a:ext cx="1600200" cy="527403"/>
          </a:xfrm>
          <a:prstGeom prst="rect">
            <a:avLst/>
          </a:prstGeom>
        </p:spPr>
        <p:txBody>
          <a:bodyPr vert="horz" lIns="91412" tIns="45705" rIns="91412" bIns="45705"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6181" r:id="rId1"/>
    <p:sldLayoutId id="2147486182" r:id="rId2"/>
    <p:sldLayoutId id="2147486183" r:id="rId3"/>
    <p:sldLayoutId id="2147486184" r:id="rId4"/>
    <p:sldLayoutId id="2147486185" r:id="rId5"/>
    <p:sldLayoutId id="2147486186" r:id="rId6"/>
    <p:sldLayoutId id="2147486187" r:id="rId7"/>
    <p:sldLayoutId id="2147486188" r:id="rId8"/>
    <p:sldLayoutId id="2147486189" r:id="rId9"/>
    <p:sldLayoutId id="2147486190" r:id="rId10"/>
    <p:sldLayoutId id="214748619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2" algn="ctr" rtl="0" fontAlgn="base">
        <a:spcBef>
          <a:spcPct val="0"/>
        </a:spcBef>
        <a:spcAft>
          <a:spcPct val="0"/>
        </a:spcAft>
        <a:defRPr kumimoji="1" sz="4400">
          <a:solidFill>
            <a:schemeClr val="tx1"/>
          </a:solidFill>
          <a:latin typeface="Calibri" pitchFamily="34" charset="0"/>
          <a:ea typeface="ＭＳ Ｐゴシック" charset="-128"/>
        </a:defRPr>
      </a:lvl6pPr>
      <a:lvl7pPr marL="914125" algn="ctr" rtl="0" fontAlgn="base">
        <a:spcBef>
          <a:spcPct val="0"/>
        </a:spcBef>
        <a:spcAft>
          <a:spcPct val="0"/>
        </a:spcAft>
        <a:defRPr kumimoji="1" sz="4400">
          <a:solidFill>
            <a:schemeClr val="tx1"/>
          </a:solidFill>
          <a:latin typeface="Calibri" pitchFamily="34" charset="0"/>
          <a:ea typeface="ＭＳ Ｐゴシック" charset="-128"/>
        </a:defRPr>
      </a:lvl7pPr>
      <a:lvl8pPr marL="1371187" algn="ctr" rtl="0" fontAlgn="base">
        <a:spcBef>
          <a:spcPct val="0"/>
        </a:spcBef>
        <a:spcAft>
          <a:spcPct val="0"/>
        </a:spcAft>
        <a:defRPr kumimoji="1" sz="4400">
          <a:solidFill>
            <a:schemeClr val="tx1"/>
          </a:solidFill>
          <a:latin typeface="Calibri" pitchFamily="34" charset="0"/>
          <a:ea typeface="ＭＳ Ｐゴシック" charset="-128"/>
        </a:defRPr>
      </a:lvl8pPr>
      <a:lvl9pPr marL="182825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798" indent="-34279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727" indent="-28566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2658" indent="-228531"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9718"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6780"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844"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6"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68"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1"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2"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7" algn="l" defTabSz="914125" rtl="0" eaLnBrk="1" latinLnBrk="0" hangingPunct="1">
        <a:defRPr kumimoji="1" sz="1800" kern="1200">
          <a:solidFill>
            <a:schemeClr val="tx1"/>
          </a:solidFill>
          <a:latin typeface="+mn-lt"/>
          <a:ea typeface="+mn-ea"/>
          <a:cs typeface="+mn-cs"/>
        </a:defRPr>
      </a:lvl4pPr>
      <a:lvl5pPr marL="1828250" algn="l" defTabSz="914125" rtl="0" eaLnBrk="1" latinLnBrk="0" hangingPunct="1">
        <a:defRPr kumimoji="1" sz="1800" kern="1200">
          <a:solidFill>
            <a:schemeClr val="tx1"/>
          </a:solidFill>
          <a:latin typeface="+mn-lt"/>
          <a:ea typeface="+mn-ea"/>
          <a:cs typeface="+mn-cs"/>
        </a:defRPr>
      </a:lvl5pPr>
      <a:lvl6pPr marL="2285312" algn="l" defTabSz="914125" rtl="0" eaLnBrk="1" latinLnBrk="0" hangingPunct="1">
        <a:defRPr kumimoji="1" sz="1800" kern="1200">
          <a:solidFill>
            <a:schemeClr val="tx1"/>
          </a:solidFill>
          <a:latin typeface="+mn-lt"/>
          <a:ea typeface="+mn-ea"/>
          <a:cs typeface="+mn-cs"/>
        </a:defRPr>
      </a:lvl6pPr>
      <a:lvl7pPr marL="2742375" algn="l" defTabSz="914125" rtl="0" eaLnBrk="1" latinLnBrk="0" hangingPunct="1">
        <a:defRPr kumimoji="1" sz="1800" kern="1200">
          <a:solidFill>
            <a:schemeClr val="tx1"/>
          </a:solidFill>
          <a:latin typeface="+mn-lt"/>
          <a:ea typeface="+mn-ea"/>
          <a:cs typeface="+mn-cs"/>
        </a:defRPr>
      </a:lvl7pPr>
      <a:lvl8pPr marL="3199437" algn="l" defTabSz="914125" rtl="0" eaLnBrk="1" latinLnBrk="0" hangingPunct="1">
        <a:defRPr kumimoji="1" sz="1800" kern="1200">
          <a:solidFill>
            <a:schemeClr val="tx1"/>
          </a:solidFill>
          <a:latin typeface="+mn-lt"/>
          <a:ea typeface="+mn-ea"/>
          <a:cs typeface="+mn-cs"/>
        </a:defRPr>
      </a:lvl8pPr>
      <a:lvl9pPr marL="3656500"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91" tIns="45647" rIns="91291" bIns="45647"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91" tIns="45647" rIns="91291" bIns="4564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710"/>
            <a:ext cx="1600200" cy="527403"/>
          </a:xfrm>
          <a:prstGeom prst="rect">
            <a:avLst/>
          </a:prstGeom>
        </p:spPr>
        <p:txBody>
          <a:bodyPr vert="horz" lIns="91291" tIns="45647" rIns="91291" bIns="45647"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8" y="9181710"/>
            <a:ext cx="2171700" cy="527403"/>
          </a:xfrm>
          <a:prstGeom prst="rect">
            <a:avLst/>
          </a:prstGeom>
        </p:spPr>
        <p:txBody>
          <a:bodyPr vert="horz" lIns="91291" tIns="45647" rIns="91291" bIns="45647"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1" y="9181710"/>
            <a:ext cx="1600200" cy="527403"/>
          </a:xfrm>
          <a:prstGeom prst="rect">
            <a:avLst/>
          </a:prstGeom>
        </p:spPr>
        <p:txBody>
          <a:bodyPr vert="horz" lIns="91291" tIns="45647" rIns="91291" bIns="45647"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365592578"/>
      </p:ext>
    </p:extLst>
  </p:cSld>
  <p:clrMap bg1="lt1" tx1="dk1" bg2="lt2" tx2="dk2" accent1="accent1" accent2="accent2" accent3="accent3" accent4="accent4" accent5="accent5" accent6="accent6" hlink="hlink" folHlink="folHlink"/>
  <p:sldLayoutIdLst>
    <p:sldLayoutId id="2147486369" r:id="rId1"/>
    <p:sldLayoutId id="2147486370" r:id="rId2"/>
    <p:sldLayoutId id="2147486371" r:id="rId3"/>
    <p:sldLayoutId id="2147486372" r:id="rId4"/>
    <p:sldLayoutId id="2147486373" r:id="rId5"/>
    <p:sldLayoutId id="2147486374" r:id="rId6"/>
    <p:sldLayoutId id="2147486375" r:id="rId7"/>
    <p:sldLayoutId id="2147486376" r:id="rId8"/>
    <p:sldLayoutId id="2147486377" r:id="rId9"/>
    <p:sldLayoutId id="2147486378" r:id="rId10"/>
    <p:sldLayoutId id="214748637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466" algn="ctr" rtl="0" fontAlgn="base">
        <a:spcBef>
          <a:spcPct val="0"/>
        </a:spcBef>
        <a:spcAft>
          <a:spcPct val="0"/>
        </a:spcAft>
        <a:defRPr kumimoji="1" sz="4400">
          <a:solidFill>
            <a:schemeClr val="tx1"/>
          </a:solidFill>
          <a:latin typeface="Calibri" pitchFamily="34" charset="0"/>
          <a:ea typeface="ＭＳ Ｐゴシック" charset="-128"/>
        </a:defRPr>
      </a:lvl6pPr>
      <a:lvl7pPr marL="912935" algn="ctr" rtl="0" fontAlgn="base">
        <a:spcBef>
          <a:spcPct val="0"/>
        </a:spcBef>
        <a:spcAft>
          <a:spcPct val="0"/>
        </a:spcAft>
        <a:defRPr kumimoji="1" sz="4400">
          <a:solidFill>
            <a:schemeClr val="tx1"/>
          </a:solidFill>
          <a:latin typeface="Calibri" pitchFamily="34" charset="0"/>
          <a:ea typeface="ＭＳ Ｐゴシック" charset="-128"/>
        </a:defRPr>
      </a:lvl7pPr>
      <a:lvl8pPr marL="1369398" algn="ctr" rtl="0" fontAlgn="base">
        <a:spcBef>
          <a:spcPct val="0"/>
        </a:spcBef>
        <a:spcAft>
          <a:spcPct val="0"/>
        </a:spcAft>
        <a:defRPr kumimoji="1" sz="4400">
          <a:solidFill>
            <a:schemeClr val="tx1"/>
          </a:solidFill>
          <a:latin typeface="Calibri" pitchFamily="34" charset="0"/>
          <a:ea typeface="ＭＳ Ｐゴシック" charset="-128"/>
        </a:defRPr>
      </a:lvl8pPr>
      <a:lvl9pPr marL="182586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351" indent="-342351"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757" indent="-285286"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1168" indent="-228233"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630" indent="-228233"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4100" indent="-228233"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0567"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7033"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3499"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9965"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935" rtl="0" eaLnBrk="1" latinLnBrk="0" hangingPunct="1">
        <a:defRPr kumimoji="1" sz="1800" kern="1200">
          <a:solidFill>
            <a:schemeClr val="tx1"/>
          </a:solidFill>
          <a:latin typeface="+mn-lt"/>
          <a:ea typeface="+mn-ea"/>
          <a:cs typeface="+mn-cs"/>
        </a:defRPr>
      </a:lvl1pPr>
      <a:lvl2pPr marL="456466" algn="l" defTabSz="912935" rtl="0" eaLnBrk="1" latinLnBrk="0" hangingPunct="1">
        <a:defRPr kumimoji="1" sz="1800" kern="1200">
          <a:solidFill>
            <a:schemeClr val="tx1"/>
          </a:solidFill>
          <a:latin typeface="+mn-lt"/>
          <a:ea typeface="+mn-ea"/>
          <a:cs typeface="+mn-cs"/>
        </a:defRPr>
      </a:lvl2pPr>
      <a:lvl3pPr marL="912935" algn="l" defTabSz="912935" rtl="0" eaLnBrk="1" latinLnBrk="0" hangingPunct="1">
        <a:defRPr kumimoji="1" sz="1800" kern="1200">
          <a:solidFill>
            <a:schemeClr val="tx1"/>
          </a:solidFill>
          <a:latin typeface="+mn-lt"/>
          <a:ea typeface="+mn-ea"/>
          <a:cs typeface="+mn-cs"/>
        </a:defRPr>
      </a:lvl3pPr>
      <a:lvl4pPr marL="1369398" algn="l" defTabSz="912935" rtl="0" eaLnBrk="1" latinLnBrk="0" hangingPunct="1">
        <a:defRPr kumimoji="1" sz="1800" kern="1200">
          <a:solidFill>
            <a:schemeClr val="tx1"/>
          </a:solidFill>
          <a:latin typeface="+mn-lt"/>
          <a:ea typeface="+mn-ea"/>
          <a:cs typeface="+mn-cs"/>
        </a:defRPr>
      </a:lvl4pPr>
      <a:lvl5pPr marL="1825866" algn="l" defTabSz="912935" rtl="0" eaLnBrk="1" latinLnBrk="0" hangingPunct="1">
        <a:defRPr kumimoji="1" sz="1800" kern="1200">
          <a:solidFill>
            <a:schemeClr val="tx1"/>
          </a:solidFill>
          <a:latin typeface="+mn-lt"/>
          <a:ea typeface="+mn-ea"/>
          <a:cs typeface="+mn-cs"/>
        </a:defRPr>
      </a:lvl5pPr>
      <a:lvl6pPr marL="2282334" algn="l" defTabSz="912935" rtl="0" eaLnBrk="1" latinLnBrk="0" hangingPunct="1">
        <a:defRPr kumimoji="1" sz="1800" kern="1200">
          <a:solidFill>
            <a:schemeClr val="tx1"/>
          </a:solidFill>
          <a:latin typeface="+mn-lt"/>
          <a:ea typeface="+mn-ea"/>
          <a:cs typeface="+mn-cs"/>
        </a:defRPr>
      </a:lvl6pPr>
      <a:lvl7pPr marL="2738803" algn="l" defTabSz="912935" rtl="0" eaLnBrk="1" latinLnBrk="0" hangingPunct="1">
        <a:defRPr kumimoji="1" sz="1800" kern="1200">
          <a:solidFill>
            <a:schemeClr val="tx1"/>
          </a:solidFill>
          <a:latin typeface="+mn-lt"/>
          <a:ea typeface="+mn-ea"/>
          <a:cs typeface="+mn-cs"/>
        </a:defRPr>
      </a:lvl7pPr>
      <a:lvl8pPr marL="3195265" algn="l" defTabSz="912935" rtl="0" eaLnBrk="1" latinLnBrk="0" hangingPunct="1">
        <a:defRPr kumimoji="1" sz="1800" kern="1200">
          <a:solidFill>
            <a:schemeClr val="tx1"/>
          </a:solidFill>
          <a:latin typeface="+mn-lt"/>
          <a:ea typeface="+mn-ea"/>
          <a:cs typeface="+mn-cs"/>
        </a:defRPr>
      </a:lvl8pPr>
      <a:lvl9pPr marL="3651733" algn="l" defTabSz="912935"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685"/>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685"/>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685"/>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45992451"/>
      </p:ext>
    </p:extLst>
  </p:cSld>
  <p:clrMap bg1="lt1" tx1="dk1" bg2="lt2" tx2="dk2" accent1="accent1" accent2="accent2" accent3="accent3" accent4="accent4" accent5="accent5" accent6="accent6" hlink="hlink" folHlink="folHlink"/>
  <p:sldLayoutIdLst>
    <p:sldLayoutId id="2147486394" r:id="rId1"/>
    <p:sldLayoutId id="2147486395" r:id="rId2"/>
    <p:sldLayoutId id="2147486396" r:id="rId3"/>
    <p:sldLayoutId id="2147486397" r:id="rId4"/>
    <p:sldLayoutId id="2147486398" r:id="rId5"/>
    <p:sldLayoutId id="2147486399" r:id="rId6"/>
    <p:sldLayoutId id="2147486400" r:id="rId7"/>
    <p:sldLayoutId id="2147486401" r:id="rId8"/>
    <p:sldLayoutId id="2147486402" r:id="rId9"/>
    <p:sldLayoutId id="2147486403" r:id="rId10"/>
    <p:sldLayoutId id="2147486404"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685"/>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685"/>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685"/>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07374614"/>
      </p:ext>
    </p:extLst>
  </p:cSld>
  <p:clrMap bg1="lt1" tx1="dk1" bg2="lt2" tx2="dk2" accent1="accent1" accent2="accent2" accent3="accent3" accent4="accent4" accent5="accent5" accent6="accent6" hlink="hlink" folHlink="folHlink"/>
  <p:sldLayoutIdLst>
    <p:sldLayoutId id="2147486406" r:id="rId1"/>
    <p:sldLayoutId id="2147486407" r:id="rId2"/>
    <p:sldLayoutId id="2147486408" r:id="rId3"/>
    <p:sldLayoutId id="2147486409" r:id="rId4"/>
    <p:sldLayoutId id="2147486410" r:id="rId5"/>
    <p:sldLayoutId id="2147486411" r:id="rId6"/>
    <p:sldLayoutId id="2147486412" r:id="rId7"/>
    <p:sldLayoutId id="2147486413" r:id="rId8"/>
    <p:sldLayoutId id="2147486414" r:id="rId9"/>
    <p:sldLayoutId id="2147486415" r:id="rId10"/>
    <p:sldLayoutId id="2147486416"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654"/>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654"/>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654"/>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0600736"/>
      </p:ext>
    </p:extLst>
  </p:cSld>
  <p:clrMap bg1="lt1" tx1="dk1" bg2="lt2" tx2="dk2" accent1="accent1" accent2="accent2" accent3="accent3" accent4="accent4" accent5="accent5" accent6="accent6" hlink="hlink" folHlink="folHlink"/>
  <p:sldLayoutIdLst>
    <p:sldLayoutId id="2147486442" r:id="rId1"/>
    <p:sldLayoutId id="2147486443" r:id="rId2"/>
    <p:sldLayoutId id="2147486444" r:id="rId3"/>
    <p:sldLayoutId id="2147486445" r:id="rId4"/>
    <p:sldLayoutId id="2147486446" r:id="rId5"/>
    <p:sldLayoutId id="2147486447" r:id="rId6"/>
    <p:sldLayoutId id="2147486448" r:id="rId7"/>
    <p:sldLayoutId id="2147486449" r:id="rId8"/>
    <p:sldLayoutId id="2147486450" r:id="rId9"/>
    <p:sldLayoutId id="2147486451" r:id="rId10"/>
    <p:sldLayoutId id="2147486452"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633"/>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633"/>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633"/>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21714347"/>
      </p:ext>
    </p:extLst>
  </p:cSld>
  <p:clrMap bg1="lt1" tx1="dk1" bg2="lt2" tx2="dk2" accent1="accent1" accent2="accent2" accent3="accent3" accent4="accent4" accent5="accent5" accent6="accent6" hlink="hlink" folHlink="folHlink"/>
  <p:sldLayoutIdLst>
    <p:sldLayoutId id="2147486478" r:id="rId1"/>
    <p:sldLayoutId id="2147486479" r:id="rId2"/>
    <p:sldLayoutId id="2147486480" r:id="rId3"/>
    <p:sldLayoutId id="2147486481" r:id="rId4"/>
    <p:sldLayoutId id="2147486482" r:id="rId5"/>
    <p:sldLayoutId id="2147486483" r:id="rId6"/>
    <p:sldLayoutId id="2147486484" r:id="rId7"/>
    <p:sldLayoutId id="2147486485" r:id="rId8"/>
    <p:sldLayoutId id="2147486486" r:id="rId9"/>
    <p:sldLayoutId id="2147486487" r:id="rId10"/>
    <p:sldLayoutId id="2147486488"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12" tIns="45705" rIns="91412" bIns="45705"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7"/>
            <a:ext cx="6172200" cy="6537502"/>
          </a:xfrm>
          <a:prstGeom prst="rect">
            <a:avLst/>
          </a:prstGeom>
          <a:noFill/>
          <a:ln w="9525">
            <a:noFill/>
            <a:miter lim="800000"/>
            <a:headEnd/>
            <a:tailEnd/>
          </a:ln>
        </p:spPr>
        <p:txBody>
          <a:bodyPr vert="horz" wrap="square" lIns="91412" tIns="45705" rIns="91412" bIns="4570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408"/>
            <a:ext cx="1600200" cy="527403"/>
          </a:xfrm>
          <a:prstGeom prst="rect">
            <a:avLst/>
          </a:prstGeom>
        </p:spPr>
        <p:txBody>
          <a:bodyPr vert="horz" lIns="91412" tIns="45705" rIns="91412" bIns="45705"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2" y="9181408"/>
            <a:ext cx="2171700" cy="527403"/>
          </a:xfrm>
          <a:prstGeom prst="rect">
            <a:avLst/>
          </a:prstGeom>
        </p:spPr>
        <p:txBody>
          <a:bodyPr vert="horz" lIns="91412" tIns="45705" rIns="91412" bIns="45705"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408"/>
            <a:ext cx="1600200" cy="527403"/>
          </a:xfrm>
          <a:prstGeom prst="rect">
            <a:avLst/>
          </a:prstGeom>
        </p:spPr>
        <p:txBody>
          <a:bodyPr vert="horz" lIns="91412" tIns="45705" rIns="91412" bIns="45705"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56342428"/>
      </p:ext>
    </p:extLst>
  </p:cSld>
  <p:clrMap bg1="lt1" tx1="dk1" bg2="lt2" tx2="dk2" accent1="accent1" accent2="accent2" accent3="accent3" accent4="accent4" accent5="accent5" accent6="accent6" hlink="hlink" folHlink="folHlink"/>
  <p:sldLayoutIdLst>
    <p:sldLayoutId id="2147486490" r:id="rId1"/>
    <p:sldLayoutId id="2147486491" r:id="rId2"/>
    <p:sldLayoutId id="2147486492" r:id="rId3"/>
    <p:sldLayoutId id="2147486493" r:id="rId4"/>
    <p:sldLayoutId id="2147486494" r:id="rId5"/>
    <p:sldLayoutId id="2147486495" r:id="rId6"/>
    <p:sldLayoutId id="2147486496" r:id="rId7"/>
    <p:sldLayoutId id="2147486497" r:id="rId8"/>
    <p:sldLayoutId id="2147486498" r:id="rId9"/>
    <p:sldLayoutId id="2147486499" r:id="rId10"/>
    <p:sldLayoutId id="2147486500" r:id="rId11"/>
    <p:sldLayoutId id="2147486501" r:id="rId12"/>
    <p:sldLayoutId id="2147486502"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2" algn="ctr" rtl="0" fontAlgn="base">
        <a:spcBef>
          <a:spcPct val="0"/>
        </a:spcBef>
        <a:spcAft>
          <a:spcPct val="0"/>
        </a:spcAft>
        <a:defRPr kumimoji="1" sz="4400">
          <a:solidFill>
            <a:schemeClr val="tx1"/>
          </a:solidFill>
          <a:latin typeface="Calibri" pitchFamily="34" charset="0"/>
          <a:ea typeface="ＭＳ Ｐゴシック" charset="-128"/>
        </a:defRPr>
      </a:lvl6pPr>
      <a:lvl7pPr marL="914125" algn="ctr" rtl="0" fontAlgn="base">
        <a:spcBef>
          <a:spcPct val="0"/>
        </a:spcBef>
        <a:spcAft>
          <a:spcPct val="0"/>
        </a:spcAft>
        <a:defRPr kumimoji="1" sz="4400">
          <a:solidFill>
            <a:schemeClr val="tx1"/>
          </a:solidFill>
          <a:latin typeface="Calibri" pitchFamily="34" charset="0"/>
          <a:ea typeface="ＭＳ Ｐゴシック" charset="-128"/>
        </a:defRPr>
      </a:lvl7pPr>
      <a:lvl8pPr marL="1371187" algn="ctr" rtl="0" fontAlgn="base">
        <a:spcBef>
          <a:spcPct val="0"/>
        </a:spcBef>
        <a:spcAft>
          <a:spcPct val="0"/>
        </a:spcAft>
        <a:defRPr kumimoji="1" sz="4400">
          <a:solidFill>
            <a:schemeClr val="tx1"/>
          </a:solidFill>
          <a:latin typeface="Calibri" pitchFamily="34" charset="0"/>
          <a:ea typeface="ＭＳ Ｐゴシック" charset="-128"/>
        </a:defRPr>
      </a:lvl8pPr>
      <a:lvl9pPr marL="182825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798" indent="-34279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727" indent="-28566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2658" indent="-228531"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9718"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6780"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844"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6"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68"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1"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2"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7" algn="l" defTabSz="914125" rtl="0" eaLnBrk="1" latinLnBrk="0" hangingPunct="1">
        <a:defRPr kumimoji="1" sz="1800" kern="1200">
          <a:solidFill>
            <a:schemeClr val="tx1"/>
          </a:solidFill>
          <a:latin typeface="+mn-lt"/>
          <a:ea typeface="+mn-ea"/>
          <a:cs typeface="+mn-cs"/>
        </a:defRPr>
      </a:lvl4pPr>
      <a:lvl5pPr marL="1828250" algn="l" defTabSz="914125" rtl="0" eaLnBrk="1" latinLnBrk="0" hangingPunct="1">
        <a:defRPr kumimoji="1" sz="1800" kern="1200">
          <a:solidFill>
            <a:schemeClr val="tx1"/>
          </a:solidFill>
          <a:latin typeface="+mn-lt"/>
          <a:ea typeface="+mn-ea"/>
          <a:cs typeface="+mn-cs"/>
        </a:defRPr>
      </a:lvl5pPr>
      <a:lvl6pPr marL="2285312" algn="l" defTabSz="914125" rtl="0" eaLnBrk="1" latinLnBrk="0" hangingPunct="1">
        <a:defRPr kumimoji="1" sz="1800" kern="1200">
          <a:solidFill>
            <a:schemeClr val="tx1"/>
          </a:solidFill>
          <a:latin typeface="+mn-lt"/>
          <a:ea typeface="+mn-ea"/>
          <a:cs typeface="+mn-cs"/>
        </a:defRPr>
      </a:lvl6pPr>
      <a:lvl7pPr marL="2742375" algn="l" defTabSz="914125" rtl="0" eaLnBrk="1" latinLnBrk="0" hangingPunct="1">
        <a:defRPr kumimoji="1" sz="1800" kern="1200">
          <a:solidFill>
            <a:schemeClr val="tx1"/>
          </a:solidFill>
          <a:latin typeface="+mn-lt"/>
          <a:ea typeface="+mn-ea"/>
          <a:cs typeface="+mn-cs"/>
        </a:defRPr>
      </a:lvl7pPr>
      <a:lvl8pPr marL="3199437" algn="l" defTabSz="914125" rtl="0" eaLnBrk="1" latinLnBrk="0" hangingPunct="1">
        <a:defRPr kumimoji="1" sz="1800" kern="1200">
          <a:solidFill>
            <a:schemeClr val="tx1"/>
          </a:solidFill>
          <a:latin typeface="+mn-lt"/>
          <a:ea typeface="+mn-ea"/>
          <a:cs typeface="+mn-cs"/>
        </a:defRPr>
      </a:lvl8pPr>
      <a:lvl9pPr marL="3656500"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91" tIns="45647" rIns="91291" bIns="45647"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91" tIns="45647" rIns="91291" bIns="4564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707"/>
            <a:ext cx="1600200" cy="527403"/>
          </a:xfrm>
          <a:prstGeom prst="rect">
            <a:avLst/>
          </a:prstGeom>
        </p:spPr>
        <p:txBody>
          <a:bodyPr vert="horz" lIns="91291" tIns="45647" rIns="91291" bIns="45647"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8" y="9181707"/>
            <a:ext cx="2171700" cy="527403"/>
          </a:xfrm>
          <a:prstGeom prst="rect">
            <a:avLst/>
          </a:prstGeom>
        </p:spPr>
        <p:txBody>
          <a:bodyPr vert="horz" lIns="91291" tIns="45647" rIns="91291" bIns="45647"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1" y="9181707"/>
            <a:ext cx="1600200" cy="527403"/>
          </a:xfrm>
          <a:prstGeom prst="rect">
            <a:avLst/>
          </a:prstGeom>
        </p:spPr>
        <p:txBody>
          <a:bodyPr vert="horz" lIns="91291" tIns="45647" rIns="91291" bIns="45647"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515702708"/>
      </p:ext>
    </p:extLst>
  </p:cSld>
  <p:clrMap bg1="lt1" tx1="dk1" bg2="lt2" tx2="dk2" accent1="accent1" accent2="accent2" accent3="accent3" accent4="accent4" accent5="accent5" accent6="accent6" hlink="hlink" folHlink="folHlink"/>
  <p:sldLayoutIdLst>
    <p:sldLayoutId id="2147486542" r:id="rId1"/>
    <p:sldLayoutId id="2147486543" r:id="rId2"/>
    <p:sldLayoutId id="2147486544" r:id="rId3"/>
    <p:sldLayoutId id="2147486545" r:id="rId4"/>
    <p:sldLayoutId id="2147486546" r:id="rId5"/>
    <p:sldLayoutId id="2147486547" r:id="rId6"/>
    <p:sldLayoutId id="2147486548" r:id="rId7"/>
    <p:sldLayoutId id="2147486549" r:id="rId8"/>
    <p:sldLayoutId id="2147486550" r:id="rId9"/>
    <p:sldLayoutId id="2147486551" r:id="rId10"/>
    <p:sldLayoutId id="2147486552"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466" algn="ctr" rtl="0" fontAlgn="base">
        <a:spcBef>
          <a:spcPct val="0"/>
        </a:spcBef>
        <a:spcAft>
          <a:spcPct val="0"/>
        </a:spcAft>
        <a:defRPr kumimoji="1" sz="4400">
          <a:solidFill>
            <a:schemeClr val="tx1"/>
          </a:solidFill>
          <a:latin typeface="Calibri" pitchFamily="34" charset="0"/>
          <a:ea typeface="ＭＳ Ｐゴシック" charset="-128"/>
        </a:defRPr>
      </a:lvl6pPr>
      <a:lvl7pPr marL="912935" algn="ctr" rtl="0" fontAlgn="base">
        <a:spcBef>
          <a:spcPct val="0"/>
        </a:spcBef>
        <a:spcAft>
          <a:spcPct val="0"/>
        </a:spcAft>
        <a:defRPr kumimoji="1" sz="4400">
          <a:solidFill>
            <a:schemeClr val="tx1"/>
          </a:solidFill>
          <a:latin typeface="Calibri" pitchFamily="34" charset="0"/>
          <a:ea typeface="ＭＳ Ｐゴシック" charset="-128"/>
        </a:defRPr>
      </a:lvl7pPr>
      <a:lvl8pPr marL="1369398" algn="ctr" rtl="0" fontAlgn="base">
        <a:spcBef>
          <a:spcPct val="0"/>
        </a:spcBef>
        <a:spcAft>
          <a:spcPct val="0"/>
        </a:spcAft>
        <a:defRPr kumimoji="1" sz="4400">
          <a:solidFill>
            <a:schemeClr val="tx1"/>
          </a:solidFill>
          <a:latin typeface="Calibri" pitchFamily="34" charset="0"/>
          <a:ea typeface="ＭＳ Ｐゴシック" charset="-128"/>
        </a:defRPr>
      </a:lvl8pPr>
      <a:lvl9pPr marL="182586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351" indent="-342351"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757" indent="-285286"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1168" indent="-228233"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630" indent="-228233"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4100" indent="-228233"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0567"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7033"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3499"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9965"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935" rtl="0" eaLnBrk="1" latinLnBrk="0" hangingPunct="1">
        <a:defRPr kumimoji="1" sz="1800" kern="1200">
          <a:solidFill>
            <a:schemeClr val="tx1"/>
          </a:solidFill>
          <a:latin typeface="+mn-lt"/>
          <a:ea typeface="+mn-ea"/>
          <a:cs typeface="+mn-cs"/>
        </a:defRPr>
      </a:lvl1pPr>
      <a:lvl2pPr marL="456466" algn="l" defTabSz="912935" rtl="0" eaLnBrk="1" latinLnBrk="0" hangingPunct="1">
        <a:defRPr kumimoji="1" sz="1800" kern="1200">
          <a:solidFill>
            <a:schemeClr val="tx1"/>
          </a:solidFill>
          <a:latin typeface="+mn-lt"/>
          <a:ea typeface="+mn-ea"/>
          <a:cs typeface="+mn-cs"/>
        </a:defRPr>
      </a:lvl2pPr>
      <a:lvl3pPr marL="912935" algn="l" defTabSz="912935" rtl="0" eaLnBrk="1" latinLnBrk="0" hangingPunct="1">
        <a:defRPr kumimoji="1" sz="1800" kern="1200">
          <a:solidFill>
            <a:schemeClr val="tx1"/>
          </a:solidFill>
          <a:latin typeface="+mn-lt"/>
          <a:ea typeface="+mn-ea"/>
          <a:cs typeface="+mn-cs"/>
        </a:defRPr>
      </a:lvl3pPr>
      <a:lvl4pPr marL="1369398" algn="l" defTabSz="912935" rtl="0" eaLnBrk="1" latinLnBrk="0" hangingPunct="1">
        <a:defRPr kumimoji="1" sz="1800" kern="1200">
          <a:solidFill>
            <a:schemeClr val="tx1"/>
          </a:solidFill>
          <a:latin typeface="+mn-lt"/>
          <a:ea typeface="+mn-ea"/>
          <a:cs typeface="+mn-cs"/>
        </a:defRPr>
      </a:lvl4pPr>
      <a:lvl5pPr marL="1825866" algn="l" defTabSz="912935" rtl="0" eaLnBrk="1" latinLnBrk="0" hangingPunct="1">
        <a:defRPr kumimoji="1" sz="1800" kern="1200">
          <a:solidFill>
            <a:schemeClr val="tx1"/>
          </a:solidFill>
          <a:latin typeface="+mn-lt"/>
          <a:ea typeface="+mn-ea"/>
          <a:cs typeface="+mn-cs"/>
        </a:defRPr>
      </a:lvl5pPr>
      <a:lvl6pPr marL="2282334" algn="l" defTabSz="912935" rtl="0" eaLnBrk="1" latinLnBrk="0" hangingPunct="1">
        <a:defRPr kumimoji="1" sz="1800" kern="1200">
          <a:solidFill>
            <a:schemeClr val="tx1"/>
          </a:solidFill>
          <a:latin typeface="+mn-lt"/>
          <a:ea typeface="+mn-ea"/>
          <a:cs typeface="+mn-cs"/>
        </a:defRPr>
      </a:lvl6pPr>
      <a:lvl7pPr marL="2738803" algn="l" defTabSz="912935" rtl="0" eaLnBrk="1" latinLnBrk="0" hangingPunct="1">
        <a:defRPr kumimoji="1" sz="1800" kern="1200">
          <a:solidFill>
            <a:schemeClr val="tx1"/>
          </a:solidFill>
          <a:latin typeface="+mn-lt"/>
          <a:ea typeface="+mn-ea"/>
          <a:cs typeface="+mn-cs"/>
        </a:defRPr>
      </a:lvl7pPr>
      <a:lvl8pPr marL="3195265" algn="l" defTabSz="912935" rtl="0" eaLnBrk="1" latinLnBrk="0" hangingPunct="1">
        <a:defRPr kumimoji="1" sz="1800" kern="1200">
          <a:solidFill>
            <a:schemeClr val="tx1"/>
          </a:solidFill>
          <a:latin typeface="+mn-lt"/>
          <a:ea typeface="+mn-ea"/>
          <a:cs typeface="+mn-cs"/>
        </a:defRPr>
      </a:lvl8pPr>
      <a:lvl9pPr marL="3651733" algn="l" defTabSz="912935" rtl="0" eaLnBrk="1" latinLnBrk="0" hangingPunct="1">
        <a:defRPr kumimoji="1"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12" tIns="45705" rIns="91412" bIns="45705"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8"/>
            <a:ext cx="6172200" cy="6537502"/>
          </a:xfrm>
          <a:prstGeom prst="rect">
            <a:avLst/>
          </a:prstGeom>
          <a:noFill/>
          <a:ln w="9525">
            <a:noFill/>
            <a:miter lim="800000"/>
            <a:headEnd/>
            <a:tailEnd/>
          </a:ln>
        </p:spPr>
        <p:txBody>
          <a:bodyPr vert="horz" wrap="square" lIns="91412" tIns="45705" rIns="91412" bIns="4570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489"/>
            <a:ext cx="1600200" cy="527403"/>
          </a:xfrm>
          <a:prstGeom prst="rect">
            <a:avLst/>
          </a:prstGeom>
        </p:spPr>
        <p:txBody>
          <a:bodyPr vert="horz" lIns="91412" tIns="45705" rIns="91412" bIns="45705"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2" y="9181489"/>
            <a:ext cx="2171700" cy="527403"/>
          </a:xfrm>
          <a:prstGeom prst="rect">
            <a:avLst/>
          </a:prstGeom>
        </p:spPr>
        <p:txBody>
          <a:bodyPr vert="horz" lIns="91412" tIns="45705" rIns="91412" bIns="45705"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489"/>
            <a:ext cx="1600200" cy="527403"/>
          </a:xfrm>
          <a:prstGeom prst="rect">
            <a:avLst/>
          </a:prstGeom>
        </p:spPr>
        <p:txBody>
          <a:bodyPr vert="horz" lIns="91412" tIns="45705" rIns="91412" bIns="45705"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22068215"/>
      </p:ext>
    </p:extLst>
  </p:cSld>
  <p:clrMap bg1="lt1" tx1="dk1" bg2="lt2" tx2="dk2" accent1="accent1" accent2="accent2" accent3="accent3" accent4="accent4" accent5="accent5" accent6="accent6" hlink="hlink" folHlink="folHlink"/>
  <p:sldLayoutIdLst>
    <p:sldLayoutId id="2147486603" r:id="rId1"/>
    <p:sldLayoutId id="2147486604" r:id="rId2"/>
    <p:sldLayoutId id="2147486605" r:id="rId3"/>
    <p:sldLayoutId id="2147486606" r:id="rId4"/>
    <p:sldLayoutId id="2147486607" r:id="rId5"/>
    <p:sldLayoutId id="2147486608" r:id="rId6"/>
    <p:sldLayoutId id="2147486609" r:id="rId7"/>
    <p:sldLayoutId id="2147486610" r:id="rId8"/>
    <p:sldLayoutId id="2147486611" r:id="rId9"/>
    <p:sldLayoutId id="2147486612" r:id="rId10"/>
    <p:sldLayoutId id="2147486613"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2" algn="ctr" rtl="0" fontAlgn="base">
        <a:spcBef>
          <a:spcPct val="0"/>
        </a:spcBef>
        <a:spcAft>
          <a:spcPct val="0"/>
        </a:spcAft>
        <a:defRPr kumimoji="1" sz="4400">
          <a:solidFill>
            <a:schemeClr val="tx1"/>
          </a:solidFill>
          <a:latin typeface="Calibri" pitchFamily="34" charset="0"/>
          <a:ea typeface="ＭＳ Ｐゴシック" charset="-128"/>
        </a:defRPr>
      </a:lvl6pPr>
      <a:lvl7pPr marL="914125" algn="ctr" rtl="0" fontAlgn="base">
        <a:spcBef>
          <a:spcPct val="0"/>
        </a:spcBef>
        <a:spcAft>
          <a:spcPct val="0"/>
        </a:spcAft>
        <a:defRPr kumimoji="1" sz="4400">
          <a:solidFill>
            <a:schemeClr val="tx1"/>
          </a:solidFill>
          <a:latin typeface="Calibri" pitchFamily="34" charset="0"/>
          <a:ea typeface="ＭＳ Ｐゴシック" charset="-128"/>
        </a:defRPr>
      </a:lvl7pPr>
      <a:lvl8pPr marL="1371187" algn="ctr" rtl="0" fontAlgn="base">
        <a:spcBef>
          <a:spcPct val="0"/>
        </a:spcBef>
        <a:spcAft>
          <a:spcPct val="0"/>
        </a:spcAft>
        <a:defRPr kumimoji="1" sz="4400">
          <a:solidFill>
            <a:schemeClr val="tx1"/>
          </a:solidFill>
          <a:latin typeface="Calibri" pitchFamily="34" charset="0"/>
          <a:ea typeface="ＭＳ Ｐゴシック" charset="-128"/>
        </a:defRPr>
      </a:lvl8pPr>
      <a:lvl9pPr marL="182825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798" indent="-34279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727" indent="-28566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2658" indent="-228531"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9718"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6780"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844"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6"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68"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1"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2"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7" algn="l" defTabSz="914125" rtl="0" eaLnBrk="1" latinLnBrk="0" hangingPunct="1">
        <a:defRPr kumimoji="1" sz="1800" kern="1200">
          <a:solidFill>
            <a:schemeClr val="tx1"/>
          </a:solidFill>
          <a:latin typeface="+mn-lt"/>
          <a:ea typeface="+mn-ea"/>
          <a:cs typeface="+mn-cs"/>
        </a:defRPr>
      </a:lvl4pPr>
      <a:lvl5pPr marL="1828250" algn="l" defTabSz="914125" rtl="0" eaLnBrk="1" latinLnBrk="0" hangingPunct="1">
        <a:defRPr kumimoji="1" sz="1800" kern="1200">
          <a:solidFill>
            <a:schemeClr val="tx1"/>
          </a:solidFill>
          <a:latin typeface="+mn-lt"/>
          <a:ea typeface="+mn-ea"/>
          <a:cs typeface="+mn-cs"/>
        </a:defRPr>
      </a:lvl5pPr>
      <a:lvl6pPr marL="2285312" algn="l" defTabSz="914125" rtl="0" eaLnBrk="1" latinLnBrk="0" hangingPunct="1">
        <a:defRPr kumimoji="1" sz="1800" kern="1200">
          <a:solidFill>
            <a:schemeClr val="tx1"/>
          </a:solidFill>
          <a:latin typeface="+mn-lt"/>
          <a:ea typeface="+mn-ea"/>
          <a:cs typeface="+mn-cs"/>
        </a:defRPr>
      </a:lvl6pPr>
      <a:lvl7pPr marL="2742375" algn="l" defTabSz="914125" rtl="0" eaLnBrk="1" latinLnBrk="0" hangingPunct="1">
        <a:defRPr kumimoji="1" sz="1800" kern="1200">
          <a:solidFill>
            <a:schemeClr val="tx1"/>
          </a:solidFill>
          <a:latin typeface="+mn-lt"/>
          <a:ea typeface="+mn-ea"/>
          <a:cs typeface="+mn-cs"/>
        </a:defRPr>
      </a:lvl7pPr>
      <a:lvl8pPr marL="3199437" algn="l" defTabSz="914125" rtl="0" eaLnBrk="1" latinLnBrk="0" hangingPunct="1">
        <a:defRPr kumimoji="1" sz="1800" kern="1200">
          <a:solidFill>
            <a:schemeClr val="tx1"/>
          </a:solidFill>
          <a:latin typeface="+mn-lt"/>
          <a:ea typeface="+mn-ea"/>
          <a:cs typeface="+mn-cs"/>
        </a:defRPr>
      </a:lvl8pPr>
      <a:lvl9pPr marL="3656500"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12" tIns="45705" rIns="91412" bIns="45705"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8"/>
            <a:ext cx="6172200" cy="6537502"/>
          </a:xfrm>
          <a:prstGeom prst="rect">
            <a:avLst/>
          </a:prstGeom>
          <a:noFill/>
          <a:ln w="9525">
            <a:noFill/>
            <a:miter lim="800000"/>
            <a:headEnd/>
            <a:tailEnd/>
          </a:ln>
        </p:spPr>
        <p:txBody>
          <a:bodyPr vert="horz" wrap="square" lIns="91412" tIns="45705" rIns="91412" bIns="4570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492"/>
            <a:ext cx="1600200" cy="527403"/>
          </a:xfrm>
          <a:prstGeom prst="rect">
            <a:avLst/>
          </a:prstGeom>
        </p:spPr>
        <p:txBody>
          <a:bodyPr vert="horz" lIns="91412" tIns="45705" rIns="91412" bIns="45705"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2" y="9181492"/>
            <a:ext cx="2171700" cy="527403"/>
          </a:xfrm>
          <a:prstGeom prst="rect">
            <a:avLst/>
          </a:prstGeom>
        </p:spPr>
        <p:txBody>
          <a:bodyPr vert="horz" lIns="91412" tIns="45705" rIns="91412" bIns="45705"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492"/>
            <a:ext cx="1600200" cy="527403"/>
          </a:xfrm>
          <a:prstGeom prst="rect">
            <a:avLst/>
          </a:prstGeom>
        </p:spPr>
        <p:txBody>
          <a:bodyPr vert="horz" lIns="91412" tIns="45705" rIns="91412" bIns="45705"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78835615"/>
      </p:ext>
    </p:extLst>
  </p:cSld>
  <p:clrMap bg1="lt1" tx1="dk1" bg2="lt2" tx2="dk2" accent1="accent1" accent2="accent2" accent3="accent3" accent4="accent4" accent5="accent5" accent6="accent6" hlink="hlink" folHlink="folHlink"/>
  <p:sldLayoutIdLst>
    <p:sldLayoutId id="2147486200" r:id="rId1"/>
    <p:sldLayoutId id="2147486201" r:id="rId2"/>
    <p:sldLayoutId id="2147486202" r:id="rId3"/>
    <p:sldLayoutId id="2147486203" r:id="rId4"/>
    <p:sldLayoutId id="2147486204" r:id="rId5"/>
    <p:sldLayoutId id="2147486205" r:id="rId6"/>
    <p:sldLayoutId id="2147486206" r:id="rId7"/>
    <p:sldLayoutId id="2147486207" r:id="rId8"/>
    <p:sldLayoutId id="2147486208" r:id="rId9"/>
    <p:sldLayoutId id="2147486209" r:id="rId10"/>
    <p:sldLayoutId id="2147486210" r:id="rId11"/>
    <p:sldLayoutId id="2147486211"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2" algn="ctr" rtl="0" fontAlgn="base">
        <a:spcBef>
          <a:spcPct val="0"/>
        </a:spcBef>
        <a:spcAft>
          <a:spcPct val="0"/>
        </a:spcAft>
        <a:defRPr kumimoji="1" sz="4400">
          <a:solidFill>
            <a:schemeClr val="tx1"/>
          </a:solidFill>
          <a:latin typeface="Calibri" pitchFamily="34" charset="0"/>
          <a:ea typeface="ＭＳ Ｐゴシック" charset="-128"/>
        </a:defRPr>
      </a:lvl6pPr>
      <a:lvl7pPr marL="914125" algn="ctr" rtl="0" fontAlgn="base">
        <a:spcBef>
          <a:spcPct val="0"/>
        </a:spcBef>
        <a:spcAft>
          <a:spcPct val="0"/>
        </a:spcAft>
        <a:defRPr kumimoji="1" sz="4400">
          <a:solidFill>
            <a:schemeClr val="tx1"/>
          </a:solidFill>
          <a:latin typeface="Calibri" pitchFamily="34" charset="0"/>
          <a:ea typeface="ＭＳ Ｐゴシック" charset="-128"/>
        </a:defRPr>
      </a:lvl7pPr>
      <a:lvl8pPr marL="1371187" algn="ctr" rtl="0" fontAlgn="base">
        <a:spcBef>
          <a:spcPct val="0"/>
        </a:spcBef>
        <a:spcAft>
          <a:spcPct val="0"/>
        </a:spcAft>
        <a:defRPr kumimoji="1" sz="4400">
          <a:solidFill>
            <a:schemeClr val="tx1"/>
          </a:solidFill>
          <a:latin typeface="Calibri" pitchFamily="34" charset="0"/>
          <a:ea typeface="ＭＳ Ｐゴシック" charset="-128"/>
        </a:defRPr>
      </a:lvl8pPr>
      <a:lvl9pPr marL="182825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798" indent="-34279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727" indent="-28566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2658" indent="-228531"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9718"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6780"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844"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6"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68"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1"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2"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7" algn="l" defTabSz="914125" rtl="0" eaLnBrk="1" latinLnBrk="0" hangingPunct="1">
        <a:defRPr kumimoji="1" sz="1800" kern="1200">
          <a:solidFill>
            <a:schemeClr val="tx1"/>
          </a:solidFill>
          <a:latin typeface="+mn-lt"/>
          <a:ea typeface="+mn-ea"/>
          <a:cs typeface="+mn-cs"/>
        </a:defRPr>
      </a:lvl4pPr>
      <a:lvl5pPr marL="1828250" algn="l" defTabSz="914125" rtl="0" eaLnBrk="1" latinLnBrk="0" hangingPunct="1">
        <a:defRPr kumimoji="1" sz="1800" kern="1200">
          <a:solidFill>
            <a:schemeClr val="tx1"/>
          </a:solidFill>
          <a:latin typeface="+mn-lt"/>
          <a:ea typeface="+mn-ea"/>
          <a:cs typeface="+mn-cs"/>
        </a:defRPr>
      </a:lvl5pPr>
      <a:lvl6pPr marL="2285312" algn="l" defTabSz="914125" rtl="0" eaLnBrk="1" latinLnBrk="0" hangingPunct="1">
        <a:defRPr kumimoji="1" sz="1800" kern="1200">
          <a:solidFill>
            <a:schemeClr val="tx1"/>
          </a:solidFill>
          <a:latin typeface="+mn-lt"/>
          <a:ea typeface="+mn-ea"/>
          <a:cs typeface="+mn-cs"/>
        </a:defRPr>
      </a:lvl6pPr>
      <a:lvl7pPr marL="2742375" algn="l" defTabSz="914125" rtl="0" eaLnBrk="1" latinLnBrk="0" hangingPunct="1">
        <a:defRPr kumimoji="1" sz="1800" kern="1200">
          <a:solidFill>
            <a:schemeClr val="tx1"/>
          </a:solidFill>
          <a:latin typeface="+mn-lt"/>
          <a:ea typeface="+mn-ea"/>
          <a:cs typeface="+mn-cs"/>
        </a:defRPr>
      </a:lvl7pPr>
      <a:lvl8pPr marL="3199437" algn="l" defTabSz="914125" rtl="0" eaLnBrk="1" latinLnBrk="0" hangingPunct="1">
        <a:defRPr kumimoji="1" sz="1800" kern="1200">
          <a:solidFill>
            <a:schemeClr val="tx1"/>
          </a:solidFill>
          <a:latin typeface="+mn-lt"/>
          <a:ea typeface="+mn-ea"/>
          <a:cs typeface="+mn-cs"/>
        </a:defRPr>
      </a:lvl8pPr>
      <a:lvl9pPr marL="3656500"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7" y="396699"/>
            <a:ext cx="6172200" cy="1651000"/>
          </a:xfrm>
          <a:prstGeom prst="rect">
            <a:avLst/>
          </a:prstGeom>
          <a:noFill/>
          <a:ln w="9525">
            <a:noFill/>
            <a:miter lim="800000"/>
            <a:headEnd/>
            <a:tailEnd/>
          </a:ln>
        </p:spPr>
        <p:txBody>
          <a:bodyPr vert="horz" wrap="square" lIns="91534" tIns="45767" rIns="91534" bIns="45767"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7" y="2311435"/>
            <a:ext cx="6172200" cy="6537502"/>
          </a:xfrm>
          <a:prstGeom prst="rect">
            <a:avLst/>
          </a:prstGeom>
          <a:noFill/>
          <a:ln w="9525">
            <a:noFill/>
            <a:miter lim="800000"/>
            <a:headEnd/>
            <a:tailEnd/>
          </a:ln>
        </p:spPr>
        <p:txBody>
          <a:bodyPr vert="horz" wrap="square" lIns="91534" tIns="45767" rIns="91534" bIns="4576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27" y="9183360"/>
            <a:ext cx="1600201" cy="527403"/>
          </a:xfrm>
          <a:prstGeom prst="rect">
            <a:avLst/>
          </a:prstGeom>
        </p:spPr>
        <p:txBody>
          <a:bodyPr vert="horz" lIns="91534" tIns="45767" rIns="91534" bIns="45767"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60" y="9183360"/>
            <a:ext cx="2171700" cy="527403"/>
          </a:xfrm>
          <a:prstGeom prst="rect">
            <a:avLst/>
          </a:prstGeom>
        </p:spPr>
        <p:txBody>
          <a:bodyPr vert="horz" lIns="91534" tIns="45767" rIns="91534" bIns="45767"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34" y="9183360"/>
            <a:ext cx="1600201" cy="527403"/>
          </a:xfrm>
          <a:prstGeom prst="rect">
            <a:avLst/>
          </a:prstGeom>
        </p:spPr>
        <p:txBody>
          <a:bodyPr vert="horz" lIns="91534" tIns="45767" rIns="91534" bIns="45767"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63780346"/>
      </p:ext>
    </p:extLst>
  </p:cSld>
  <p:clrMap bg1="lt1" tx1="dk1" bg2="lt2" tx2="dk2" accent1="accent1" accent2="accent2" accent3="accent3" accent4="accent4" accent5="accent5" accent6="accent6" hlink="hlink" folHlink="folHlink"/>
  <p:sldLayoutIdLst>
    <p:sldLayoutId id="2147486241" r:id="rId1"/>
    <p:sldLayoutId id="2147486242" r:id="rId2"/>
    <p:sldLayoutId id="2147486243" r:id="rId3"/>
    <p:sldLayoutId id="2147486244" r:id="rId4"/>
    <p:sldLayoutId id="2147486245" r:id="rId5"/>
    <p:sldLayoutId id="2147486246" r:id="rId6"/>
    <p:sldLayoutId id="2147486247" r:id="rId7"/>
    <p:sldLayoutId id="2147486248" r:id="rId8"/>
    <p:sldLayoutId id="2147486249" r:id="rId9"/>
    <p:sldLayoutId id="2147486250" r:id="rId10"/>
    <p:sldLayoutId id="214748625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680" algn="ctr" rtl="0" fontAlgn="base">
        <a:spcBef>
          <a:spcPct val="0"/>
        </a:spcBef>
        <a:spcAft>
          <a:spcPct val="0"/>
        </a:spcAft>
        <a:defRPr kumimoji="1" sz="4400">
          <a:solidFill>
            <a:schemeClr val="tx1"/>
          </a:solidFill>
          <a:latin typeface="Calibri" pitchFamily="34" charset="0"/>
          <a:ea typeface="ＭＳ Ｐゴシック" charset="-128"/>
        </a:defRPr>
      </a:lvl6pPr>
      <a:lvl7pPr marL="915360" algn="ctr" rtl="0" fontAlgn="base">
        <a:spcBef>
          <a:spcPct val="0"/>
        </a:spcBef>
        <a:spcAft>
          <a:spcPct val="0"/>
        </a:spcAft>
        <a:defRPr kumimoji="1" sz="4400">
          <a:solidFill>
            <a:schemeClr val="tx1"/>
          </a:solidFill>
          <a:latin typeface="Calibri" pitchFamily="34" charset="0"/>
          <a:ea typeface="ＭＳ Ｐゴシック" charset="-128"/>
        </a:defRPr>
      </a:lvl7pPr>
      <a:lvl8pPr marL="1373039" algn="ctr" rtl="0" fontAlgn="base">
        <a:spcBef>
          <a:spcPct val="0"/>
        </a:spcBef>
        <a:spcAft>
          <a:spcPct val="0"/>
        </a:spcAft>
        <a:defRPr kumimoji="1" sz="4400">
          <a:solidFill>
            <a:schemeClr val="tx1"/>
          </a:solidFill>
          <a:latin typeface="Calibri" pitchFamily="34" charset="0"/>
          <a:ea typeface="ＭＳ Ｐゴシック" charset="-128"/>
        </a:defRPr>
      </a:lvl8pPr>
      <a:lvl9pPr marL="1830718"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3259" indent="-343259"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3729" indent="-286051"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4197" indent="-228838"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1878" indent="-228838"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9558" indent="-228838"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7236" indent="-228838" algn="l" defTabSz="9153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4916" indent="-228838" algn="l" defTabSz="9153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32597" indent="-228838" algn="l" defTabSz="9153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90274" indent="-228838" algn="l" defTabSz="9153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5360" rtl="0" eaLnBrk="1" latinLnBrk="0" hangingPunct="1">
        <a:defRPr kumimoji="1" sz="1800" kern="1200">
          <a:solidFill>
            <a:schemeClr val="tx1"/>
          </a:solidFill>
          <a:latin typeface="+mn-lt"/>
          <a:ea typeface="+mn-ea"/>
          <a:cs typeface="+mn-cs"/>
        </a:defRPr>
      </a:lvl1pPr>
      <a:lvl2pPr marL="457680" algn="l" defTabSz="915360" rtl="0" eaLnBrk="1" latinLnBrk="0" hangingPunct="1">
        <a:defRPr kumimoji="1" sz="1800" kern="1200">
          <a:solidFill>
            <a:schemeClr val="tx1"/>
          </a:solidFill>
          <a:latin typeface="+mn-lt"/>
          <a:ea typeface="+mn-ea"/>
          <a:cs typeface="+mn-cs"/>
        </a:defRPr>
      </a:lvl2pPr>
      <a:lvl3pPr marL="915360" algn="l" defTabSz="915360" rtl="0" eaLnBrk="1" latinLnBrk="0" hangingPunct="1">
        <a:defRPr kumimoji="1" sz="1800" kern="1200">
          <a:solidFill>
            <a:schemeClr val="tx1"/>
          </a:solidFill>
          <a:latin typeface="+mn-lt"/>
          <a:ea typeface="+mn-ea"/>
          <a:cs typeface="+mn-cs"/>
        </a:defRPr>
      </a:lvl3pPr>
      <a:lvl4pPr marL="1373039" algn="l" defTabSz="915360" rtl="0" eaLnBrk="1" latinLnBrk="0" hangingPunct="1">
        <a:defRPr kumimoji="1" sz="1800" kern="1200">
          <a:solidFill>
            <a:schemeClr val="tx1"/>
          </a:solidFill>
          <a:latin typeface="+mn-lt"/>
          <a:ea typeface="+mn-ea"/>
          <a:cs typeface="+mn-cs"/>
        </a:defRPr>
      </a:lvl4pPr>
      <a:lvl5pPr marL="1830718" algn="l" defTabSz="915360" rtl="0" eaLnBrk="1" latinLnBrk="0" hangingPunct="1">
        <a:defRPr kumimoji="1" sz="1800" kern="1200">
          <a:solidFill>
            <a:schemeClr val="tx1"/>
          </a:solidFill>
          <a:latin typeface="+mn-lt"/>
          <a:ea typeface="+mn-ea"/>
          <a:cs typeface="+mn-cs"/>
        </a:defRPr>
      </a:lvl5pPr>
      <a:lvl6pPr marL="2288399" algn="l" defTabSz="915360" rtl="0" eaLnBrk="1" latinLnBrk="0" hangingPunct="1">
        <a:defRPr kumimoji="1" sz="1800" kern="1200">
          <a:solidFill>
            <a:schemeClr val="tx1"/>
          </a:solidFill>
          <a:latin typeface="+mn-lt"/>
          <a:ea typeface="+mn-ea"/>
          <a:cs typeface="+mn-cs"/>
        </a:defRPr>
      </a:lvl6pPr>
      <a:lvl7pPr marL="2746079" algn="l" defTabSz="915360" rtl="0" eaLnBrk="1" latinLnBrk="0" hangingPunct="1">
        <a:defRPr kumimoji="1" sz="1800" kern="1200">
          <a:solidFill>
            <a:schemeClr val="tx1"/>
          </a:solidFill>
          <a:latin typeface="+mn-lt"/>
          <a:ea typeface="+mn-ea"/>
          <a:cs typeface="+mn-cs"/>
        </a:defRPr>
      </a:lvl7pPr>
      <a:lvl8pPr marL="3203754" algn="l" defTabSz="915360" rtl="0" eaLnBrk="1" latinLnBrk="0" hangingPunct="1">
        <a:defRPr kumimoji="1" sz="1800" kern="1200">
          <a:solidFill>
            <a:schemeClr val="tx1"/>
          </a:solidFill>
          <a:latin typeface="+mn-lt"/>
          <a:ea typeface="+mn-ea"/>
          <a:cs typeface="+mn-cs"/>
        </a:defRPr>
      </a:lvl8pPr>
      <a:lvl9pPr marL="3661434" algn="l" defTabSz="91536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8"/>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488"/>
            <a:ext cx="1600200" cy="527403"/>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0" y="9181488"/>
            <a:ext cx="2171700" cy="527403"/>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488"/>
            <a:ext cx="1600200" cy="527403"/>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8299666"/>
      </p:ext>
    </p:extLst>
  </p:cSld>
  <p:clrMap bg1="lt1" tx1="dk1" bg2="lt2" tx2="dk2" accent1="accent1" accent2="accent2" accent3="accent3" accent4="accent4" accent5="accent5" accent6="accent6" hlink="hlink" folHlink="folHlink"/>
  <p:sldLayoutIdLst>
    <p:sldLayoutId id="2147486253" r:id="rId1"/>
    <p:sldLayoutId id="2147486254" r:id="rId2"/>
    <p:sldLayoutId id="2147486255" r:id="rId3"/>
    <p:sldLayoutId id="2147486256" r:id="rId4"/>
    <p:sldLayoutId id="2147486257" r:id="rId5"/>
    <p:sldLayoutId id="2147486258" r:id="rId6"/>
    <p:sldLayoutId id="2147486259" r:id="rId7"/>
    <p:sldLayoutId id="2147486260" r:id="rId8"/>
    <p:sldLayoutId id="2147486261" r:id="rId9"/>
    <p:sldLayoutId id="2147486262" r:id="rId10"/>
    <p:sldLayoutId id="2147486263" r:id="rId11"/>
    <p:sldLayoutId id="2147486264" r:id="rId12"/>
    <p:sldLayoutId id="2147486265"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8"/>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488"/>
            <a:ext cx="1600200" cy="527403"/>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0" y="9181488"/>
            <a:ext cx="2171700" cy="527403"/>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488"/>
            <a:ext cx="1600200" cy="527403"/>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01888991"/>
      </p:ext>
    </p:extLst>
  </p:cSld>
  <p:clrMap bg1="lt1" tx1="dk1" bg2="lt2" tx2="dk2" accent1="accent1" accent2="accent2" accent3="accent3" accent4="accent4" accent5="accent5" accent6="accent6" hlink="hlink" folHlink="folHlink"/>
  <p:sldLayoutIdLst>
    <p:sldLayoutId id="2147486268" r:id="rId1"/>
    <p:sldLayoutId id="2147486269" r:id="rId2"/>
    <p:sldLayoutId id="2147486270" r:id="rId3"/>
    <p:sldLayoutId id="2147486271" r:id="rId4"/>
    <p:sldLayoutId id="2147486272" r:id="rId5"/>
    <p:sldLayoutId id="2147486273" r:id="rId6"/>
    <p:sldLayoutId id="2147486274" r:id="rId7"/>
    <p:sldLayoutId id="2147486275" r:id="rId8"/>
    <p:sldLayoutId id="2147486276" r:id="rId9"/>
    <p:sldLayoutId id="2147486277" r:id="rId10"/>
    <p:sldLayoutId id="2147486278" r:id="rId11"/>
    <p:sldLayoutId id="2147486279" r:id="rId12"/>
    <p:sldLayoutId id="2147486280" r:id="rId13"/>
    <p:sldLayoutId id="2147486281" r:id="rId14"/>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717"/>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717"/>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717"/>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35762127"/>
      </p:ext>
    </p:extLst>
  </p:cSld>
  <p:clrMap bg1="lt1" tx1="dk1" bg2="lt2" tx2="dk2" accent1="accent1" accent2="accent2" accent3="accent3" accent4="accent4" accent5="accent5" accent6="accent6" hlink="hlink" folHlink="folHlink"/>
  <p:sldLayoutIdLst>
    <p:sldLayoutId id="2147486297" r:id="rId1"/>
    <p:sldLayoutId id="2147486298" r:id="rId2"/>
    <p:sldLayoutId id="2147486299" r:id="rId3"/>
    <p:sldLayoutId id="2147486300" r:id="rId4"/>
    <p:sldLayoutId id="2147486301" r:id="rId5"/>
    <p:sldLayoutId id="2147486302" r:id="rId6"/>
    <p:sldLayoutId id="2147486303" r:id="rId7"/>
    <p:sldLayoutId id="2147486304" r:id="rId8"/>
    <p:sldLayoutId id="2147486305" r:id="rId9"/>
    <p:sldLayoutId id="2147486306" r:id="rId10"/>
    <p:sldLayoutId id="2147486307"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717"/>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717"/>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717"/>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66596565"/>
      </p:ext>
    </p:extLst>
  </p:cSld>
  <p:clrMap bg1="lt1" tx1="dk1" bg2="lt2" tx2="dk2" accent1="accent1" accent2="accent2" accent3="accent3" accent4="accent4" accent5="accent5" accent6="accent6" hlink="hlink" folHlink="folHlink"/>
  <p:sldLayoutIdLst>
    <p:sldLayoutId id="2147486309" r:id="rId1"/>
    <p:sldLayoutId id="2147486310" r:id="rId2"/>
    <p:sldLayoutId id="2147486311" r:id="rId3"/>
    <p:sldLayoutId id="2147486312" r:id="rId4"/>
    <p:sldLayoutId id="2147486313" r:id="rId5"/>
    <p:sldLayoutId id="2147486314" r:id="rId6"/>
    <p:sldLayoutId id="2147486315" r:id="rId7"/>
    <p:sldLayoutId id="2147486316" r:id="rId8"/>
    <p:sldLayoutId id="2147486317" r:id="rId9"/>
    <p:sldLayoutId id="2147486318" r:id="rId10"/>
    <p:sldLayoutId id="214748631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18" tIns="45709" rIns="91418" bIns="4570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8"/>
            <a:ext cx="6172200" cy="6537502"/>
          </a:xfrm>
          <a:prstGeom prst="rect">
            <a:avLst/>
          </a:prstGeom>
        </p:spPr>
        <p:txBody>
          <a:bodyPr vert="horz" lIns="91418" tIns="45709" rIns="91418" bIns="4570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1" y="9181399"/>
            <a:ext cx="1600200" cy="527401"/>
          </a:xfrm>
          <a:prstGeom prst="rect">
            <a:avLst/>
          </a:prstGeom>
        </p:spPr>
        <p:txBody>
          <a:bodyPr vert="horz" lIns="91418" tIns="45709" rIns="91418" bIns="45709" rtlCol="0" anchor="ctr"/>
          <a:lstStyle>
            <a:lvl1pPr algn="l">
              <a:defRPr sz="1200">
                <a:solidFill>
                  <a:schemeClr val="tx1">
                    <a:tint val="75000"/>
                  </a:schemeClr>
                </a:solidFill>
              </a:defRPr>
            </a:lvl1pPr>
          </a:lstStyle>
          <a:p>
            <a:pPr defTabSz="914180" fontAlgn="auto">
              <a:spcBef>
                <a:spcPts val="0"/>
              </a:spcBef>
              <a:spcAft>
                <a:spcPts val="0"/>
              </a:spcAft>
            </a:pPr>
            <a:fld id="{187FAB4A-1653-40F2-9718-550B816504DD}" type="datetimeFigureOut">
              <a:rPr lang="ja-JP" altLang="en-US" smtClean="0">
                <a:solidFill>
                  <a:prstClr val="black">
                    <a:tint val="75000"/>
                  </a:prstClr>
                </a:solidFill>
                <a:latin typeface="Calibri"/>
                <a:ea typeface="ＭＳ Ｐゴシック"/>
              </a:rPr>
              <a:pPr defTabSz="914180" fontAlgn="auto">
                <a:spcBef>
                  <a:spcPts val="0"/>
                </a:spcBef>
                <a:spcAft>
                  <a:spcPts val="0"/>
                </a:spcAft>
              </a:pPr>
              <a:t>2018/7/27</a:t>
            </a:fld>
            <a:endParaRPr lang="ja-JP" altLang="en-US" dirty="0">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2343151" y="9181399"/>
            <a:ext cx="2171700" cy="527401"/>
          </a:xfrm>
          <a:prstGeom prst="rect">
            <a:avLst/>
          </a:prstGeom>
        </p:spPr>
        <p:txBody>
          <a:bodyPr vert="horz" lIns="91418" tIns="45709" rIns="91418" bIns="45709" rtlCol="0" anchor="ctr"/>
          <a:lstStyle>
            <a:lvl1pPr algn="ctr">
              <a:defRPr sz="1200">
                <a:solidFill>
                  <a:schemeClr val="tx1">
                    <a:tint val="75000"/>
                  </a:schemeClr>
                </a:solidFill>
              </a:defRPr>
            </a:lvl1pPr>
          </a:lstStyle>
          <a:p>
            <a:pPr defTabSz="914180" fontAlgn="auto">
              <a:spcBef>
                <a:spcPts val="0"/>
              </a:spcBef>
              <a:spcAft>
                <a:spcPts val="0"/>
              </a:spcAft>
            </a:pPr>
            <a:endParaRPr lang="ja-JP" altLang="en-US" dirty="0">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4914900" y="9181399"/>
            <a:ext cx="1600200" cy="527401"/>
          </a:xfrm>
          <a:prstGeom prst="rect">
            <a:avLst/>
          </a:prstGeom>
        </p:spPr>
        <p:txBody>
          <a:bodyPr vert="horz" lIns="91418" tIns="45709" rIns="91418" bIns="45709" rtlCol="0" anchor="ctr"/>
          <a:lstStyle>
            <a:lvl1pPr algn="r">
              <a:defRPr sz="1200">
                <a:solidFill>
                  <a:schemeClr val="tx1">
                    <a:tint val="75000"/>
                  </a:schemeClr>
                </a:solidFill>
              </a:defRPr>
            </a:lvl1pPr>
          </a:lstStyle>
          <a:p>
            <a:pPr defTabSz="914180" fontAlgn="auto">
              <a:spcBef>
                <a:spcPts val="0"/>
              </a:spcBef>
              <a:spcAft>
                <a:spcPts val="0"/>
              </a:spcAft>
            </a:pPr>
            <a:fld id="{BB2D016F-0ADD-4F60-9F5E-DE708784EDD3}" type="slidenum">
              <a:rPr lang="ja-JP" altLang="en-US" smtClean="0">
                <a:solidFill>
                  <a:prstClr val="black">
                    <a:tint val="75000"/>
                  </a:prstClr>
                </a:solidFill>
                <a:latin typeface="Calibri"/>
                <a:ea typeface="ＭＳ Ｐゴシック"/>
              </a:rPr>
              <a:pPr defTabSz="914180"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572217863"/>
      </p:ext>
    </p:extLst>
  </p:cSld>
  <p:clrMap bg1="lt1" tx1="dk1" bg2="lt2" tx2="dk2" accent1="accent1" accent2="accent2" accent3="accent3" accent4="accent4" accent5="accent5" accent6="accent6" hlink="hlink" folHlink="folHlink"/>
  <p:sldLayoutIdLst>
    <p:sldLayoutId id="2147486321" r:id="rId1"/>
    <p:sldLayoutId id="2147486322" r:id="rId2"/>
    <p:sldLayoutId id="2147486323" r:id="rId3"/>
    <p:sldLayoutId id="2147486324" r:id="rId4"/>
    <p:sldLayoutId id="2147486325" r:id="rId5"/>
    <p:sldLayoutId id="2147486326" r:id="rId6"/>
    <p:sldLayoutId id="2147486327" r:id="rId7"/>
    <p:sldLayoutId id="2147486328" r:id="rId8"/>
    <p:sldLayoutId id="2147486329" r:id="rId9"/>
    <p:sldLayoutId id="2147486330" r:id="rId10"/>
    <p:sldLayoutId id="2147486331" r:id="rId11"/>
  </p:sldLayoutIdLst>
  <p:txStyles>
    <p:titleStyle>
      <a:lvl1pPr algn="ctr" defTabSz="914180" rtl="0" eaLnBrk="1" latinLnBrk="0" hangingPunct="1">
        <a:spcBef>
          <a:spcPct val="0"/>
        </a:spcBef>
        <a:buNone/>
        <a:defRPr kumimoji="1" sz="4400" kern="1200">
          <a:solidFill>
            <a:schemeClr val="tx1"/>
          </a:solidFill>
          <a:latin typeface="+mj-lt"/>
          <a:ea typeface="+mj-ea"/>
          <a:cs typeface="+mj-cs"/>
        </a:defRPr>
      </a:lvl1pPr>
    </p:titleStyle>
    <p:bodyStyle>
      <a:lvl1pPr marL="342818" indent="-342818" algn="l" defTabSz="91418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771" indent="-285680" algn="l" defTabSz="91418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25" indent="-228545" algn="l" defTabSz="91418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815"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6905"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3994"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084"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175"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264"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180" rtl="0" eaLnBrk="1" latinLnBrk="0" hangingPunct="1">
        <a:defRPr kumimoji="1" sz="1800" kern="1200">
          <a:solidFill>
            <a:schemeClr val="tx1"/>
          </a:solidFill>
          <a:latin typeface="+mn-lt"/>
          <a:ea typeface="+mn-ea"/>
          <a:cs typeface="+mn-cs"/>
        </a:defRPr>
      </a:lvl1pPr>
      <a:lvl2pPr marL="457090" algn="l" defTabSz="914180" rtl="0" eaLnBrk="1" latinLnBrk="0" hangingPunct="1">
        <a:defRPr kumimoji="1" sz="1800" kern="1200">
          <a:solidFill>
            <a:schemeClr val="tx1"/>
          </a:solidFill>
          <a:latin typeface="+mn-lt"/>
          <a:ea typeface="+mn-ea"/>
          <a:cs typeface="+mn-cs"/>
        </a:defRPr>
      </a:lvl2pPr>
      <a:lvl3pPr marL="914180" algn="l" defTabSz="914180" rtl="0" eaLnBrk="1" latinLnBrk="0" hangingPunct="1">
        <a:defRPr kumimoji="1" sz="1800" kern="1200">
          <a:solidFill>
            <a:schemeClr val="tx1"/>
          </a:solidFill>
          <a:latin typeface="+mn-lt"/>
          <a:ea typeface="+mn-ea"/>
          <a:cs typeface="+mn-cs"/>
        </a:defRPr>
      </a:lvl3pPr>
      <a:lvl4pPr marL="1371270" algn="l" defTabSz="914180" rtl="0" eaLnBrk="1" latinLnBrk="0" hangingPunct="1">
        <a:defRPr kumimoji="1" sz="1800" kern="1200">
          <a:solidFill>
            <a:schemeClr val="tx1"/>
          </a:solidFill>
          <a:latin typeface="+mn-lt"/>
          <a:ea typeface="+mn-ea"/>
          <a:cs typeface="+mn-cs"/>
        </a:defRPr>
      </a:lvl4pPr>
      <a:lvl5pPr marL="1828360" algn="l" defTabSz="914180" rtl="0" eaLnBrk="1" latinLnBrk="0" hangingPunct="1">
        <a:defRPr kumimoji="1" sz="1800" kern="1200">
          <a:solidFill>
            <a:schemeClr val="tx1"/>
          </a:solidFill>
          <a:latin typeface="+mn-lt"/>
          <a:ea typeface="+mn-ea"/>
          <a:cs typeface="+mn-cs"/>
        </a:defRPr>
      </a:lvl5pPr>
      <a:lvl6pPr marL="2285450" algn="l" defTabSz="914180" rtl="0" eaLnBrk="1" latinLnBrk="0" hangingPunct="1">
        <a:defRPr kumimoji="1" sz="1800" kern="1200">
          <a:solidFill>
            <a:schemeClr val="tx1"/>
          </a:solidFill>
          <a:latin typeface="+mn-lt"/>
          <a:ea typeface="+mn-ea"/>
          <a:cs typeface="+mn-cs"/>
        </a:defRPr>
      </a:lvl6pPr>
      <a:lvl7pPr marL="2742540" algn="l" defTabSz="914180" rtl="0" eaLnBrk="1" latinLnBrk="0" hangingPunct="1">
        <a:defRPr kumimoji="1" sz="1800" kern="1200">
          <a:solidFill>
            <a:schemeClr val="tx1"/>
          </a:solidFill>
          <a:latin typeface="+mn-lt"/>
          <a:ea typeface="+mn-ea"/>
          <a:cs typeface="+mn-cs"/>
        </a:defRPr>
      </a:lvl7pPr>
      <a:lvl8pPr marL="3199629" algn="l" defTabSz="914180" rtl="0" eaLnBrk="1" latinLnBrk="0" hangingPunct="1">
        <a:defRPr kumimoji="1" sz="1800" kern="1200">
          <a:solidFill>
            <a:schemeClr val="tx1"/>
          </a:solidFill>
          <a:latin typeface="+mn-lt"/>
          <a:ea typeface="+mn-ea"/>
          <a:cs typeface="+mn-cs"/>
        </a:defRPr>
      </a:lvl8pPr>
      <a:lvl9pPr marL="3656719" algn="l" defTabSz="91418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714"/>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714"/>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714"/>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61732638"/>
      </p:ext>
    </p:extLst>
  </p:cSld>
  <p:clrMap bg1="lt1" tx1="dk1" bg2="lt2" tx2="dk2" accent1="accent1" accent2="accent2" accent3="accent3" accent4="accent4" accent5="accent5" accent6="accent6" hlink="hlink" folHlink="folHlink"/>
  <p:sldLayoutIdLst>
    <p:sldLayoutId id="2147486357" r:id="rId1"/>
    <p:sldLayoutId id="2147486358" r:id="rId2"/>
    <p:sldLayoutId id="2147486359" r:id="rId3"/>
    <p:sldLayoutId id="2147486360" r:id="rId4"/>
    <p:sldLayoutId id="2147486361" r:id="rId5"/>
    <p:sldLayoutId id="2147486362" r:id="rId6"/>
    <p:sldLayoutId id="2147486363" r:id="rId7"/>
    <p:sldLayoutId id="2147486364" r:id="rId8"/>
    <p:sldLayoutId id="2147486365" r:id="rId9"/>
    <p:sldLayoutId id="2147486366" r:id="rId10"/>
    <p:sldLayoutId id="2147486367"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0.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90.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2"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180" fontAlgn="auto">
              <a:spcBef>
                <a:spcPts val="0"/>
              </a:spcBef>
              <a:spcAft>
                <a:spcPts val="0"/>
              </a:spcAft>
            </a:pPr>
            <a:endParaRPr lang="ja-JP" altLang="en-US" dirty="0">
              <a:solidFill>
                <a:prstClr val="black"/>
              </a:solidFill>
              <a:latin typeface="Calibri"/>
              <a:ea typeface="ＭＳ Ｐゴシック"/>
            </a:endParaRPr>
          </a:p>
        </p:txBody>
      </p:sp>
      <p:sp>
        <p:nvSpPr>
          <p:cNvPr id="14" name="正方形/長方形 13"/>
          <p:cNvSpPr/>
          <p:nvPr/>
        </p:nvSpPr>
        <p:spPr>
          <a:xfrm>
            <a:off x="-29455" y="0"/>
            <a:ext cx="6916910" cy="1262589"/>
          </a:xfrm>
          <a:prstGeom prst="rect">
            <a:avLst/>
          </a:prstGeom>
          <a:solidFill>
            <a:srgbClr val="FFC1DA"/>
          </a:solidFill>
          <a:ln>
            <a:noFill/>
          </a:ln>
        </p:spPr>
        <p:style>
          <a:lnRef idx="2">
            <a:schemeClr val="accent1">
              <a:shade val="50000"/>
            </a:schemeClr>
          </a:lnRef>
          <a:fillRef idx="1">
            <a:schemeClr val="accent1"/>
          </a:fillRef>
          <a:effectRef idx="0">
            <a:schemeClr val="accent1"/>
          </a:effectRef>
          <a:fontRef idx="minor">
            <a:schemeClr val="lt1"/>
          </a:fontRef>
        </p:style>
        <p:txBody>
          <a:bodyPr lIns="95189" tIns="72000" rIns="95189" bIns="47595" rtlCol="0" anchor="ctr"/>
          <a:lstStyle/>
          <a:p>
            <a:pPr algn="ctr" defTabSz="914180" fontAlgn="auto">
              <a:spcBef>
                <a:spcPts val="0"/>
              </a:spcBef>
              <a:spcAft>
                <a:spcPts val="0"/>
              </a:spcAft>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岡山労働局では、雇用環境・均等室に</a:t>
            </a:r>
            <a:endParaRPr lang="en-US" altLang="ja-JP" sz="5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80" fontAlgn="auto">
              <a:spcBef>
                <a:spcPts val="0"/>
              </a:spcBef>
              <a:spcAft>
                <a:spcPts val="0"/>
              </a:spcAft>
            </a:pPr>
            <a:r>
              <a:rPr lang="ja-JP" altLang="en-US" sz="28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ハラスメント対応特別相談窓口</a:t>
            </a:r>
            <a:r>
              <a:rPr lang="ja-JP" altLang="en-US"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を開設します！</a:t>
            </a:r>
            <a:endParaRPr lang="en-US" altLang="ja-JP"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defTabSz="914180" fontAlgn="auto">
              <a:spcBef>
                <a:spcPts val="0"/>
              </a:spcBef>
              <a:spcAft>
                <a:spcPts val="0"/>
              </a:spcAft>
            </a:pPr>
            <a:endParaRPr lang="en-US" altLang="ja-JP" sz="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80" fontAlgn="auto">
              <a:lnSpc>
                <a:spcPts val="1200"/>
              </a:lnSpc>
              <a:spcBef>
                <a:spcPts val="0"/>
              </a:spcBef>
              <a:spcAft>
                <a:spcPts val="0"/>
              </a:spcAft>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開設期間：平成</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年８月１日（水）～平成</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年１２月２８日（金）</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80" fontAlgn="auto">
              <a:spcBef>
                <a:spcPts val="0"/>
              </a:spcBef>
              <a:spcAft>
                <a:spcPts val="0"/>
              </a:spcAft>
            </a:pPr>
            <a:endPar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p:cNvSpPr>
            <a:spLocks noChangeArrowheads="1"/>
          </p:cNvSpPr>
          <p:nvPr/>
        </p:nvSpPr>
        <p:spPr bwMode="auto">
          <a:xfrm>
            <a:off x="19"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21" name="Picture 7" descr="C:\USERS\KKFPB\APPDATA\LOCAL\TEMP\wzbd5b\11285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0650" y="2188232"/>
            <a:ext cx="1872001" cy="1872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C:\USERS\KKFPB\APPDATA\LOCAL\TEMP\wz656c\112889.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234201" y="2188232"/>
            <a:ext cx="1872000" cy="1872000"/>
          </a:xfrm>
          <a:prstGeom prst="rect">
            <a:avLst/>
          </a:prstGeom>
          <a:noFill/>
          <a:extLst>
            <a:ext uri="{909E8E84-426E-40DD-AFC4-6F175D3DCCD1}">
              <a14:hiddenFill xmlns:a14="http://schemas.microsoft.com/office/drawing/2010/main">
                <a:solidFill>
                  <a:srgbClr val="FFFFFF"/>
                </a:solidFill>
              </a14:hiddenFill>
            </a:ext>
          </a:extLst>
        </p:spPr>
      </p:pic>
      <p:sp>
        <p:nvSpPr>
          <p:cNvPr id="30" name="正方形/長方形 29"/>
          <p:cNvSpPr/>
          <p:nvPr/>
        </p:nvSpPr>
        <p:spPr>
          <a:xfrm>
            <a:off x="4106201" y="3467834"/>
            <a:ext cx="2491849" cy="1200329"/>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セクハラや妊娠・出産・育児休業・介護休業等に関するハラスメントの防止措置は、会社としてなにをする必要があるんだろう。</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パワハラも対策に含めた方がよいのだろうか？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1" name="Picture 2" descr="C:\Users\KKFPB\Pictures\00248_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4106201" y="1961439"/>
            <a:ext cx="2670838" cy="1130998"/>
          </a:xfrm>
          <a:prstGeom prst="rect">
            <a:avLst/>
          </a:prstGeom>
          <a:noFill/>
          <a:ln w="12700">
            <a:noFill/>
          </a:ln>
          <a:extLst>
            <a:ext uri="{909E8E84-426E-40DD-AFC4-6F175D3DCCD1}">
              <a14:hiddenFill xmlns:a14="http://schemas.microsoft.com/office/drawing/2010/main">
                <a:solidFill>
                  <a:srgbClr val="FFFFFF"/>
                </a:solidFill>
              </a14:hiddenFill>
            </a:ext>
          </a:extLst>
        </p:spPr>
      </p:pic>
      <p:sp>
        <p:nvSpPr>
          <p:cNvPr id="10" name="額縁 9"/>
          <p:cNvSpPr/>
          <p:nvPr/>
        </p:nvSpPr>
        <p:spPr>
          <a:xfrm>
            <a:off x="981000" y="1017606"/>
            <a:ext cx="4896000" cy="405045"/>
          </a:xfrm>
          <a:prstGeom prst="bevel">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t>働く人</a:t>
            </a:r>
            <a:r>
              <a:rPr lang="ja-JP" altLang="en-US" sz="1600" b="1" dirty="0" smtClean="0"/>
              <a:t>も、企業</a:t>
            </a:r>
            <a:r>
              <a:rPr lang="ja-JP" altLang="en-US" sz="1600" b="1" dirty="0"/>
              <a:t>の担当者</a:t>
            </a:r>
            <a:r>
              <a:rPr lang="ja-JP" altLang="en-US" sz="1600" b="1" dirty="0" smtClean="0"/>
              <a:t>も、</a:t>
            </a:r>
            <a:r>
              <a:rPr lang="ja-JP" altLang="en-US" sz="1600" b="1" dirty="0" smtClean="0">
                <a:solidFill>
                  <a:srgbClr val="FF0000"/>
                </a:solidFill>
              </a:rPr>
              <a:t>ご相</a:t>
            </a:r>
            <a:r>
              <a:rPr lang="ja-JP" altLang="en-US" sz="1600" b="1" dirty="0">
                <a:solidFill>
                  <a:srgbClr val="FF0000"/>
                </a:solidFill>
              </a:rPr>
              <a:t>談ください！</a:t>
            </a:r>
          </a:p>
        </p:txBody>
      </p:sp>
      <p:sp>
        <p:nvSpPr>
          <p:cNvPr id="34" name="角丸四角形吹き出し 33"/>
          <p:cNvSpPr/>
          <p:nvPr/>
        </p:nvSpPr>
        <p:spPr>
          <a:xfrm>
            <a:off x="683696" y="1892660"/>
            <a:ext cx="1980274" cy="953857"/>
          </a:xfrm>
          <a:prstGeom prst="wedgeRoundRectCallout">
            <a:avLst>
              <a:gd name="adj1" fmla="val 59085"/>
              <a:gd name="adj2" fmla="val 39450"/>
              <a:gd name="adj3" fmla="val 16667"/>
            </a:avLst>
          </a:prstGeom>
          <a:ln w="19050"/>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セクハラについて社内の相談窓口に相談したら</a:t>
            </a: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「それくらいのことは我慢しろ」</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言われた。</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6" name="Picture 2" descr="C:\Users\KKFPB\Pictures\00248_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423375">
            <a:off x="3775877" y="2988787"/>
            <a:ext cx="2945961" cy="1746376"/>
          </a:xfrm>
          <a:prstGeom prst="rect">
            <a:avLst/>
          </a:prstGeom>
          <a:noFill/>
          <a:extLst>
            <a:ext uri="{909E8E84-426E-40DD-AFC4-6F175D3DCCD1}">
              <a14:hiddenFill xmlns:a14="http://schemas.microsoft.com/office/drawing/2010/main">
                <a:solidFill>
                  <a:srgbClr val="FFFFFF"/>
                </a:solidFill>
              </a14:hiddenFill>
            </a:ext>
          </a:extLst>
        </p:spPr>
      </p:pic>
      <p:sp>
        <p:nvSpPr>
          <p:cNvPr id="37" name="正方形/長方形 36"/>
          <p:cNvSpPr/>
          <p:nvPr/>
        </p:nvSpPr>
        <p:spPr>
          <a:xfrm>
            <a:off x="4445686" y="2037356"/>
            <a:ext cx="2152365" cy="1354217"/>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妊娠・出産・育児休業等に関するハラスメントの相談を受けたが、会社として</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どうすればよいのだろう。</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吹き出し 37"/>
          <p:cNvSpPr/>
          <p:nvPr/>
        </p:nvSpPr>
        <p:spPr>
          <a:xfrm>
            <a:off x="80962" y="2927775"/>
            <a:ext cx="2429867" cy="1215135"/>
          </a:xfrm>
          <a:prstGeom prst="wedgeRoundRectCallout">
            <a:avLst>
              <a:gd name="adj1" fmla="val 67349"/>
              <a:gd name="adj2" fmla="val -39979"/>
              <a:gd name="adj3" fmla="val 16667"/>
            </a:avLst>
          </a:prstGeom>
          <a:ln w="19050"/>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育児短時間勤務をしていたら同僚から</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「あなたが早く帰るせいで、まわりは迷惑している。」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と何度も</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言われ</a:t>
            </a:r>
            <a:r>
              <a:rPr lang="ja-JP" altLang="en-US" sz="1200" dirty="0" smtClean="0">
                <a:solidFill>
                  <a:srgbClr val="00B05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精神的に非常に苦痛を感じている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98630" y="8748226"/>
            <a:ext cx="6639910" cy="1200329"/>
          </a:xfrm>
          <a:prstGeom prst="rect">
            <a:avLst/>
          </a:prstGeom>
          <a:noFill/>
        </p:spPr>
        <p:txBody>
          <a:bodyPr wrap="square" lIns="0"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このほか・・・</a:t>
            </a:r>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妊娠を報告したら、事業主から「退職してもらう」と言われました。</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 非正規の社員も、産休・育休を取れるのでしょうか？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 会社として、妊娠等した労働者に、このような取扱いをしたら、</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均等法などに違反しますか？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・・・などのご相談にも対応します。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3262" y="1493383"/>
            <a:ext cx="1530170" cy="26161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たとえば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1898830" y="1612991"/>
            <a:ext cx="1224000" cy="20017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働く人</a:t>
            </a:r>
            <a:endParaRPr kumimoji="1" lang="ja-JP" altLang="en-US" sz="1200" dirty="0" smtClean="0"/>
          </a:p>
        </p:txBody>
      </p:sp>
      <p:sp>
        <p:nvSpPr>
          <p:cNvPr id="24" name="角丸四角形 23"/>
          <p:cNvSpPr/>
          <p:nvPr/>
        </p:nvSpPr>
        <p:spPr>
          <a:xfrm>
            <a:off x="3732977" y="1616543"/>
            <a:ext cx="1224000" cy="2001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企業の担当者</a:t>
            </a:r>
            <a:endParaRPr kumimoji="1" lang="ja-JP" altLang="en-US" sz="1200" dirty="0" smtClean="0"/>
          </a:p>
        </p:txBody>
      </p:sp>
      <p:sp>
        <p:nvSpPr>
          <p:cNvPr id="27" name="角丸四角形 26"/>
          <p:cNvSpPr/>
          <p:nvPr/>
        </p:nvSpPr>
        <p:spPr>
          <a:xfrm>
            <a:off x="45755" y="8994505"/>
            <a:ext cx="1440000" cy="144000"/>
          </a:xfrm>
          <a:prstGeom prst="roundRect">
            <a:avLst/>
          </a:prstGeom>
        </p:spPr>
        <p:style>
          <a:lnRef idx="1">
            <a:schemeClr val="accent6"/>
          </a:lnRef>
          <a:fillRef idx="2">
            <a:schemeClr val="accent6"/>
          </a:fillRef>
          <a:effectRef idx="1">
            <a:schemeClr val="accent6"/>
          </a:effectRef>
          <a:fontRef idx="minor">
            <a:schemeClr val="dk1"/>
          </a:fontRef>
        </p:style>
        <p:txBody>
          <a:bodyPr lIns="36000" tIns="0" rIns="36000" bIns="0" rtlCol="0" anchor="ct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働く人</a:t>
            </a:r>
            <a:endParaRPr kumimoji="1" lang="ja-JP" altLang="en-US" sz="800" dirty="0" smtClean="0"/>
          </a:p>
        </p:txBody>
      </p:sp>
      <p:sp>
        <p:nvSpPr>
          <p:cNvPr id="28" name="角丸四角形 27"/>
          <p:cNvSpPr/>
          <p:nvPr/>
        </p:nvSpPr>
        <p:spPr>
          <a:xfrm>
            <a:off x="765755" y="9174505"/>
            <a:ext cx="720000" cy="144000"/>
          </a:xfrm>
          <a:prstGeom prst="roundRec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企業の担当者</a:t>
            </a:r>
            <a:endParaRPr kumimoji="1" lang="ja-JP" altLang="en-US" sz="800" dirty="0" smtClean="0"/>
          </a:p>
        </p:txBody>
      </p:sp>
      <p:sp>
        <p:nvSpPr>
          <p:cNvPr id="29" name="角丸四角形 28"/>
          <p:cNvSpPr/>
          <p:nvPr/>
        </p:nvSpPr>
        <p:spPr>
          <a:xfrm>
            <a:off x="45755" y="9174505"/>
            <a:ext cx="720000" cy="144000"/>
          </a:xfrm>
          <a:prstGeom prst="roundRect">
            <a:avLst/>
          </a:prstGeom>
        </p:spPr>
        <p:style>
          <a:lnRef idx="1">
            <a:schemeClr val="accent6"/>
          </a:lnRef>
          <a:fillRef idx="2">
            <a:schemeClr val="accent6"/>
          </a:fillRef>
          <a:effectRef idx="1">
            <a:schemeClr val="accent6"/>
          </a:effectRef>
          <a:fontRef idx="minor">
            <a:schemeClr val="dk1"/>
          </a:fontRef>
        </p:style>
        <p:txBody>
          <a:bodyPr lIns="36000" tIns="0" rIns="36000" bIns="0" rtlCol="0" anchor="ct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働く人</a:t>
            </a:r>
            <a:endParaRPr kumimoji="1" lang="ja-JP" altLang="en-US" sz="800" dirty="0" smtClean="0"/>
          </a:p>
        </p:txBody>
      </p:sp>
      <p:sp>
        <p:nvSpPr>
          <p:cNvPr id="32" name="角丸四角形 31"/>
          <p:cNvSpPr/>
          <p:nvPr/>
        </p:nvSpPr>
        <p:spPr>
          <a:xfrm>
            <a:off x="45755" y="9354505"/>
            <a:ext cx="1440000" cy="144000"/>
          </a:xfrm>
          <a:prstGeom prst="roundRec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企業の担当者</a:t>
            </a:r>
            <a:endParaRPr kumimoji="1" lang="ja-JP" altLang="en-US" sz="800" dirty="0" smtClean="0"/>
          </a:p>
        </p:txBody>
      </p:sp>
      <p:sp>
        <p:nvSpPr>
          <p:cNvPr id="33" name="角丸四角形吹き出し 32"/>
          <p:cNvSpPr/>
          <p:nvPr/>
        </p:nvSpPr>
        <p:spPr>
          <a:xfrm>
            <a:off x="396000" y="4199120"/>
            <a:ext cx="2650037" cy="528856"/>
          </a:xfrm>
          <a:prstGeom prst="wedgeRoundRectCallout">
            <a:avLst>
              <a:gd name="adj1" fmla="val 45610"/>
              <a:gd name="adj2" fmla="val -64724"/>
              <a:gd name="adj3" fmla="val 16667"/>
            </a:avLst>
          </a:prstGeom>
          <a:ln w="19050"/>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長時間にわたって、繰り返し執拗に叱られてつらい。</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3516649" y="5022148"/>
            <a:ext cx="3197715" cy="1866067"/>
          </a:xfrm>
          <a:prstGeom prst="rect">
            <a:avLst/>
          </a:prstGeom>
          <a:solidFill>
            <a:schemeClr val="bg1"/>
          </a:solidFill>
          <a:ln cap="rnd">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80000" tIns="540000" rIns="216000" bIns="0" rtlCol="0" anchor="t" anchorCtr="0"/>
          <a:lstStyle/>
          <a:p>
            <a:pPr algn="just" defTabSz="914180" fontAlgn="auto">
              <a:lnSpc>
                <a:spcPts val="1600"/>
              </a:lnSpc>
              <a:spcBef>
                <a:spcPts val="0"/>
              </a:spcBef>
              <a:spcAft>
                <a:spcPts val="0"/>
              </a:spcAft>
            </a:pP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同じ</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職場で働く者に対して、</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職務上の地位や人間</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関係などの</a:t>
            </a:r>
            <a:r>
              <a:rPr lang="ja-JP" altLang="en-US" sz="1200" u="sng"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職場内での優位性</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を背景に、</a:t>
            </a:r>
            <a:r>
              <a:rPr lang="ja-JP" altLang="en-US" sz="1200" u="sng"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業務の適正な範囲</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を超えて</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、精神的</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身体的苦痛</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を与えられたり</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環境を</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悪化させられる</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行為</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lnSpc>
                <a:spcPts val="1600"/>
              </a:lnSpc>
              <a:spcBef>
                <a:spcPts val="0"/>
              </a:spcBef>
              <a:spcAft>
                <a:spcPts val="0"/>
              </a:spcAft>
            </a:pPr>
            <a:endParaRPr lang="ja-JP" altLang="en-US" sz="1200" kern="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lnSpc>
                <a:spcPts val="1600"/>
              </a:lnSpc>
              <a:spcBef>
                <a:spcPts val="0"/>
              </a:spcBef>
              <a:spcAft>
                <a:spcPts val="0"/>
              </a:spcAft>
            </a:pPr>
            <a:endParaRPr lang="en-US" altLang="ja-JP" sz="1200" kern="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98631" y="5043010"/>
            <a:ext cx="3377300" cy="1846613"/>
          </a:xfrm>
          <a:prstGeom prst="rect">
            <a:avLst/>
          </a:prstGeom>
          <a:solidFill>
            <a:schemeClr val="bg1"/>
          </a:solidFill>
          <a:ln cap="rnd">
            <a:solidFill>
              <a:srgbClr val="76C0D4"/>
            </a:solidFill>
          </a:ln>
        </p:spPr>
        <p:style>
          <a:lnRef idx="2">
            <a:schemeClr val="accent1">
              <a:shade val="50000"/>
            </a:schemeClr>
          </a:lnRef>
          <a:fillRef idx="1">
            <a:schemeClr val="accent1"/>
          </a:fillRef>
          <a:effectRef idx="0">
            <a:schemeClr val="accent1"/>
          </a:effectRef>
          <a:fontRef idx="minor">
            <a:schemeClr val="lt1"/>
          </a:fontRef>
        </p:style>
        <p:txBody>
          <a:bodyPr lIns="180000" tIns="540000" rIns="216000" bIns="0" rtlCol="0" anchor="t" anchorCtr="0">
            <a:noAutofit/>
          </a:bodyPr>
          <a:lstStyle/>
          <a:p>
            <a:pPr algn="just" defTabSz="914180" fontAlgn="auto">
              <a:lnSpc>
                <a:spcPts val="1600"/>
              </a:lnSpc>
              <a:spcBef>
                <a:spcPts val="0"/>
              </a:spcBef>
              <a:spcAft>
                <a:spcPts val="0"/>
              </a:spcAft>
            </a:pP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において、性的な冗談やからかい、食事やデートへの</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執拗（しつよう）な</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誘い、身体への不必要な接触など</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、意</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に反する性的な言動が行われ、拒否したことで不利益を受けたり、職場の環境が不快なものとなることをいいます</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98630" y="5043010"/>
            <a:ext cx="3377301" cy="396000"/>
          </a:xfrm>
          <a:prstGeom prst="rect">
            <a:avLst/>
          </a:prstGeom>
          <a:solidFill>
            <a:srgbClr val="76C0D4"/>
          </a:solidFill>
          <a:ln cap="rnd">
            <a:solidFill>
              <a:srgbClr val="76C0D4"/>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defTabSz="914180" fontAlgn="auto">
              <a:lnSpc>
                <a:spcPts val="1800"/>
              </a:lnSpc>
              <a:spcBef>
                <a:spcPts val="0"/>
              </a:spcBef>
              <a:spcAft>
                <a:spcPts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セクシュアルハラスメント（セクハラ）</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80" fontAlgn="auto">
              <a:lnSpc>
                <a:spcPts val="1800"/>
              </a:lnSpc>
              <a:spcBef>
                <a:spcPts val="0"/>
              </a:spcBef>
              <a:spcAft>
                <a:spcPts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とは</a:t>
            </a:r>
            <a:r>
              <a:rPr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3523095" y="5022148"/>
            <a:ext cx="3197715" cy="416862"/>
          </a:xfrm>
          <a:prstGeom prst="rect">
            <a:avLst/>
          </a:prstGeom>
          <a:solidFill>
            <a:schemeClr val="accent6"/>
          </a:solidFill>
          <a:ln cap="rnd">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algn="just" defTabSz="914180" fontAlgn="auto">
              <a:lnSpc>
                <a:spcPts val="2000"/>
              </a:lnSpc>
              <a:spcBef>
                <a:spcPts val="0"/>
              </a:spcBef>
              <a:spcAft>
                <a:spcPts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パワーハラスメント（パワハラ）とは</a:t>
            </a:r>
            <a:r>
              <a:rPr lang="ja-JP" altLang="en-US" sz="1300" b="1" kern="0" spc="-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b="1" kern="0"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05309" y="7395239"/>
            <a:ext cx="6581320" cy="1322642"/>
          </a:xfrm>
          <a:prstGeom prst="rect">
            <a:avLst/>
          </a:prstGeom>
          <a:solidFill>
            <a:schemeClr val="bg1"/>
          </a:solidFill>
          <a:ln cap="rnd">
            <a:solidFill>
              <a:srgbClr val="FF7DB2"/>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216000" bIns="0" rtlCol="0" anchor="ctr"/>
          <a:lstStyle/>
          <a:p>
            <a:pPr algn="just" defTabSz="914180" fontAlgn="auto">
              <a:lnSpc>
                <a:spcPts val="1600"/>
              </a:lnSpc>
              <a:spcBef>
                <a:spcPts val="0"/>
              </a:spcBef>
              <a:spcAft>
                <a:spcPts val="0"/>
              </a:spcAft>
            </a:pP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・出産したこと、育児や介護のための制度を利用したこと等を理由として、事業主が行う解雇、減給、降格、不利益な配置転換</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を更新しない（契約社員の場合）といった行為</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を「不利益取扱い」と</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いいます。</a:t>
            </a:r>
          </a:p>
          <a:p>
            <a:pPr algn="just" defTabSz="914180" fontAlgn="auto">
              <a:lnSpc>
                <a:spcPts val="1600"/>
              </a:lnSpc>
              <a:spcBef>
                <a:spcPts val="0"/>
              </a:spcBef>
              <a:spcAft>
                <a:spcPts val="0"/>
              </a:spcAft>
            </a:pP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また、妊娠</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・出産したこと、育児や介護のための制度を利用したこと等に関して、上司・同僚が就業環境を害する言動を行うこと</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を「ハラスメント</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いいます</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98628" y="6933220"/>
            <a:ext cx="6615735" cy="555508"/>
          </a:xfrm>
          <a:prstGeom prst="rect">
            <a:avLst/>
          </a:prstGeom>
          <a:solidFill>
            <a:srgbClr val="FF7DB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defTabSz="914180" fontAlgn="auto">
              <a:lnSpc>
                <a:spcPts val="1800"/>
              </a:lnSpc>
              <a:spcBef>
                <a:spcPts val="0"/>
              </a:spcBef>
              <a:spcAft>
                <a:spcPts val="0"/>
              </a:spcAft>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妊娠・出産・育児休業・介護休業等を理由とする不利益</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取扱い、および</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80" fontAlgn="auto">
              <a:lnSpc>
                <a:spcPts val="1800"/>
              </a:lnSpc>
              <a:spcBef>
                <a:spcPts val="0"/>
              </a:spcBef>
              <a:spcAft>
                <a:spcPts val="0"/>
              </a:spcAft>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妊娠・出産・育児休業・介護休業等に関するハラスメントと</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25249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8660" y="497505"/>
            <a:ext cx="5985665" cy="369332"/>
          </a:xfrm>
          <a:prstGeom prst="rect">
            <a:avLst/>
          </a:prstGeom>
          <a:noFill/>
        </p:spPr>
        <p:txBody>
          <a:bodyPr wrap="square" rtlCol="0">
            <a:spAutoFit/>
          </a:bodyPr>
          <a:lstStyle/>
          <a:p>
            <a:endParaRPr kumimoji="1" lang="ja-JP" altLang="en-US" dirty="0"/>
          </a:p>
        </p:txBody>
      </p:sp>
      <p:grpSp>
        <p:nvGrpSpPr>
          <p:cNvPr id="6" name="グループ化 5"/>
          <p:cNvGrpSpPr/>
          <p:nvPr/>
        </p:nvGrpSpPr>
        <p:grpSpPr>
          <a:xfrm>
            <a:off x="-4001" y="64799"/>
            <a:ext cx="6862001" cy="708227"/>
            <a:chOff x="-106219" y="483635"/>
            <a:chExt cx="6862001" cy="708227"/>
          </a:xfrm>
        </p:grpSpPr>
        <p:sp>
          <p:nvSpPr>
            <p:cNvPr id="7" name="正方形/長方形 6"/>
            <p:cNvSpPr/>
            <p:nvPr/>
          </p:nvSpPr>
          <p:spPr>
            <a:xfrm>
              <a:off x="-96719" y="593273"/>
              <a:ext cx="6852501" cy="41307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95189" tIns="72000" rIns="95189" bIns="47595" rtlCol="0" anchor="ctr"/>
            <a:lstStyle/>
            <a:p>
              <a:pPr defTabSz="914180" fontAlgn="auto">
                <a:lnSpc>
                  <a:spcPts val="1800"/>
                </a:lnSpc>
                <a:spcBef>
                  <a:spcPts val="0"/>
                </a:spcBef>
                <a:spcAft>
                  <a:spcPts val="0"/>
                </a:spcAft>
              </a:pPr>
              <a:r>
                <a:rPr lang="ja-JP" altLang="en-US" sz="1400" b="1" dirty="0" smtClean="0">
                  <a:solidFill>
                    <a:srgbClr val="FE0067"/>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都道府県労働局があなたのお力になります！</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星 7 7"/>
            <p:cNvSpPr/>
            <p:nvPr/>
          </p:nvSpPr>
          <p:spPr>
            <a:xfrm>
              <a:off x="-106219" y="483635"/>
              <a:ext cx="1853803" cy="708227"/>
            </a:xfrm>
            <a:prstGeom prst="star7">
              <a:avLst/>
            </a:prstGeom>
            <a:solidFill>
              <a:schemeClr val="bg1"/>
            </a:solidFill>
            <a:ln w="31750">
              <a:solidFill>
                <a:srgbClr val="7030A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80" fontAlgn="auto">
                <a:spcBef>
                  <a:spcPts val="0"/>
                </a:spcBef>
                <a:spcAft>
                  <a:spcPts val="0"/>
                </a:spcAft>
              </a:pPr>
              <a:endParaRPr lang="en-US" altLang="ja-JP" sz="12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80" fontAlgn="auto">
                <a:spcBef>
                  <a:spcPts val="0"/>
                </a:spcBef>
                <a:spcAft>
                  <a:spcPts val="0"/>
                </a:spcAft>
              </a:pPr>
              <a:r>
                <a:rPr lang="ja-JP" altLang="en-US" sz="12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相談して</a:t>
              </a:r>
            </a:p>
            <a:p>
              <a:pPr algn="ctr" defTabSz="914180" fontAlgn="auto">
                <a:spcBef>
                  <a:spcPts val="0"/>
                </a:spcBef>
                <a:spcAft>
                  <a:spcPts val="0"/>
                </a:spcAft>
              </a:pPr>
              <a:r>
                <a:rPr lang="ja-JP" altLang="en-US" sz="12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ja-JP" altLang="en-US" sz="1200" dirty="0">
                <a:solidFill>
                  <a:srgbClr val="7030A0"/>
                </a:solidFill>
              </a:endParaRPr>
            </a:p>
          </p:txBody>
        </p:sp>
      </p:grpSp>
      <p:sp>
        <p:nvSpPr>
          <p:cNvPr id="10" name="ブローチ 9"/>
          <p:cNvSpPr/>
          <p:nvPr/>
        </p:nvSpPr>
        <p:spPr>
          <a:xfrm>
            <a:off x="1190773" y="682171"/>
            <a:ext cx="4614930" cy="681151"/>
          </a:xfrm>
          <a:prstGeom prst="plaqu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匿名</a:t>
            </a:r>
            <a:r>
              <a:rPr kumimoji="1" lang="ja-JP" altLang="en-US" sz="1400" b="1" dirty="0" smtClean="0">
                <a:solidFill>
                  <a:srgbClr val="7030A0"/>
                </a:solidFill>
                <a:latin typeface="HG丸ｺﾞｼｯｸM-PRO" panose="020F0600000000000000" pitchFamily="50" charset="-128"/>
                <a:ea typeface="HG丸ｺﾞｼｯｸM-PRO" panose="020F0600000000000000" pitchFamily="50" charset="-128"/>
              </a:rPr>
              <a:t>でも大丈夫　</a:t>
            </a:r>
            <a:r>
              <a:rPr kumimoji="1" lang="ja-JP" altLang="en-US"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プライバシーは厳守</a:t>
            </a:r>
            <a:r>
              <a:rPr kumimoji="1" lang="ja-JP" altLang="en-US" sz="1400" b="1" dirty="0" smtClean="0">
                <a:solidFill>
                  <a:srgbClr val="7030A0"/>
                </a:solidFill>
                <a:latin typeface="HG丸ｺﾞｼｯｸM-PRO" panose="020F0600000000000000" pitchFamily="50" charset="-128"/>
                <a:ea typeface="HG丸ｺﾞｼｯｸM-PRO" panose="020F0600000000000000" pitchFamily="50" charset="-128"/>
              </a:rPr>
              <a:t>します。</a:t>
            </a:r>
            <a:endParaRPr kumimoji="1" lang="en-US" altLang="ja-JP" sz="1400" b="1" dirty="0" smtClean="0">
              <a:solidFill>
                <a:srgbClr val="7030A0"/>
              </a:solidFill>
              <a:latin typeface="HG丸ｺﾞｼｯｸM-PRO" panose="020F0600000000000000" pitchFamily="50" charset="-128"/>
              <a:ea typeface="HG丸ｺﾞｼｯｸM-PRO" panose="020F0600000000000000" pitchFamily="50" charset="-128"/>
            </a:endParaRPr>
          </a:p>
          <a:p>
            <a:pPr algn="ctr">
              <a:lnSpc>
                <a:spcPct val="150000"/>
              </a:lnSpc>
            </a:pPr>
            <a:r>
              <a:rPr lang="ja-JP" altLang="en-US" sz="1400" b="1" dirty="0" smtClean="0">
                <a:solidFill>
                  <a:srgbClr val="7030A0"/>
                </a:solidFill>
                <a:latin typeface="HG丸ｺﾞｼｯｸM-PRO" panose="020F0600000000000000" pitchFamily="50" charset="-128"/>
                <a:ea typeface="HG丸ｺﾞｼｯｸM-PRO" panose="020F0600000000000000" pitchFamily="50" charset="-128"/>
              </a:rPr>
              <a:t>まずは相談してください！！　相談は</a:t>
            </a:r>
            <a:r>
              <a:rPr lang="ja-JP" altLang="en-US"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無料</a:t>
            </a:r>
            <a:r>
              <a:rPr lang="ja-JP" altLang="en-US" sz="1400" b="1" dirty="0" smtClean="0">
                <a:solidFill>
                  <a:srgbClr val="7030A0"/>
                </a:solidFill>
                <a:latin typeface="HG丸ｺﾞｼｯｸM-PRO" panose="020F0600000000000000" pitchFamily="50" charset="-128"/>
                <a:ea typeface="HG丸ｺﾞｼｯｸM-PRO" panose="020F0600000000000000" pitchFamily="50" charset="-128"/>
              </a:rPr>
              <a:t>です！</a:t>
            </a:r>
            <a:endParaRPr lang="en-US" altLang="ja-JP" sz="1400" b="1" dirty="0" smtClean="0">
              <a:solidFill>
                <a:srgbClr val="7030A0"/>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6984395" y="7833320"/>
            <a:ext cx="1710190" cy="12215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200" dirty="0" smtClean="0"/>
          </a:p>
          <a:p>
            <a:r>
              <a:rPr lang="ja-JP" altLang="en-US" sz="1200" dirty="0" smtClean="0"/>
              <a:t>（印刷外に付記）</a:t>
            </a:r>
            <a:endParaRPr lang="en-US" altLang="ja-JP" sz="1200" dirty="0"/>
          </a:p>
          <a:p>
            <a:r>
              <a:rPr kumimoji="1" lang="ja-JP" altLang="en-US" sz="1200" dirty="0" smtClean="0"/>
              <a:t>相談窓口には所在地</a:t>
            </a:r>
            <a:r>
              <a:rPr lang="ja-JP" altLang="en-US" sz="1200" dirty="0" smtClean="0"/>
              <a:t>、電話番号、地図等を掲載してください。</a:t>
            </a:r>
            <a:endParaRPr lang="en-US" altLang="ja-JP" sz="1200" dirty="0" smtClean="0"/>
          </a:p>
          <a:p>
            <a:r>
              <a:rPr lang="ja-JP" altLang="en-US" sz="1200" dirty="0"/>
              <a:t>受付</a:t>
            </a:r>
            <a:r>
              <a:rPr lang="ja-JP" altLang="en-US" sz="1200" dirty="0" smtClean="0"/>
              <a:t>時間等を変更しても差し支えありません。</a:t>
            </a:r>
            <a:endParaRPr lang="en-US" altLang="ja-JP" sz="1200" dirty="0" smtClean="0"/>
          </a:p>
          <a:p>
            <a:endParaRPr kumimoji="1" lang="ja-JP" altLang="en-US" sz="1200" dirty="0"/>
          </a:p>
        </p:txBody>
      </p:sp>
      <p:sp>
        <p:nvSpPr>
          <p:cNvPr id="17" name="テキスト ボックス 16"/>
          <p:cNvSpPr txBox="1"/>
          <p:nvPr/>
        </p:nvSpPr>
        <p:spPr>
          <a:xfrm>
            <a:off x="163273" y="1667635"/>
            <a:ext cx="6531455" cy="988872"/>
          </a:xfrm>
          <a:prstGeom prst="rect">
            <a:avLst/>
          </a:prstGeom>
          <a:solidFill>
            <a:schemeClr val="accent4">
              <a:lumMod val="40000"/>
              <a:lumOff val="60000"/>
              <a:alpha val="50000"/>
            </a:schemeClr>
          </a:solidFill>
        </p:spPr>
        <p:txBody>
          <a:bodyPr wrap="square" lIns="80147" tIns="40074" rIns="80147" bIns="40074" rtlCol="0" anchor="ctr">
            <a:spAutoFit/>
          </a:bodyPr>
          <a:lstStyle/>
          <a:p>
            <a:pPr algn="just" defTabSz="914180" fontAlgn="auto">
              <a:lnSpc>
                <a:spcPct val="150000"/>
              </a:lnSpc>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Ｑ．</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よう</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な相談ができますか？</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Ａ．職場</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での</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セクシュアルハラスメントや、上司</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・同僚からの</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出産・育児休業・介護</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休業</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等を理由とする不利益取扱いやハラスメントについてご相談いただけます。職場でのパワーハラスメントについてもご相談いただけます。</a:t>
            </a:r>
          </a:p>
        </p:txBody>
      </p:sp>
      <p:pic>
        <p:nvPicPr>
          <p:cNvPr id="16" name="Picture 6" descr="C:\Users\NSBUT\AppData\Local\Microsoft\Windows\Temporary Internet Files\Content.IE5\9Y2XWZOB\gatag-00005528[1].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480000">
            <a:off x="5883743" y="669013"/>
            <a:ext cx="796138" cy="1064199"/>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166021" y="3827875"/>
            <a:ext cx="6531455" cy="1173537"/>
          </a:xfrm>
          <a:prstGeom prst="rect">
            <a:avLst/>
          </a:prstGeom>
          <a:solidFill>
            <a:schemeClr val="accent4">
              <a:lumMod val="40000"/>
              <a:lumOff val="60000"/>
              <a:alpha val="50000"/>
            </a:schemeClr>
          </a:solidFill>
        </p:spPr>
        <p:txBody>
          <a:bodyPr wrap="square" lIns="80147" tIns="40074" rIns="80147" bIns="40074" rtlCol="0" anchor="ctr">
            <a:spAutoFit/>
          </a:bodyPr>
          <a:lstStyle/>
          <a:p>
            <a:pPr algn="just" defTabSz="914180" fontAlgn="auto">
              <a:lnSpc>
                <a:spcPct val="150000"/>
              </a:lnSpc>
              <a:spcBef>
                <a:spcPts val="0"/>
              </a:spcBef>
              <a:spcAft>
                <a:spcPts val="60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Ｑ．妊娠したら退職を強要されました。相談したら、労働局ではなにをするのですか？</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．相談者のご希望や状況を踏まえ、会社</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に事実確認を行い、その状況に</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応じて会社</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に働きかけを</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行います</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相談者の了解なしに、</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会社に相談者の情報を提供することはありません</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。会社</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との間に紛争が生じている場合は</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、労働局長による援助や調停会議による調停などを行っています。</a:t>
            </a:r>
            <a:endPar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66021" y="2972780"/>
            <a:ext cx="6531455" cy="612000"/>
          </a:xfrm>
          <a:prstGeom prst="rect">
            <a:avLst/>
          </a:prstGeom>
          <a:solidFill>
            <a:schemeClr val="accent4">
              <a:lumMod val="40000"/>
              <a:lumOff val="60000"/>
              <a:alpha val="50000"/>
            </a:schemeClr>
          </a:solidFill>
        </p:spPr>
        <p:txBody>
          <a:bodyPr wrap="square" lIns="80147" tIns="40074" rIns="80147" bIns="40074" rtlCol="0" anchor="ctr">
            <a:spAutoFit/>
          </a:bodyPr>
          <a:lstStyle/>
          <a:p>
            <a:pPr algn="just" defTabSz="914180" fontAlgn="auto">
              <a:lnSpc>
                <a:spcPct val="150000"/>
              </a:lnSpc>
              <a:spcBef>
                <a:spcPts val="0"/>
              </a:spcBef>
              <a:spcAft>
                <a:spcPts val="60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Ｑ．女性しか相談できませんか？</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．男性もご相談いただけます。また、労働者、事業主どちらからのご相談も受け付けます。</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136471" y="5438532"/>
            <a:ext cx="6444967" cy="4216182"/>
            <a:chOff x="195486" y="4664067"/>
            <a:chExt cx="6444967" cy="4216182"/>
          </a:xfrm>
        </p:grpSpPr>
        <p:sp>
          <p:nvSpPr>
            <p:cNvPr id="14" name="正方形/長方形 13"/>
            <p:cNvSpPr/>
            <p:nvPr/>
          </p:nvSpPr>
          <p:spPr>
            <a:xfrm>
              <a:off x="217547" y="4874729"/>
              <a:ext cx="6422906" cy="3534276"/>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Text Box 3"/>
            <p:cNvSpPr txBox="1">
              <a:spLocks noChangeArrowheads="1"/>
            </p:cNvSpPr>
            <p:nvPr/>
          </p:nvSpPr>
          <p:spPr bwMode="auto">
            <a:xfrm>
              <a:off x="462490" y="4664067"/>
              <a:ext cx="4005446" cy="421324"/>
            </a:xfrm>
            <a:prstGeom prst="rect">
              <a:avLst/>
            </a:prstGeom>
            <a:solidFill>
              <a:schemeClr val="bg1"/>
            </a:solidFill>
            <a:ln w="50800" cmpd="thickThin">
              <a:solidFill>
                <a:srgbClr val="7030A0"/>
              </a:solidFill>
              <a:miter lim="800000"/>
              <a:headEnd/>
              <a:tailEnd/>
            </a:ln>
            <a:effectLst/>
          </p:spPr>
          <p:txBody>
            <a:bodyPr vert="horz" wrap="square" lIns="74295" tIns="8890" rIns="74295" bIns="8890" numCol="1" anchor="ctr" anchorCtr="0" compatLnSpc="1">
              <a:prstTxWarp prst="textNoShape">
                <a:avLst/>
              </a:prstTxWarp>
            </a:bodyPr>
            <a:lstStyle/>
            <a:p>
              <a:pPr lvl="0" algn="ct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岡山</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労働局　ハラスメント対応特別相談</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窓口</a:t>
              </a:r>
              <a:endParaRPr kumimoji="1" lang="ja-JP" altLang="ja-JP" sz="1400" i="0" strike="noStrike" cap="none" normalizeH="0" baseline="0" dirty="0" smtClean="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195486" y="5340819"/>
              <a:ext cx="6422906" cy="353943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受付時間　　９時３</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0</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時００分</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時間をかけて、丁寧にご相談に対応しています。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できるだけお早めにお電話またはご来庁ください。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電話番号　　０８６－２２５－２０１７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住　　所　　岡山市北区下石井１－４－１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岡山第２合同庁舎３階</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JR</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岡山駅から徒歩７分）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○入館の際に身分証明書の提示が必要です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○駐車場　有</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4125" y="5652503"/>
              <a:ext cx="2048800" cy="2531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5133048" y="5340819"/>
              <a:ext cx="890953" cy="253916"/>
            </a:xfrm>
            <a:prstGeom prst="rect">
              <a:avLst/>
            </a:prstGeom>
            <a:noFill/>
          </p:spPr>
          <p:txBody>
            <a:bodyPr wrap="square" rtlCol="0">
              <a:spAutoFit/>
            </a:bodyPr>
            <a:lstStyle/>
            <a:p>
              <a:r>
                <a:rPr kumimoji="1" lang="ja-JP" altLang="en-US" sz="1050" dirty="0" smtClean="0"/>
                <a:t>＜案内図＞</a:t>
              </a:r>
              <a:endParaRPr kumimoji="1" lang="ja-JP" altLang="en-US" sz="1050" dirty="0"/>
            </a:p>
          </p:txBody>
        </p:sp>
      </p:grpSp>
    </p:spTree>
    <p:extLst>
      <p:ext uri="{BB962C8B-B14F-4D97-AF65-F5344CB8AC3E}">
        <p14:creationId xmlns:p14="http://schemas.microsoft.com/office/powerpoint/2010/main" val="2518771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0.xml><?xml version="1.0" encoding="utf-8"?>
<a:theme xmlns:a="http://schemas.openxmlformats.org/drawingml/2006/main" name="8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2.xml><?xml version="1.0" encoding="utf-8"?>
<a:theme xmlns:a="http://schemas.openxmlformats.org/drawingml/2006/main" name="10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3.xml><?xml version="1.0" encoding="utf-8"?>
<a:theme xmlns:a="http://schemas.openxmlformats.org/drawingml/2006/main" name="1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4.xml><?xml version="1.0" encoding="utf-8"?>
<a:theme xmlns:a="http://schemas.openxmlformats.org/drawingml/2006/main" name="1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5.xml><?xml version="1.0" encoding="utf-8"?>
<a:theme xmlns:a="http://schemas.openxmlformats.org/drawingml/2006/main" name="1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6.xml><?xml version="1.0" encoding="utf-8"?>
<a:theme xmlns:a="http://schemas.openxmlformats.org/drawingml/2006/main" name="1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5.xml><?xml version="1.0" encoding="utf-8"?>
<a:theme xmlns:a="http://schemas.openxmlformats.org/drawingml/2006/main" name="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6.xml><?xml version="1.0" encoding="utf-8"?>
<a:theme xmlns:a="http://schemas.openxmlformats.org/drawingml/2006/main" name="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7.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8.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sz="1200" dirty="0" smtClean="0"/>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9.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Flag01 xmlns="5914db14-294b-4120-afc0-404d19ea88b5" xsi:nil="true"/>
    <SyoubunruiID xmlns="5914db14-294b-4120-afc0-404d19ea88b5" xsi:nil="true"/>
    <GyouseibunsyoID xmlns="5914db14-294b-4120-afc0-404d19ea88b5" xsi:nil="true"/>
    <Yobi03 xmlns="5914db14-294b-4120-afc0-404d19ea88b5" xsi:nil="true"/>
    <ChuubunruiID xmlns="5914db14-294b-4120-afc0-404d19ea88b5" xsi:nil="true"/>
    <Renkei xmlns="5914db14-294b-4120-afc0-404d19ea88b5" xsi:nil="true"/>
    <Yobi02 xmlns="5914db14-294b-4120-afc0-404d19ea88b5" xsi:nil="true"/>
    <DaibunruiID xmlns="5914db14-294b-4120-afc0-404d19ea88b5" xsi:nil="true"/>
    <Yobi01 xmlns="5914db14-294b-4120-afc0-404d19ea88b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2FA5E71A84F5C458A81B8202772AD15" ma:contentTypeVersion="11" ma:contentTypeDescription="" ma:contentTypeScope="" ma:versionID="54992638910fb2b6c7fe18d8968bebee">
  <xsd:schema xmlns:xsd="http://www.w3.org/2001/XMLSchema" xmlns:p="http://schemas.microsoft.com/office/2006/metadata/properties" xmlns:ns2="8B97BE19-CDDD-400E-817A-CFDD13F7EC12" xmlns:ns3="5914db14-294b-4120-afc0-404d19ea88b5" targetNamespace="http://schemas.microsoft.com/office/2006/metadata/properties" ma:root="true" ma:fieldsID="cd6e45ae942d1a532029b9e99eb86fa1" ns2:_="" ns3:_="">
    <xsd:import namespace="8B97BE19-CDDD-400E-817A-CFDD13F7EC12"/>
    <xsd:import namespace="5914db14-294b-4120-afc0-404d19ea88b5"/>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5914db14-294b-4120-afc0-404d19ea88b5"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C07CBBE3-A18A-443E-877D-2A1CFD1F7C76}">
  <ds:schemaRefs>
    <ds:schemaRef ds:uri="http://schemas.microsoft.com/sharepoint/v3/contenttype/forms"/>
  </ds:schemaRefs>
</ds:datastoreItem>
</file>

<file path=customXml/itemProps2.xml><?xml version="1.0" encoding="utf-8"?>
<ds:datastoreItem xmlns:ds="http://schemas.openxmlformats.org/officeDocument/2006/customXml" ds:itemID="{B0644B5C-9BE8-4AC9-A0C3-9F7B049B2E92}">
  <ds:schemaRefs>
    <ds:schemaRef ds:uri="http://purl.org/dc/terms/"/>
    <ds:schemaRef ds:uri="http://schemas.microsoft.com/office/2006/documentManagement/types"/>
    <ds:schemaRef ds:uri="5914db14-294b-4120-afc0-404d19ea88b5"/>
    <ds:schemaRef ds:uri="8B97BE19-CDDD-400E-817A-CFDD13F7EC12"/>
    <ds:schemaRef ds:uri="http://purl.org/dc/elements/1.1/"/>
    <ds:schemaRef ds:uri="http://purl.org/dc/dcmitype/"/>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77C362E3-0440-4F8F-8E06-4E6A9B9EA9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5914db14-294b-4120-afc0-404d19ea88b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E0389E70-0844-4AFE-BDE2-F5D79C5DCD3B}">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23054</TotalTime>
  <Words>615</Words>
  <Application>Microsoft Office PowerPoint</Application>
  <PresentationFormat>A4 210 x 297 mm</PresentationFormat>
  <Paragraphs>70</Paragraphs>
  <Slides>2</Slides>
  <Notes>0</Notes>
  <HiddenSlides>0</HiddenSlides>
  <MMClips>0</MMClips>
  <ScaleCrop>false</ScaleCrop>
  <HeadingPairs>
    <vt:vector size="4" baseType="variant">
      <vt:variant>
        <vt:lpstr>テーマ</vt:lpstr>
      </vt:variant>
      <vt:variant>
        <vt:i4>17</vt:i4>
      </vt:variant>
      <vt:variant>
        <vt:lpstr>スライド タイトル</vt:lpstr>
      </vt:variant>
      <vt:variant>
        <vt:i4>2</vt:i4>
      </vt:variant>
    </vt:vector>
  </HeadingPairs>
  <TitlesOfParts>
    <vt:vector size="19" baseType="lpstr">
      <vt:lpstr>デザインの設定</vt:lpstr>
      <vt:lpstr>1_デザインの設定</vt:lpstr>
      <vt:lpstr>2_デザインの設定</vt:lpstr>
      <vt:lpstr>3_デザインの設定</vt:lpstr>
      <vt:lpstr>4_デザインの設定</vt:lpstr>
      <vt:lpstr>5_デザインの設定</vt:lpstr>
      <vt:lpstr>6_デザインの設定</vt:lpstr>
      <vt:lpstr>1_Office ​​テーマ</vt:lpstr>
      <vt:lpstr>7_デザインの設定</vt:lpstr>
      <vt:lpstr>8_デザインの設定</vt:lpstr>
      <vt:lpstr>9_デザインの設定</vt:lpstr>
      <vt:lpstr>10_デザインの設定</vt:lpstr>
      <vt:lpstr>11_デザインの設定</vt:lpstr>
      <vt:lpstr>12_デザインの設定</vt:lpstr>
      <vt:lpstr>13_デザインの設定</vt:lpstr>
      <vt:lpstr>14_デザインの設定</vt:lpstr>
      <vt:lpstr>15_デザインの設定</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今後の雇用均等行政について</dc:title>
  <dc:creator>厚生労働省ネットワークシステム</dc:creator>
  <cp:lastModifiedBy>労働局共働支援</cp:lastModifiedBy>
  <cp:revision>1721</cp:revision>
  <cp:lastPrinted>2018-07-26T23:50:35Z</cp:lastPrinted>
  <dcterms:created xsi:type="dcterms:W3CDTF">2007-02-23T09:46:38Z</dcterms:created>
  <dcterms:modified xsi:type="dcterms:W3CDTF">2018-07-26T23:58:29Z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ibunrui">
    <vt:lpwstr/>
  </property>
  <property fmtid="{D5CDD505-2E9C-101B-9397-08002B2CF9AE}" pid="3" name="Syoubunrui">
    <vt:lpwstr/>
  </property>
  <property fmtid="{D5CDD505-2E9C-101B-9397-08002B2CF9AE}" pid="4" name="Sakuseibi">
    <vt:lpwstr/>
  </property>
  <property fmtid="{D5CDD505-2E9C-101B-9397-08002B2CF9AE}" pid="5" name="Hozonkikanmeisyou">
    <vt:lpwstr/>
  </property>
  <property fmtid="{D5CDD505-2E9C-101B-9397-08002B2CF9AE}" pid="6" name="Hozonkikanmanryoubi">
    <vt:lpwstr/>
  </property>
  <property fmtid="{D5CDD505-2E9C-101B-9397-08002B2CF9AE}" pid="7" name="Yobi01">
    <vt:lpwstr/>
  </property>
  <property fmtid="{D5CDD505-2E9C-101B-9397-08002B2CF9AE}" pid="8" name="Gyouseibunnsyo">
    <vt:lpwstr/>
  </property>
  <property fmtid="{D5CDD505-2E9C-101B-9397-08002B2CF9AE}" pid="9" name="ChuubunruiID">
    <vt:lpwstr/>
  </property>
  <property fmtid="{D5CDD505-2E9C-101B-9397-08002B2CF9AE}" pid="10" name="Yobi03">
    <vt:lpwstr/>
  </property>
  <property fmtid="{D5CDD505-2E9C-101B-9397-08002B2CF9AE}" pid="11" name="Flag01">
    <vt:lpwstr/>
  </property>
  <property fmtid="{D5CDD505-2E9C-101B-9397-08002B2CF9AE}" pid="12" name="Chuubunrui">
    <vt:lpwstr/>
  </property>
  <property fmtid="{D5CDD505-2E9C-101B-9397-08002B2CF9AE}" pid="13" name="Sakuseika">
    <vt:lpwstr/>
  </property>
  <property fmtid="{D5CDD505-2E9C-101B-9397-08002B2CF9AE}" pid="14" name="SyoubunruiID">
    <vt:lpwstr/>
  </property>
  <property fmtid="{D5CDD505-2E9C-101B-9397-08002B2CF9AE}" pid="15" name="Renkei">
    <vt:lpwstr/>
  </property>
  <property fmtid="{D5CDD505-2E9C-101B-9397-08002B2CF9AE}" pid="16" name="Kakuteisyori">
    <vt:lpwstr/>
  </property>
  <property fmtid="{D5CDD505-2E9C-101B-9397-08002B2CF9AE}" pid="17" name="DaibunruiID">
    <vt:lpwstr/>
  </property>
  <property fmtid="{D5CDD505-2E9C-101B-9397-08002B2CF9AE}" pid="18" name="GyouseibunsyoID">
    <vt:lpwstr/>
  </property>
  <property fmtid="{D5CDD505-2E9C-101B-9397-08002B2CF9AE}" pid="19" name="Yobi02">
    <vt:lpwstr/>
  </property>
  <property fmtid="{D5CDD505-2E9C-101B-9397-08002B2CF9AE}" pid="20" name="ContentTypeId">
    <vt:lpwstr>0x0101002DA299AC048A4B8EA9C1D19079C1A32200D2FA5E71A84F5C458A81B8202772AD15</vt:lpwstr>
  </property>
  <property fmtid="{D5CDD505-2E9C-101B-9397-08002B2CF9AE}" pid="21" name="ContentType">
    <vt:lpwstr>ドキュメント</vt:lpwstr>
  </property>
</Properties>
</file>