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CC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8" d="100"/>
          <a:sy n="98" d="100"/>
        </p:scale>
        <p:origin x="1278" y="-24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5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5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27450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9104783"/>
            <a:ext cx="6885384" cy="864096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6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おかやま新卒応援ハローワーク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岡山市北区本町</a:t>
            </a:r>
            <a:r>
              <a:rPr lang="en-US" altLang="ja-JP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6-36</a:t>
            </a:r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第一セントラルビル</a:t>
            </a:r>
            <a:r>
              <a:rPr lang="en-US" altLang="ja-JP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Ｆ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222-2904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6632" y="1686267"/>
            <a:ext cx="6624736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イベント名</a:t>
            </a:r>
            <a:r>
              <a:rPr lang="ja-JP" altLang="en-US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株式会社協同プレス 会社説明会</a:t>
            </a:r>
            <a:endParaRPr lang="en-US" altLang="ja-JP" b="1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　時：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日 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14:00</a:t>
            </a:r>
            <a:r>
              <a:rPr lang="ja-JP" altLang="en-US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000" b="1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15:00</a:t>
            </a:r>
            <a:endParaRPr lang="ja-JP" altLang="en-US" sz="2000" b="1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　所：</a:t>
            </a:r>
            <a:r>
              <a:rPr lang="ja-JP" altLang="en-US" b="1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おかやま新卒応援ハローワーク</a:t>
            </a:r>
            <a:endParaRPr lang="ja-JP" altLang="en-US" sz="11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募集職種：</a:t>
            </a:r>
            <a:r>
              <a:rPr lang="en-US" altLang="ja-JP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DTP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オペレーター</a:t>
            </a:r>
            <a:endParaRPr lang="ja-JP" altLang="en-US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印刷関連業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求人番号：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33010-55268</a:t>
            </a:r>
            <a:endParaRPr lang="ja-JP" altLang="en-US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：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岡山市南区新保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101-20</a:t>
            </a:r>
            <a:endParaRPr lang="ja-JP" altLang="en-US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 務 地 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同上</a:t>
            </a: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 象 者 ：</a:t>
            </a:r>
          </a:p>
          <a:p>
            <a:endParaRPr lang="ja-JP" altLang="en-US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 参 物 ：</a:t>
            </a:r>
            <a:r>
              <a:rPr lang="ja-JP" altLang="en-US" sz="1400" dirty="0">
                <a:ln w="12700">
                  <a:noFill/>
                  <a:prstDash val="solid"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説明会のみですので不要です</a:t>
            </a:r>
          </a:p>
          <a:p>
            <a:endParaRPr lang="ja-JP" altLang="en-US" sz="80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求人条件等の詳細は求人票でご確認ください。求人票はハローワーク内の求人公開端末やハローワーク</a:t>
            </a:r>
          </a:p>
          <a:p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インターネットサービスで確認できます。</a:t>
            </a:r>
          </a:p>
          <a:p>
            <a:r>
              <a:rPr lang="en-US" altLang="ja-JP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参加申込および求人内容についてのお問い合わせは、おかやま新卒応援ハローワークへご連絡ください。</a:t>
            </a: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会場へは開始時刻までにお越しください。参加をキャンセルする場合には必ず事前にご連絡ください。</a:t>
            </a:r>
            <a:endParaRPr lang="ja-JP" altLang="en-US" sz="105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876394"/>
              </p:ext>
            </p:extLst>
          </p:nvPr>
        </p:nvGraphicFramePr>
        <p:xfrm>
          <a:off x="1196752" y="6969224"/>
          <a:ext cx="5377934" cy="800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4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3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71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1333"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月卒業予定者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既卒者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3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大学院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短大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専修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能開校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留学生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卒業後概ね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年以内可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16632" y="8842310"/>
            <a:ext cx="61344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solidFill>
                  <a:srgbClr val="FF0000"/>
                </a:solidFill>
              </a:rPr>
              <a:t>※</a:t>
            </a:r>
            <a:r>
              <a:rPr lang="ja-JP" altLang="en-US" sz="1100" b="1" dirty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3" name="楕円 2"/>
          <p:cNvSpPr/>
          <p:nvPr/>
        </p:nvSpPr>
        <p:spPr>
          <a:xfrm>
            <a:off x="4674141" y="5663290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服装自由</a:t>
            </a:r>
            <a:endParaRPr kumimoji="1" lang="en-US" altLang="ja-JP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参加無料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330F54A-9690-7F92-622F-A3A2BBF4E0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552"/>
            <a:ext cx="6869798" cy="488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6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207</Words>
  <PresentationFormat>A4 210 x 297 mm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