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2406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11" Target="changesInfos/changesInfo1.xml" Type="http://schemas.microsoft.com/office/2016/11/relationships/changes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豊田 舞" userId="bde30b35-862a-468a-99fc-bacbfc0778d9" providerId="ADAL" clId="{AAA67D20-1773-417E-A2D0-23E2801F6554}"/>
    <pc:docChg chg="addSld modSld">
      <pc:chgData name="豊田 舞" userId="bde30b35-862a-468a-99fc-bacbfc0778d9" providerId="ADAL" clId="{AAA67D20-1773-417E-A2D0-23E2801F6554}" dt="2026-04-23T05:54:57.612" v="8" actId="14100"/>
      <pc:docMkLst>
        <pc:docMk/>
      </pc:docMkLst>
      <pc:sldChg chg="addSp delSp modSp new mod">
        <pc:chgData name="豊田 舞" userId="bde30b35-862a-468a-99fc-bacbfc0778d9" providerId="ADAL" clId="{AAA67D20-1773-417E-A2D0-23E2801F6554}" dt="2026-04-23T05:54:57.612" v="8" actId="14100"/>
        <pc:sldMkLst>
          <pc:docMk/>
          <pc:sldMk cId="1588093814" sldId="260"/>
        </pc:sldMkLst>
        <pc:spChg chg="del">
          <ac:chgData name="豊田 舞" userId="bde30b35-862a-468a-99fc-bacbfc0778d9" providerId="ADAL" clId="{AAA67D20-1773-417E-A2D0-23E2801F6554}" dt="2026-04-23T05:54:26.283" v="1" actId="931"/>
          <ac:spMkLst>
            <pc:docMk/>
            <pc:sldMk cId="1588093814" sldId="260"/>
            <ac:spMk id="3" creationId="{82D17F71-4897-0206-711B-5FF6DA935DCE}"/>
          </ac:spMkLst>
        </pc:spChg>
        <pc:picChg chg="add mod ord">
          <ac:chgData name="豊田 舞" userId="bde30b35-862a-468a-99fc-bacbfc0778d9" providerId="ADAL" clId="{AAA67D20-1773-417E-A2D0-23E2801F6554}" dt="2026-04-23T05:54:57.612" v="8" actId="14100"/>
          <ac:picMkLst>
            <pc:docMk/>
            <pc:sldMk cId="1588093814" sldId="260"/>
            <ac:picMk id="5" creationId="{CB904625-529B-5A74-4022-D2E66CD66DF0}"/>
          </ac:picMkLst>
        </pc:pic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BD406-4D8D-48C3-AD3B-8A58DE1FA3D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5518B-13A4-4DC0-8F21-88E1264A3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12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3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70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8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3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21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37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5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7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64578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9BC9-D6AE-45A0-9A84-6EF89FAB8F35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C0205-B3A7-CB7E-1AB0-315C902B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B904625-529B-5A74-4022-D2E66CD66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2BDB36A73AD14E88B2B449E1E85040" ma:contentTypeVersion="15" ma:contentTypeDescription="新しいドキュメントを作成します。" ma:contentTypeScope="" ma:versionID="70fbd8357cf32f35d28c9739af92ce80">
  <xsd:schema xmlns:xsd="http://www.w3.org/2001/XMLSchema" xmlns:xs="http://www.w3.org/2001/XMLSchema" xmlns:p="http://schemas.microsoft.com/office/2006/metadata/properties" xmlns:ns2="0335dad6-739a-4234-bf9f-e4b111296695" xmlns:ns3="1a0f67c0-b883-4958-85be-3f4367241caa" targetNamespace="http://schemas.microsoft.com/office/2006/metadata/properties" ma:root="true" ma:fieldsID="455987c2d979cd62777694dca8d66013" ns2:_="" ns3:_="">
    <xsd:import namespace="0335dad6-739a-4234-bf9f-e4b111296695"/>
    <xsd:import namespace="1a0f67c0-b883-4958-85be-3f4367241ca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5dad6-739a-4234-bf9f-e4b111296695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f67c0-b883-4958-85be-3f4367241ca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fa7def-bfac-4dfe-a9cf-fd42196e8cec}" ma:internalName="TaxCatchAll" ma:showField="CatchAllData" ma:web="1a0f67c0-b883-4958-85be-3f4367241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335dad6-739a-4234-bf9f-e4b111296695">
      <UserInfo>
        <DisplayName/>
        <AccountId xsi:nil="true"/>
        <AccountType/>
      </UserInfo>
    </Owner>
    <TaxCatchAll xmlns="1a0f67c0-b883-4958-85be-3f4367241caa" xsi:nil="true"/>
    <lcf76f155ced4ddcb4097134ff3c332f xmlns="0335dad6-739a-4234-bf9f-e4b1112966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601005-967B-456A-BCED-FF846B7DA2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E3586-7147-43B0-9F7D-902905619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5dad6-739a-4234-bf9f-e4b111296695"/>
    <ds:schemaRef ds:uri="1a0f67c0-b883-4958-85be-3f4367241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A0C2C0-1F5A-47C3-9230-EC2A5EEC085A}">
  <ds:schemaRefs>
    <ds:schemaRef ds:uri="http://schemas.microsoft.com/office/2006/metadata/properties"/>
    <ds:schemaRef ds:uri="http://schemas.microsoft.com/office/infopath/2007/PartnerControls"/>
    <ds:schemaRef ds:uri="0335dad6-739a-4234-bf9f-e4b111296695"/>
    <ds:schemaRef ds:uri="1a0f67c0-b883-4958-85be-3f4367241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0</Words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0x010100432BDB36A73AD14E88B2B449E1E85040</vt:lpwstr>
  </property>
</Properties>
</file>