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FFCC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0" d="100"/>
          <a:sy n="70" d="100"/>
        </p:scale>
        <p:origin x="1884" y="-73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s/slide1.xml" Type="http://schemas.openxmlformats.org/officeDocument/2006/relationships/slide"/><Relationship Id="rId3" Target="notesMasters/notesMaster1.xml" Type="http://schemas.openxmlformats.org/officeDocument/2006/relationships/notesMaster"/><Relationship Id="rId4" Target="presProps.xml" Type="http://schemas.openxmlformats.org/officeDocument/2006/relationships/presProps"/><Relationship Id="rId5" Target="viewProps.xml" Type="http://schemas.openxmlformats.org/officeDocument/2006/relationships/viewProps"/><Relationship Id="rId6" Target="theme/theme1.xml" Type="http://schemas.openxmlformats.org/officeDocument/2006/relationships/theme"/><Relationship Id="rId7" Target="tableStyles.xml" Type="http://schemas.openxmlformats.org/officeDocument/2006/relationships/tableStyles"/></Relationships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BD406-4D8D-48C3-AD3B-8A58DE1FA3D4}" type="datetimeFigureOut">
              <a:rPr kumimoji="1" lang="ja-JP" altLang="en-US" smtClean="0"/>
              <a:t>2025/7/25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C5518B-13A4-4DC0-8F21-88E1264A34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0128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2025/7/25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4320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2025/7/25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3702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2025/7/25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9219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2025/7/25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683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2025/7/25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2135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2025/7/25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682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2025/7/25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0219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2025/7/25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6372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2025/7/25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0596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2025/7/25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3716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2025/7/25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1645781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B9BC9-D6AE-45A0-9A84-6EF89FAB8F35}" type="datetimeFigureOut">
              <a:rPr kumimoji="1" lang="ja-JP" altLang="en-US" smtClean="0"/>
              <a:t>2025/7/25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539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20283" y="9020338"/>
            <a:ext cx="655389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内容を確認後、開催決定通知書（チラシの作成案内）を貴社へメールで送付します。</a:t>
            </a:r>
          </a:p>
          <a:p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詳しくはおかやま新卒応援ハローワークホームページ「企業のみなさんへ」のページにてご確認ください。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6540886"/>
              </p:ext>
            </p:extLst>
          </p:nvPr>
        </p:nvGraphicFramePr>
        <p:xfrm>
          <a:off x="621854" y="1298496"/>
          <a:ext cx="5760640" cy="71200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4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事業所名 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26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担当者名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部署名</a:t>
                      </a:r>
                    </a:p>
                  </a:txBody>
                  <a:tcPr anchor="ctr"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氏名</a:t>
                      </a:r>
                    </a:p>
                  </a:txBody>
                  <a:tcPr anchor="ctr"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573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26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</a:t>
                      </a:r>
                      <a:r>
                        <a:rPr kumimoji="1" lang="ja-JP" altLang="en-US" sz="1050" baseline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絡 先</a:t>
                      </a:r>
                    </a:p>
                  </a:txBody>
                  <a:tcPr anchor="ctr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TEL</a:t>
                      </a: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FAX</a:t>
                      </a: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6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9663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連絡先メールアドレス</a:t>
                      </a: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（開催決定通知書を送信する際に使用します）</a:t>
                      </a: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86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574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事業所ホームページのアドレス</a:t>
                      </a: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 おかやま新卒応援ハローワーク</a:t>
                      </a:r>
                      <a:r>
                        <a:rPr kumimoji="1" lang="en-US" altLang="ja-JP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HP</a:t>
                      </a:r>
                      <a:r>
                        <a:rPr kumimoji="1" lang="ja-JP" altLang="en-US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で周知する際に貴社</a:t>
                      </a:r>
                      <a:r>
                        <a:rPr kumimoji="1" lang="en-US" altLang="ja-JP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HP</a:t>
                      </a:r>
                      <a:r>
                        <a:rPr kumimoji="1" lang="ja-JP" altLang="en-US" sz="900" dirty="0" err="1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への</a:t>
                      </a:r>
                      <a:r>
                        <a:rPr kumimoji="1" lang="ja-JP" altLang="en-US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リンクを貼ります。</a:t>
                      </a:r>
                      <a:endParaRPr kumimoji="1" lang="en-US" altLang="ja-JP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（〇を付けた上で可の場合はアドレスを記入してください。）</a:t>
                      </a: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918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リンク　可 ・ 否 </a:t>
                      </a:r>
                      <a:r>
                        <a:rPr kumimoji="1" lang="en-US" altLang="ja-JP" sz="1050" baseline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105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05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　　　　　　　　　　　　　　　</a:t>
                      </a:r>
                      <a:r>
                        <a:rPr kumimoji="1" lang="en-US" altLang="ja-JP" sz="105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3624">
                <a:tc rowSpan="8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募集職種・</a:t>
                      </a:r>
                    </a:p>
                    <a:p>
                      <a:pPr algn="ctr"/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求人番号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職　種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求人番号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947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4260">
                <a:tc vMerge="1"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職　種</a:t>
                      </a: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求人番号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947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職　種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求人番号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1947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職　種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求人番号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0607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開催希望</a:t>
                      </a:r>
                    </a:p>
                    <a:p>
                      <a:pPr algn="ctr"/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　　時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月　</a:t>
                      </a:r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　　（）</a:t>
                      </a:r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：</a:t>
                      </a:r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～　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：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642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電源の使用</a:t>
                      </a:r>
                      <a:r>
                        <a:rPr kumimoji="1" lang="ja-JP" altLang="en-US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（〇を付けてください）</a:t>
                      </a:r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　　　あり　　　　　　　　　　　なし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261814" y="399065"/>
            <a:ext cx="6480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65870" y="876993"/>
            <a:ext cx="54726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会社説明会実施申込書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21854" y="8550158"/>
            <a:ext cx="51845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/>
              <a:t>開催日の３週間前</a:t>
            </a:r>
            <a:r>
              <a:rPr lang="ja-JP" altLang="en-US" sz="1600" b="1"/>
              <a:t>までにメールで</a:t>
            </a:r>
            <a:r>
              <a:rPr lang="ja-JP" altLang="en-US" sz="1600" b="1" dirty="0"/>
              <a:t>提出をお願いします。</a:t>
            </a:r>
            <a:endParaRPr lang="en-US" altLang="ja-JP" sz="1050" b="1" dirty="0"/>
          </a:p>
        </p:txBody>
      </p:sp>
      <p:sp>
        <p:nvSpPr>
          <p:cNvPr id="2" name="楕円 1">
            <a:extLst>
              <a:ext uri="{FF2B5EF4-FFF2-40B4-BE49-F238E27FC236}">
                <a16:creationId xmlns:a16="http://schemas.microsoft.com/office/drawing/2014/main" id="{87A825AB-4742-E263-B66F-51AD9CFDA762}"/>
              </a:ext>
            </a:extLst>
          </p:cNvPr>
          <p:cNvSpPr/>
          <p:nvPr/>
        </p:nvSpPr>
        <p:spPr>
          <a:xfrm>
            <a:off x="2060848" y="4394163"/>
            <a:ext cx="504056" cy="415498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608B246B-7077-2AA1-6D3A-FEEAF47C2BEC}"/>
              </a:ext>
            </a:extLst>
          </p:cNvPr>
          <p:cNvSpPr/>
          <p:nvPr/>
        </p:nvSpPr>
        <p:spPr>
          <a:xfrm>
            <a:off x="3590978" y="8003034"/>
            <a:ext cx="504056" cy="415498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3910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Words>224</Words>
  <PresentationFormat>A4 210 x 297 mm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メイリオ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