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1884" y="-7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0283" y="9020338"/>
            <a:ext cx="65538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内容を確認後、開催決定通知書（チラシの作成案内）を貴社へメールで送付します。</a:t>
            </a: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詳しくはおかやま新卒応援ハローワークホームページ「企業のみなさんへ」のページにてご確認ください。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540886"/>
              </p:ext>
            </p:extLst>
          </p:nvPr>
        </p:nvGraphicFramePr>
        <p:xfrm>
          <a:off x="621854" y="1298496"/>
          <a:ext cx="5760640" cy="7120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事業所名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部署名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7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2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</a:t>
                      </a:r>
                      <a:r>
                        <a:rPr kumimoji="1" lang="ja-JP" altLang="en-US" sz="105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絡 先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6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66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連絡先メールアドレス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（開催決定通知書を送信する際に使用します）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6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事業所ホームページのアドレス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おかやま新卒応援ハローワーク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で周知する際に貴社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</a:t>
                      </a:r>
                      <a:r>
                        <a:rPr kumimoji="1" lang="ja-JP" altLang="en-US" sz="9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への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リンクを貼ります。</a:t>
                      </a:r>
                      <a:endParaRPr kumimoji="1" lang="en-US" altLang="ja-JP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（〇を付けた上で可の場合はアドレスを記入してください。）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1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リンク　可 ・ 否 </a:t>
                      </a:r>
                      <a:r>
                        <a:rPr kumimoji="1" lang="en-US" altLang="ja-JP" sz="105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5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kumimoji="1" lang="en-US" altLang="ja-JP" sz="105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624">
                <a:tc rowSpan="8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募集職種・</a:t>
                      </a: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26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6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開催希望</a:t>
                      </a: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　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月　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　（）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～　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：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42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電源の使用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（〇を付けてください）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あり　　　　　　　　　　　なし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61814" y="399065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870" y="876993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会社説明会実施申込書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1854" y="855015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開催日の３週間前</a:t>
            </a:r>
            <a:r>
              <a:rPr lang="ja-JP" altLang="en-US" sz="1600" b="1"/>
              <a:t>までにメールで</a:t>
            </a:r>
            <a:r>
              <a:rPr lang="ja-JP" altLang="en-US" sz="1600" b="1" dirty="0"/>
              <a:t>提出をお願いします。</a:t>
            </a:r>
            <a:endParaRPr lang="en-US" altLang="ja-JP" sz="1050" b="1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7A825AB-4742-E263-B66F-51AD9CFDA762}"/>
              </a:ext>
            </a:extLst>
          </p:cNvPr>
          <p:cNvSpPr/>
          <p:nvPr/>
        </p:nvSpPr>
        <p:spPr>
          <a:xfrm>
            <a:off x="2060848" y="4394163"/>
            <a:ext cx="504056" cy="41549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08B246B-7077-2AA1-6D3A-FEEAF47C2BEC}"/>
              </a:ext>
            </a:extLst>
          </p:cNvPr>
          <p:cNvSpPr/>
          <p:nvPr/>
        </p:nvSpPr>
        <p:spPr>
          <a:xfrm>
            <a:off x="3590978" y="8003034"/>
            <a:ext cx="504056" cy="41549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91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224</Words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