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65917D-9AD9-B55F-0859-0E841FCF9258}" v="33" dt="2024-12-16T07:22:31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9" d="100"/>
          <a:sy n="89" d="100"/>
        </p:scale>
        <p:origin x="148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井涼太" userId="S::trexcs@kikan-ad.esb.mhlw.go.jp::2fd3d430-9f95-43bf-b0f3-4e9c20ef6c59" providerId="AD" clId="Web-{CC65917D-9AD9-B55F-0859-0E841FCF9258}"/>
    <pc:docChg chg="modSld">
      <pc:chgData name="高井涼太" userId="S::trexcs@kikan-ad.esb.mhlw.go.jp::2fd3d430-9f95-43bf-b0f3-4e9c20ef6c59" providerId="AD" clId="Web-{CC65917D-9AD9-B55F-0859-0E841FCF9258}" dt="2024-12-16T07:22:31.574" v="20" actId="1076"/>
      <pc:docMkLst>
        <pc:docMk/>
      </pc:docMkLst>
      <pc:sldChg chg="modSp">
        <pc:chgData name="高井涼太" userId="S::trexcs@kikan-ad.esb.mhlw.go.jp::2fd3d430-9f95-43bf-b0f3-4e9c20ef6c59" providerId="AD" clId="Web-{CC65917D-9AD9-B55F-0859-0E841FCF9258}" dt="2024-12-16T07:22:31.574" v="20" actId="1076"/>
        <pc:sldMkLst>
          <pc:docMk/>
          <pc:sldMk cId="3763910735" sldId="259"/>
        </pc:sldMkLst>
        <pc:spChg chg="mod">
          <ac:chgData name="高井涼太" userId="S::trexcs@kikan-ad.esb.mhlw.go.jp::2fd3d430-9f95-43bf-b0f3-4e9c20ef6c59" providerId="AD" clId="Web-{CC65917D-9AD9-B55F-0859-0E841FCF9258}" dt="2024-12-16T07:22:31.574" v="20" actId="1076"/>
          <ac:spMkLst>
            <pc:docMk/>
            <pc:sldMk cId="3763910735" sldId="259"/>
            <ac:spMk id="4" creationId="{00000000-0000-0000-0000-000000000000}"/>
          </ac:spMkLst>
        </pc:spChg>
        <pc:spChg chg="mod">
          <ac:chgData name="高井涼太" userId="S::trexcs@kikan-ad.esb.mhlw.go.jp::2fd3d430-9f95-43bf-b0f3-4e9c20ef6c59" providerId="AD" clId="Web-{CC65917D-9AD9-B55F-0859-0E841FCF9258}" dt="2024-12-16T05:47:22.963" v="3" actId="1076"/>
          <ac:spMkLst>
            <pc:docMk/>
            <pc:sldMk cId="3763910735" sldId="259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0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67320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8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1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7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9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457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B9BC9-D6AE-45A0-9A84-6EF89FAB8F35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87162" y="7215721"/>
            <a:ext cx="655272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200" dirty="0">
                <a:latin typeface="メイリオ"/>
                <a:ea typeface="メイリオ"/>
              </a:rPr>
              <a:t>　</a:t>
            </a:r>
            <a:endParaRPr lang="en-US" altLang="ja-JP" sz="1200" dirty="0">
              <a:latin typeface="メイリオ"/>
              <a:ea typeface="メイリオ"/>
            </a:endParaRPr>
          </a:p>
          <a:p>
            <a:r>
              <a:rPr lang="ja-JP" altLang="en-US" sz="1200" dirty="0">
                <a:latin typeface="メイリオ"/>
                <a:ea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</a:rPr>
              <a:t>応募多数の場合、</a:t>
            </a:r>
            <a:r>
              <a:rPr lang="ja-JP" altLang="en-US" sz="1200" dirty="0">
                <a:latin typeface="メイリオ"/>
                <a:ea typeface="メイリオ"/>
              </a:rPr>
              <a:t>ご参加いただけないこともございますので</a:t>
            </a:r>
            <a:r>
              <a:rPr lang="ja-JP" altLang="en-US" sz="1200" dirty="0" smtClean="0">
                <a:latin typeface="メイリオ"/>
                <a:ea typeface="メイリオ"/>
              </a:rPr>
              <a:t>、予め</a:t>
            </a:r>
            <a:r>
              <a:rPr lang="ja-JP" altLang="en-US" sz="1200" dirty="0">
                <a:latin typeface="メイリオ"/>
                <a:ea typeface="メイリオ"/>
              </a:rPr>
              <a:t>ご了承ください</a:t>
            </a:r>
            <a:r>
              <a:rPr lang="ja-JP" altLang="en-US" sz="1200" dirty="0" smtClean="0">
                <a:latin typeface="メイリオ"/>
                <a:ea typeface="メイリオ"/>
              </a:rPr>
              <a:t>。</a:t>
            </a:r>
            <a:endParaRPr lang="en-US" altLang="ja-JP" sz="1200" dirty="0" smtClean="0">
              <a:latin typeface="メイリオ"/>
              <a:ea typeface="メイリオ"/>
            </a:endParaRPr>
          </a:p>
          <a:p>
            <a:endParaRPr lang="en-US" altLang="ja-JP" sz="1200" dirty="0">
              <a:latin typeface="メイリオ"/>
              <a:ea typeface="メイリオ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参加の可否については、お申込みいただいたメールアドレスにご連絡いたします。</a:t>
            </a:r>
          </a:p>
          <a:p>
            <a:r>
              <a:rPr lang="ja-JP" altLang="en-US" sz="1200" dirty="0">
                <a:latin typeface="Meiryo"/>
                <a:ea typeface="Meiryo"/>
              </a:rPr>
              <a:t>　</a:t>
            </a:r>
            <a:r>
              <a:rPr lang="ja-JP" sz="1200" dirty="0">
                <a:latin typeface="Meiryo"/>
                <a:ea typeface="Meiryo"/>
              </a:rPr>
              <a:t>募集期間内に、下記メールアドレスにご送付ください。</a:t>
            </a: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521962"/>
              </p:ext>
            </p:extLst>
          </p:nvPr>
        </p:nvGraphicFramePr>
        <p:xfrm>
          <a:off x="621854" y="1368924"/>
          <a:ext cx="5760640" cy="5599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事業所名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業種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14141"/>
                  </a:ext>
                </a:extLst>
              </a:tr>
              <a:tr h="1542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部署名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7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TEL)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576355"/>
                  </a:ext>
                </a:extLst>
              </a:tr>
              <a:tr h="4686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連絡先（メールアドレス）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624">
                <a:tc rowSpan="8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募集職種・</a:t>
                      </a:r>
                    </a:p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26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　種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求人番号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6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65870" y="876993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面接必勝座談会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申込書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68760" y="8761822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送付先メールアドレス：</a:t>
            </a:r>
            <a:r>
              <a:rPr lang="en-US" altLang="ja-JP" sz="1600" b="1" dirty="0"/>
              <a:t> oka-shinsotsu@mhlw.go.jp</a:t>
            </a:r>
          </a:p>
        </p:txBody>
      </p:sp>
    </p:spTree>
    <p:extLst>
      <p:ext uri="{BB962C8B-B14F-4D97-AF65-F5344CB8AC3E}">
        <p14:creationId xmlns:p14="http://schemas.microsoft.com/office/powerpoint/2010/main" val="376391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0335dad6-739a-4234-bf9f-e4b111296695">
      <UserInfo>
        <DisplayName/>
        <AccountId xsi:nil="true"/>
        <AccountType/>
      </UserInfo>
    </Owner>
    <TaxCatchAll xmlns="1a0f67c0-b883-4958-85be-3f4367241caa" xsi:nil="true"/>
    <lcf76f155ced4ddcb4097134ff3c332f xmlns="0335dad6-739a-4234-bf9f-e4b11129669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32BDB36A73AD14E88B2B449E1E85040" ma:contentTypeVersion="14" ma:contentTypeDescription="新しいドキュメントを作成します。" ma:contentTypeScope="" ma:versionID="2f82f638998d2cd77b41ba9e9cca1e0b">
  <xsd:schema xmlns:xsd="http://www.w3.org/2001/XMLSchema" xmlns:xs="http://www.w3.org/2001/XMLSchema" xmlns:p="http://schemas.microsoft.com/office/2006/metadata/properties" xmlns:ns2="0335dad6-739a-4234-bf9f-e4b111296695" xmlns:ns3="1a0f67c0-b883-4958-85be-3f4367241caa" targetNamespace="http://schemas.microsoft.com/office/2006/metadata/properties" ma:root="true" ma:fieldsID="dff711daca01d07b4e8028d0173cae07" ns2:_="" ns3:_="">
    <xsd:import namespace="0335dad6-739a-4234-bf9f-e4b111296695"/>
    <xsd:import namespace="1a0f67c0-b883-4958-85be-3f4367241ca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5dad6-739a-4234-bf9f-e4b111296695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f67c0-b883-4958-85be-3f4367241ca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5fa7def-bfac-4dfe-a9cf-fd42196e8cec}" ma:internalName="TaxCatchAll" ma:showField="CatchAllData" ma:web="1a0f67c0-b883-4958-85be-3f4367241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15AEA2-6975-4FE7-B8BE-7A9F008377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8AD6CC-4F90-4E59-9EFA-71CA3E2EA44C}">
  <ds:schemaRefs>
    <ds:schemaRef ds:uri="http://schemas.microsoft.com/office/2006/metadata/properties"/>
    <ds:schemaRef ds:uri="http://schemas.microsoft.com/office/infopath/2007/PartnerControls"/>
    <ds:schemaRef ds:uri="0335dad6-739a-4234-bf9f-e4b111296695"/>
    <ds:schemaRef ds:uri="1a0f67c0-b883-4958-85be-3f4367241caa"/>
  </ds:schemaRefs>
</ds:datastoreItem>
</file>

<file path=customXml/itemProps3.xml><?xml version="1.0" encoding="utf-8"?>
<ds:datastoreItem xmlns:ds="http://schemas.openxmlformats.org/officeDocument/2006/customXml" ds:itemID="{C838360F-ABAC-42A5-9DB5-E9B5BA01E1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35dad6-739a-4234-bf9f-e4b111296695"/>
    <ds:schemaRef ds:uri="1a0f67c0-b883-4958-85be-3f4367241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92</Words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Meiryo</vt:lpstr>
      <vt:lpstr>Meiryo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0x010100432BDB36A73AD14E88B2B449E1E85040</vt:lpwstr>
  </property>
  <property fmtid="{D5CDD505-2E9C-101B-9397-08002B2CF9AE}" pid="3" name="MediaServiceImageTags">
    <vt:lpwstr/>
  </property>
</Properties>
</file>