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5" r:id="rId3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FCC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2316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0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D406-4D8D-48C3-AD3B-8A58DE1FA3D4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9" y="4721225"/>
            <a:ext cx="5443856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0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5518B-13A4-4DC0-8F21-88E1264A3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128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518B-13A4-4DC0-8F21-88E1264A34A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274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518B-13A4-4DC0-8F21-88E1264A34A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02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32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70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21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68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13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8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21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37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59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71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64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B9BC9-D6AE-45A0-9A84-6EF89FAB8F35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3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9104783"/>
            <a:ext cx="6885384" cy="864096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91410" y="9152111"/>
            <a:ext cx="68659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お申し込み・お問合せ先</a:t>
            </a:r>
            <a:r>
              <a:rPr lang="en-US" altLang="ja-JP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60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0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おかやま新卒応援ハローワーク</a:t>
            </a:r>
          </a:p>
          <a:p>
            <a:pPr algn="r"/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岡山市北区本町</a:t>
            </a:r>
            <a:r>
              <a:rPr lang="en-US" altLang="ja-JP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6-36</a:t>
            </a:r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第一セントラルビル</a:t>
            </a:r>
            <a:r>
              <a:rPr lang="en-US" altLang="ja-JP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Ｆ　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℡（</a:t>
            </a:r>
            <a:r>
              <a:rPr lang="en-US" altLang="ja-JP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086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en-US" altLang="ja-JP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222-2904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24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6632" y="1686267"/>
            <a:ext cx="6624736" cy="73250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28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イベント名</a:t>
            </a:r>
            <a:r>
              <a:rPr lang="ja-JP" altLang="en-US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ハローワーク商事（株）会社説明会</a:t>
            </a:r>
            <a:endParaRPr lang="en-US" altLang="ja-JP" b="1" dirty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　時：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●月●日 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13:00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15:00</a:t>
            </a:r>
            <a:endParaRPr lang="ja-JP" altLang="en-US" sz="2000" b="1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　所：</a:t>
            </a:r>
            <a:r>
              <a:rPr lang="ja-JP" altLang="en-US" b="1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おかやま新卒応援ハローワーク</a:t>
            </a:r>
            <a:endParaRPr lang="ja-JP" altLang="en-US" sz="110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募集職種：</a:t>
            </a:r>
            <a:r>
              <a:rPr lang="ja-JP" altLang="en-US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▲▲▲</a:t>
            </a: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事業内容：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■■業</a:t>
            </a: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求人番号：</a:t>
            </a:r>
            <a:r>
              <a:rPr lang="en-US" altLang="ja-JP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11111-11111111</a:t>
            </a:r>
            <a:endParaRPr lang="ja-JP" altLang="en-US" sz="1400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 在 地 ：</a:t>
            </a:r>
            <a:r>
              <a:rPr lang="ja-JP" altLang="en-US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岡山市北区〇〇町□丁目</a:t>
            </a:r>
            <a:r>
              <a:rPr lang="en-US" altLang="ja-JP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1-2</a:t>
            </a:r>
            <a:endParaRPr lang="ja-JP" altLang="en-US" sz="1400" cap="none" spc="0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勤 務 地 ：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岡山市北区〇〇町、倉敷市▽町、津山市◇町</a:t>
            </a: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 象 者 ：</a:t>
            </a:r>
          </a:p>
          <a:p>
            <a:endParaRPr lang="ja-JP" altLang="en-US" sz="140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4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40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8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 参 物 ：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説明会のみですので不要です</a:t>
            </a:r>
          </a:p>
          <a:p>
            <a:endParaRPr lang="ja-JP" altLang="en-US" sz="800" cap="none" spc="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求人条件等の詳細は求人票でご確認ください。求人票はハローワーク内の求人公開端末やハローワーク</a:t>
            </a:r>
          </a:p>
          <a:p>
            <a:r>
              <a:rPr lang="ja-JP" altLang="en-US" sz="105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インターネットサービスで確認できます。</a:t>
            </a:r>
          </a:p>
          <a:p>
            <a:r>
              <a:rPr lang="en-US" altLang="ja-JP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参加申込および求人内容についてのお問い合わせは、おかやま新卒応援ハローワークへご連絡ください。</a:t>
            </a:r>
          </a:p>
          <a:p>
            <a:r>
              <a:rPr lang="en-US" altLang="ja-JP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会場へは開始時刻までにお越しください。参加をキャンセルする場合には必ず事前にご連絡ください。</a:t>
            </a:r>
            <a:endParaRPr lang="ja-JP" altLang="en-US" sz="1050" cap="none" spc="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0"/>
            <a:ext cx="6858000" cy="48809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4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en-US" altLang="ja-JP" sz="4000" b="1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sz="4000" b="1" dirty="0" smtClean="0">
                <a:solidFill>
                  <a:schemeClr val="bg1"/>
                </a:solidFill>
              </a:rPr>
              <a:t>フリースペース</a:t>
            </a:r>
            <a:r>
              <a:rPr kumimoji="1" lang="en-US" altLang="ja-JP" sz="4000" b="1" dirty="0" smtClean="0">
                <a:solidFill>
                  <a:schemeClr val="bg1"/>
                </a:solidFill>
              </a:rPr>
              <a:t>】</a:t>
            </a:r>
            <a:endParaRPr kumimoji="1" lang="ja-JP" alt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3200" dirty="0" smtClean="0">
                <a:solidFill>
                  <a:schemeClr val="bg1"/>
                </a:solidFill>
              </a:rPr>
              <a:t>画像貼り付け等会社ＰＲに</a:t>
            </a:r>
          </a:p>
          <a:p>
            <a:pPr algn="ctr"/>
            <a:r>
              <a:rPr lang="ja-JP" altLang="en-US" sz="3200" dirty="0">
                <a:solidFill>
                  <a:schemeClr val="bg1"/>
                </a:solidFill>
              </a:rPr>
              <a:t>ご</a:t>
            </a:r>
            <a:r>
              <a:rPr lang="ja-JP" altLang="en-US" sz="3200" dirty="0" smtClean="0">
                <a:solidFill>
                  <a:schemeClr val="bg1"/>
                </a:solidFill>
              </a:rPr>
              <a:t>利用ください</a:t>
            </a:r>
          </a:p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（ご利用の際にはこの図は削除してください）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pPr algn="ctr"/>
            <a:endParaRPr lang="en-US" altLang="ja-JP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ja-JP" b="1" dirty="0" smtClean="0">
                <a:solidFill>
                  <a:schemeClr val="bg1"/>
                </a:solidFill>
              </a:rPr>
              <a:t>【</a:t>
            </a:r>
            <a:r>
              <a:rPr lang="ja-JP" altLang="en-US" b="1" dirty="0">
                <a:solidFill>
                  <a:schemeClr val="bg1"/>
                </a:solidFill>
              </a:rPr>
              <a:t>規定項目</a:t>
            </a:r>
            <a:r>
              <a:rPr lang="en-US" altLang="ja-JP" b="1" dirty="0" smtClean="0">
                <a:solidFill>
                  <a:schemeClr val="bg1"/>
                </a:solidFill>
              </a:rPr>
              <a:t>】</a:t>
            </a:r>
            <a:endParaRPr lang="en-US" altLang="ja-JP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b="1" dirty="0" smtClean="0">
                <a:solidFill>
                  <a:schemeClr val="bg1"/>
                </a:solidFill>
              </a:rPr>
              <a:t>　　　　　　　①フリースペース以下の文言を過不足なく記入して</a:t>
            </a:r>
            <a:r>
              <a:rPr lang="ja-JP" altLang="en-US" b="1" dirty="0">
                <a:solidFill>
                  <a:schemeClr val="bg1"/>
                </a:solidFill>
              </a:rPr>
              <a:t>下</a:t>
            </a:r>
            <a:r>
              <a:rPr lang="ja-JP" altLang="en-US" b="1" dirty="0" smtClean="0">
                <a:solidFill>
                  <a:schemeClr val="bg1"/>
                </a:solidFill>
              </a:rPr>
              <a:t>さい。</a:t>
            </a:r>
            <a:endParaRPr lang="en-US" altLang="ja-JP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b="1" dirty="0" smtClean="0">
                <a:solidFill>
                  <a:schemeClr val="bg1"/>
                </a:solidFill>
              </a:rPr>
              <a:t>②</a:t>
            </a:r>
            <a:r>
              <a:rPr lang="en-US" altLang="ja-JP" b="1" dirty="0" smtClean="0">
                <a:solidFill>
                  <a:schemeClr val="bg1"/>
                </a:solidFill>
              </a:rPr>
              <a:t>A4</a:t>
            </a:r>
            <a:r>
              <a:rPr lang="ja-JP" altLang="en-US" b="1" dirty="0" smtClean="0">
                <a:solidFill>
                  <a:schemeClr val="bg1"/>
                </a:solidFill>
              </a:rPr>
              <a:t>サイズ縦書きで片面１枚</a:t>
            </a:r>
            <a:r>
              <a:rPr lang="ja-JP" altLang="en-US" b="1" dirty="0">
                <a:solidFill>
                  <a:schemeClr val="bg1"/>
                </a:solidFill>
              </a:rPr>
              <a:t>と</a:t>
            </a:r>
            <a:r>
              <a:rPr lang="ja-JP" altLang="en-US" b="1" dirty="0" smtClean="0">
                <a:solidFill>
                  <a:schemeClr val="bg1"/>
                </a:solidFill>
              </a:rPr>
              <a:t>して</a:t>
            </a:r>
            <a:r>
              <a:rPr lang="ja-JP" altLang="en-US" b="1" dirty="0">
                <a:solidFill>
                  <a:schemeClr val="bg1"/>
                </a:solidFill>
              </a:rPr>
              <a:t>下</a:t>
            </a:r>
            <a:r>
              <a:rPr lang="ja-JP" altLang="en-US" b="1" dirty="0" smtClean="0">
                <a:solidFill>
                  <a:schemeClr val="bg1"/>
                </a:solidFill>
              </a:rPr>
              <a:t>さい。</a:t>
            </a:r>
            <a:endParaRPr lang="en-US" altLang="ja-JP" b="1" dirty="0" smtClean="0">
              <a:solidFill>
                <a:schemeClr val="bg1"/>
              </a:solidFill>
            </a:endParaRPr>
          </a:p>
          <a:p>
            <a:pPr algn="ctr"/>
            <a:endParaRPr lang="en-US" altLang="ja-JP" b="1" dirty="0">
              <a:solidFill>
                <a:schemeClr val="bg1"/>
              </a:solidFill>
            </a:endParaRPr>
          </a:p>
          <a:p>
            <a:pPr algn="ctr"/>
            <a:r>
              <a:rPr lang="en-US" altLang="ja-JP" sz="1400" dirty="0">
                <a:solidFill>
                  <a:schemeClr val="bg1"/>
                </a:solidFill>
              </a:rPr>
              <a:t>※</a:t>
            </a:r>
            <a:r>
              <a:rPr lang="ja-JP" altLang="en-US" sz="1400" dirty="0" smtClean="0">
                <a:solidFill>
                  <a:schemeClr val="bg1"/>
                </a:solidFill>
              </a:rPr>
              <a:t>以上の</a:t>
            </a:r>
            <a:r>
              <a:rPr lang="ja-JP" altLang="en-US" sz="1400" dirty="0">
                <a:solidFill>
                  <a:schemeClr val="bg1"/>
                </a:solidFill>
              </a:rPr>
              <a:t>規定項目以外については原則自由といたします。</a:t>
            </a:r>
            <a:endParaRPr lang="en-US" altLang="ja-JP" sz="1400" dirty="0">
              <a:solidFill>
                <a:schemeClr val="bg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</a:rPr>
              <a:t>（</a:t>
            </a:r>
            <a:r>
              <a:rPr lang="ja-JP" altLang="en-US" sz="1400" dirty="0" smtClean="0">
                <a:solidFill>
                  <a:schemeClr val="bg1"/>
                </a:solidFill>
              </a:rPr>
              <a:t>背景、色等</a:t>
            </a:r>
            <a:r>
              <a:rPr lang="ja-JP" altLang="en-US" sz="1400" dirty="0">
                <a:solidFill>
                  <a:schemeClr val="bg1"/>
                </a:solidFill>
              </a:rPr>
              <a:t>も変えていただいて構いません</a:t>
            </a:r>
            <a:r>
              <a:rPr lang="ja-JP" altLang="en-US" sz="1400" dirty="0" smtClean="0">
                <a:solidFill>
                  <a:schemeClr val="bg1"/>
                </a:solidFill>
              </a:rPr>
              <a:t>）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pPr algn="ctr"/>
            <a:r>
              <a:rPr lang="en-US" altLang="ja-JP" sz="1400" dirty="0" smtClean="0">
                <a:solidFill>
                  <a:schemeClr val="bg1"/>
                </a:solidFill>
              </a:rPr>
              <a:t>※</a:t>
            </a:r>
            <a:r>
              <a:rPr lang="ja-JP" altLang="en-US" sz="1400" dirty="0" smtClean="0">
                <a:solidFill>
                  <a:schemeClr val="bg1"/>
                </a:solidFill>
              </a:rPr>
              <a:t>周知用チラシ作成に関してご不明点等がございましたら、以下記載の連絡先まで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お問い合わせください</a:t>
            </a:r>
            <a:endParaRPr lang="en-US" altLang="ja-JP" sz="1400" dirty="0">
              <a:solidFill>
                <a:schemeClr val="bg1"/>
              </a:solidFill>
            </a:endParaRPr>
          </a:p>
          <a:p>
            <a:pPr algn="ctr"/>
            <a:endParaRPr lang="en-US" altLang="ja-JP" sz="1400" b="1" dirty="0" smtClean="0">
              <a:solidFill>
                <a:schemeClr val="bg1"/>
              </a:solidFill>
            </a:endParaRPr>
          </a:p>
          <a:p>
            <a:pPr algn="ctr"/>
            <a:endParaRPr lang="en-US" altLang="ja-JP" sz="14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006144"/>
              </p:ext>
            </p:extLst>
          </p:nvPr>
        </p:nvGraphicFramePr>
        <p:xfrm>
          <a:off x="1196752" y="6969224"/>
          <a:ext cx="5377934" cy="800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3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47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53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1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1333">
                <a:tc gridSpan="7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令和○年</a:t>
                      </a:r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月卒業予定者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既卒者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3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大学院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大学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短大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高専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専修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能開校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留学生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卒業後概ね</a:t>
                      </a:r>
                    </a:p>
                    <a:p>
                      <a:pPr algn="ctr"/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〇年以内可</a:t>
                      </a: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16632" y="8842310"/>
            <a:ext cx="61344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1100" b="1" dirty="0" smtClean="0">
                <a:solidFill>
                  <a:srgbClr val="FF0000"/>
                </a:solidFill>
              </a:rPr>
              <a:t>当日、発熱や風邪の症状のある方は、参加をお控えください。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3" name="楕円 2"/>
          <p:cNvSpPr/>
          <p:nvPr/>
        </p:nvSpPr>
        <p:spPr>
          <a:xfrm>
            <a:off x="4674141" y="5663290"/>
            <a:ext cx="1636815" cy="769441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服装自由</a:t>
            </a:r>
            <a:endParaRPr kumimoji="1" lang="en-US" altLang="ja-JP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参加無料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5557" y="-31045"/>
            <a:ext cx="3375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記入例（求人が一つの場合）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36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9084840"/>
            <a:ext cx="6885384" cy="864096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91410" y="9152111"/>
            <a:ext cx="68659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お申し込み・お問合せ先</a:t>
            </a:r>
            <a:r>
              <a:rPr lang="en-US" altLang="ja-JP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60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0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おかやま新卒応援ハローワーク</a:t>
            </a:r>
          </a:p>
          <a:p>
            <a:pPr algn="r"/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岡山市北区本町</a:t>
            </a:r>
            <a:r>
              <a:rPr lang="en-US" altLang="ja-JP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6-36</a:t>
            </a:r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第一セントラルビル</a:t>
            </a:r>
            <a:r>
              <a:rPr lang="en-US" altLang="ja-JP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Ｆ　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℡（</a:t>
            </a:r>
            <a:r>
              <a:rPr lang="en-US" altLang="ja-JP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086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en-US" altLang="ja-JP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222-2904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24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30324" y="2406089"/>
            <a:ext cx="6624736" cy="66787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28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イベント名</a:t>
            </a:r>
            <a:r>
              <a:rPr lang="ja-JP" altLang="en-US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ハローワーク商事（株）会社説明会</a:t>
            </a:r>
            <a:endParaRPr lang="en-US" altLang="ja-JP" b="1" dirty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　時：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●月●日 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13:00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15:00</a:t>
            </a:r>
            <a:endParaRPr lang="ja-JP" altLang="en-US" sz="2000" b="1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　所：</a:t>
            </a:r>
            <a:r>
              <a:rPr lang="ja-JP" altLang="en-US" b="1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おかやま新卒応援ハローワーク</a:t>
            </a:r>
            <a:endParaRPr lang="ja-JP" altLang="en-US" sz="110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募集職種：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①▲▲▲　②△△△</a:t>
            </a:r>
          </a:p>
          <a:p>
            <a:r>
              <a:rPr lang="ja-JP" altLang="en-US" sz="140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事業内容：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■■業</a:t>
            </a:r>
          </a:p>
          <a:p>
            <a:r>
              <a:rPr lang="ja-JP" altLang="en-US" sz="140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求人番号：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11111-11111111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　②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22222-22222222</a:t>
            </a:r>
            <a:endParaRPr lang="ja-JP" altLang="en-US" sz="1400" dirty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 在 地 ：</a:t>
            </a:r>
            <a:r>
              <a:rPr lang="ja-JP" altLang="en-US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岡山市北区〇〇町□丁目</a:t>
            </a:r>
            <a:r>
              <a:rPr lang="en-US" altLang="ja-JP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1-2</a:t>
            </a:r>
            <a:endParaRPr lang="ja-JP" altLang="en-US" sz="1400" cap="none" spc="0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勤 務 地 ：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岡山市北区〇〇町、倉敷市▽町、津山市◇町</a:t>
            </a: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 象 者 ：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職種によって異なりますので求人票でご確認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endParaRPr lang="ja-JP" altLang="en-US" sz="8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 参 物 ：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説明会のみですので不要です</a:t>
            </a:r>
            <a:endParaRPr lang="ja-JP" altLang="en-US" sz="800" cap="none" spc="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cap="none" spc="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求人条件等の詳細は求人票でご確認ください。求人票はハローワーク内の求人公開端末やハローワーク</a:t>
            </a:r>
          </a:p>
          <a:p>
            <a:r>
              <a:rPr lang="ja-JP" altLang="en-US" sz="105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インターネットサービスで確認できます。</a:t>
            </a:r>
          </a:p>
          <a:p>
            <a:r>
              <a:rPr lang="en-US" altLang="ja-JP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参加申込および求人内容についてのお問い合わせは、おかやま新卒応援ハローワークへご連絡ください。</a:t>
            </a:r>
          </a:p>
          <a:p>
            <a:r>
              <a:rPr lang="en-US" altLang="ja-JP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会場へは開始時刻までにお越しください。参加をキャンセルする場合には必ず事前にご連絡ください。</a:t>
            </a:r>
            <a:endParaRPr lang="ja-JP" altLang="en-US" sz="1050" cap="none" spc="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0"/>
            <a:ext cx="6858000" cy="5673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sz="4000" b="1" dirty="0" smtClean="0">
                <a:solidFill>
                  <a:schemeClr val="bg1"/>
                </a:solidFill>
              </a:rPr>
              <a:t>フリースペース</a:t>
            </a:r>
            <a:r>
              <a:rPr kumimoji="1" lang="en-US" altLang="ja-JP" sz="4000" b="1" dirty="0" smtClean="0">
                <a:solidFill>
                  <a:schemeClr val="bg1"/>
                </a:solidFill>
              </a:rPr>
              <a:t>】</a:t>
            </a:r>
            <a:endParaRPr kumimoji="1" lang="ja-JP" alt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3200" dirty="0" smtClean="0">
                <a:solidFill>
                  <a:schemeClr val="bg1"/>
                </a:solidFill>
              </a:rPr>
              <a:t>画像貼り付け等会社ＰＲに</a:t>
            </a:r>
          </a:p>
          <a:p>
            <a:pPr algn="ctr"/>
            <a:r>
              <a:rPr lang="ja-JP" altLang="en-US" sz="3200" dirty="0">
                <a:solidFill>
                  <a:schemeClr val="bg1"/>
                </a:solidFill>
              </a:rPr>
              <a:t>ご</a:t>
            </a:r>
            <a:r>
              <a:rPr lang="ja-JP" altLang="en-US" sz="3200" dirty="0" smtClean="0">
                <a:solidFill>
                  <a:schemeClr val="bg1"/>
                </a:solidFill>
              </a:rPr>
              <a:t>利用ください</a:t>
            </a:r>
          </a:p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（ご利用の際にはこの図は削除してください）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pPr algn="ctr"/>
            <a:endParaRPr lang="en-US" altLang="ja-JP" sz="1400" b="1" dirty="0">
              <a:solidFill>
                <a:schemeClr val="bg1"/>
              </a:solidFill>
            </a:endParaRPr>
          </a:p>
          <a:p>
            <a:pPr algn="ctr"/>
            <a:r>
              <a:rPr lang="en-US" altLang="ja-JP" b="1" dirty="0">
                <a:solidFill>
                  <a:schemeClr val="bg1"/>
                </a:solidFill>
              </a:rPr>
              <a:t>【</a:t>
            </a:r>
            <a:r>
              <a:rPr lang="ja-JP" altLang="en-US" b="1" dirty="0">
                <a:solidFill>
                  <a:schemeClr val="bg1"/>
                </a:solidFill>
              </a:rPr>
              <a:t>規定項目</a:t>
            </a:r>
            <a:r>
              <a:rPr lang="en-US" altLang="ja-JP" b="1" dirty="0">
                <a:solidFill>
                  <a:schemeClr val="bg1"/>
                </a:solidFill>
              </a:rPr>
              <a:t>】</a:t>
            </a:r>
            <a:endParaRPr lang="en-US" altLang="ja-JP" dirty="0">
              <a:solidFill>
                <a:schemeClr val="bg1"/>
              </a:solidFill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　　　　　　　①フリースペース以下の文言を過不足なく記入して下さい。</a:t>
            </a:r>
            <a:endParaRPr lang="en-US" altLang="ja-JP" b="1" dirty="0">
              <a:solidFill>
                <a:schemeClr val="bg1"/>
              </a:solidFill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②</a:t>
            </a:r>
            <a:r>
              <a:rPr lang="en-US" altLang="ja-JP" b="1" dirty="0">
                <a:solidFill>
                  <a:schemeClr val="bg1"/>
                </a:solidFill>
              </a:rPr>
              <a:t>A4</a:t>
            </a:r>
            <a:r>
              <a:rPr lang="ja-JP" altLang="en-US" b="1" dirty="0">
                <a:solidFill>
                  <a:schemeClr val="bg1"/>
                </a:solidFill>
              </a:rPr>
              <a:t>サイズ縦書きで片面１枚として下さい。</a:t>
            </a:r>
            <a:endParaRPr lang="en-US" altLang="ja-JP" b="1" dirty="0">
              <a:solidFill>
                <a:schemeClr val="bg1"/>
              </a:solidFill>
            </a:endParaRPr>
          </a:p>
          <a:p>
            <a:pPr algn="ctr"/>
            <a:endParaRPr lang="en-US" altLang="ja-JP" b="1" dirty="0">
              <a:solidFill>
                <a:schemeClr val="bg1"/>
              </a:solidFill>
            </a:endParaRPr>
          </a:p>
          <a:p>
            <a:pPr algn="ctr"/>
            <a:r>
              <a:rPr lang="en-US" altLang="ja-JP" sz="1400" dirty="0">
                <a:solidFill>
                  <a:schemeClr val="bg1"/>
                </a:solidFill>
              </a:rPr>
              <a:t>※</a:t>
            </a:r>
            <a:r>
              <a:rPr lang="ja-JP" altLang="en-US" sz="1400" dirty="0">
                <a:solidFill>
                  <a:schemeClr val="bg1"/>
                </a:solidFill>
              </a:rPr>
              <a:t>以上の規定項目以外については原則自由といたします。</a:t>
            </a:r>
            <a:endParaRPr lang="en-US" altLang="ja-JP" sz="1400" dirty="0">
              <a:solidFill>
                <a:schemeClr val="bg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</a:rPr>
              <a:t>（</a:t>
            </a:r>
            <a:r>
              <a:rPr lang="ja-JP" altLang="en-US" sz="1400" dirty="0" smtClean="0">
                <a:solidFill>
                  <a:schemeClr val="bg1"/>
                </a:solidFill>
              </a:rPr>
              <a:t>背景、色等</a:t>
            </a:r>
            <a:r>
              <a:rPr lang="ja-JP" altLang="en-US" sz="1400" dirty="0">
                <a:solidFill>
                  <a:schemeClr val="bg1"/>
                </a:solidFill>
              </a:rPr>
              <a:t>も変えていただいて構いません）</a:t>
            </a:r>
            <a:endParaRPr lang="en-US" altLang="ja-JP" sz="1400" dirty="0">
              <a:solidFill>
                <a:schemeClr val="bg1"/>
              </a:solidFill>
            </a:endParaRPr>
          </a:p>
          <a:p>
            <a:pPr algn="ctr"/>
            <a:r>
              <a:rPr lang="en-US" altLang="ja-JP" sz="1400" dirty="0">
                <a:solidFill>
                  <a:schemeClr val="bg1"/>
                </a:solidFill>
              </a:rPr>
              <a:t>※</a:t>
            </a:r>
            <a:r>
              <a:rPr lang="ja-JP" altLang="en-US" sz="1400" dirty="0">
                <a:solidFill>
                  <a:schemeClr val="bg1"/>
                </a:solidFill>
              </a:rPr>
              <a:t>周知用チラシ作成に関してご不明点等がございましたら、以下記載の連絡先まで</a:t>
            </a:r>
            <a:endParaRPr lang="en-US" altLang="ja-JP" sz="1400" dirty="0">
              <a:solidFill>
                <a:schemeClr val="bg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</a:rPr>
              <a:t>お問い合わせください</a:t>
            </a:r>
            <a:endParaRPr lang="en-US" altLang="ja-JP" sz="1400" dirty="0">
              <a:solidFill>
                <a:schemeClr val="bg1"/>
              </a:solidFill>
            </a:endParaRPr>
          </a:p>
          <a:p>
            <a:pPr algn="ctr"/>
            <a:endParaRPr lang="en-US" altLang="ja-JP" sz="1400" dirty="0" smtClean="0">
              <a:solidFill>
                <a:schemeClr val="bg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6632" y="8842310"/>
            <a:ext cx="61344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1100" b="1" dirty="0" smtClean="0">
                <a:solidFill>
                  <a:srgbClr val="FF0000"/>
                </a:solidFill>
              </a:rPr>
              <a:t>当日、発熱や風邪の症状のある方は、参加をお控えください。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3" name="楕円 2"/>
          <p:cNvSpPr/>
          <p:nvPr/>
        </p:nvSpPr>
        <p:spPr>
          <a:xfrm>
            <a:off x="4745144" y="6229040"/>
            <a:ext cx="1636815" cy="769441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服装自由</a:t>
            </a:r>
            <a:endParaRPr kumimoji="1" lang="en-US" altLang="ja-JP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参加無料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5557" y="-31045"/>
            <a:ext cx="3409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記入例（求人が複数ある場合）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58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664</Words>
  <Application>Microsoft Office PowerPoint</Application>
  <PresentationFormat>A4 210 x 297 mm</PresentationFormat>
  <Paragraphs>107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sinnsotu</dc:creator>
  <cp:lastModifiedBy>高井涼太</cp:lastModifiedBy>
  <cp:revision>78</cp:revision>
  <cp:lastPrinted>2024-05-22T04:12:17Z</cp:lastPrinted>
  <dcterms:created xsi:type="dcterms:W3CDTF">2018-02-05T05:42:32Z</dcterms:created>
  <dcterms:modified xsi:type="dcterms:W3CDTF">2024-05-23T03:51:55Z</dcterms:modified>
</cp:coreProperties>
</file>