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3bad29db-7531-4162-9059-28a16065cde5">
      <Terms xmlns="http://schemas.microsoft.com/office/infopath/2007/PartnerControls"/>
    </lcf76f155ced4ddcb4097134ff3c332f>
    <Owner xmlns="3bad29db-7531-4162-9059-28a16065cde5">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10C10273A58AAA4FB8324610C86E5689" ma:contentTypeVersion="14" ma:contentTypeDescription="新しいドキュメントを作成します。" ma:contentTypeScope="" ma:versionID="a1afc83dcefc02f8c40f5a372e62891a">
  <xsd:schema xmlns:xsd="http://www.w3.org/2001/XMLSchema" xmlns:xs="http://www.w3.org/2001/XMLSchema" xmlns:p="http://schemas.microsoft.com/office/2006/metadata/properties" xmlns:ns2="3bad29db-7531-4162-9059-28a16065cde5" xmlns:ns3="5d97817f-4418-4126-80a6-5cc4da4a022f" targetNamespace="http://schemas.microsoft.com/office/2006/metadata/properties" ma:root="true" ma:fieldsID="9ddc0beae2991652eb009147efc43cdb" ns2:_="" ns3:_="">
    <xsd:import namespace="3bad29db-7531-4162-9059-28a16065cde5"/>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ad29db-7531-4162-9059-28a16065cde5"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88e16f8-81e9-4b15-bf9e-0cd940d4b351}"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CD845B5E-F678-42D7-880F-935F3B288EE9}"/>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0x01010010C10273A58AAA4FB8324610C86E5689</vt:lpwstr>
  </property>
  <property fmtid="{D5CDD505-2E9C-101B-9397-08002B2CF9AE}" pid="3" name="MediaServiceImageTags">
    <vt:lpwstr/>
  </property>
</Properties>
</file>