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4"/>
  </p:sldMasterIdLst>
  <p:notesMasterIdLst>
    <p:notesMasterId r:id="rId6"/>
  </p:notesMasterIdLst>
  <p:sldIdLst>
    <p:sldId id="262" r:id="rId5"/>
  </p:sldIdLst>
  <p:sldSz cx="15119350" cy="10691813"/>
  <p:notesSz cx="9939338" cy="6805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8206"/>
    <a:srgbClr val="005CAF"/>
    <a:srgbClr val="FEA54C"/>
    <a:srgbClr val="103185"/>
    <a:srgbClr val="579AE3"/>
    <a:srgbClr val="7CAFDE"/>
    <a:srgbClr val="C9E7E7"/>
    <a:srgbClr val="66BAB7"/>
    <a:srgbClr val="157DDB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2" autoAdjust="0"/>
    <p:restoredTop sz="94567"/>
  </p:normalViewPr>
  <p:slideViewPr>
    <p:cSldViewPr snapToGrid="0" snapToObjects="1">
      <p:cViewPr varScale="1">
        <p:scale>
          <a:sx n="66" d="100"/>
          <a:sy n="66" d="100"/>
        </p:scale>
        <p:origin x="8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7" cy="341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7" cy="341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D3F86-D805-4252-9037-36C61CCC8C73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44863" y="850900"/>
            <a:ext cx="324961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5" y="3275202"/>
            <a:ext cx="7951470" cy="26797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4152"/>
            <a:ext cx="4307047" cy="341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2" y="6464152"/>
            <a:ext cx="4307047" cy="341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992A9-9676-4A76-A4B1-3E932EB349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1pPr>
    <a:lvl2pPr marL="52674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2pPr>
    <a:lvl3pPr marL="105348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3pPr>
    <a:lvl4pPr marL="158022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4pPr>
    <a:lvl5pPr marL="210696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5pPr>
    <a:lvl6pPr marL="263370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6pPr>
    <a:lvl7pPr marL="316044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7pPr>
    <a:lvl8pPr marL="368718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8pPr>
    <a:lvl9pPr marL="421392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0988-FBAA-DE44-806A-5F3FA9AFC5DC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5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7279-33A8-4D4C-A52F-FC80C8248945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AB79-66BC-45E7-82FE-AEE30FCF43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45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0988-FBAA-DE44-806A-5F3FA9AFC5DC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80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0988-FBAA-DE44-806A-5F3FA9AFC5DC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06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0988-FBAA-DE44-806A-5F3FA9AFC5DC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96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0988-FBAA-DE44-806A-5F3FA9AFC5DC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54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0988-FBAA-DE44-806A-5F3FA9AFC5DC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44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0988-FBAA-DE44-806A-5F3FA9AFC5DC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70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0988-FBAA-DE44-806A-5F3FA9AFC5DC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71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7279-33A8-4D4C-A52F-FC80C8248945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1AB79-66BC-45E7-82FE-AEE30FCF43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5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30988-FBAA-DE44-806A-5F3FA9AFC5DC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299014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27279-33A8-4D4C-A52F-FC80C8248945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1AB79-66BC-45E7-82FE-AEE30FCF43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03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 userDrawn="1">
          <p15:clr>
            <a:srgbClr val="F26B43"/>
          </p15:clr>
        </p15:guide>
        <p15:guide id="2" pos="593" userDrawn="1">
          <p15:clr>
            <a:srgbClr val="F26B43"/>
          </p15:clr>
        </p15:guide>
        <p15:guide id="3" pos="4763" userDrawn="1">
          <p15:clr>
            <a:srgbClr val="F26B43"/>
          </p15:clr>
        </p15:guide>
        <p15:guide id="4" pos="8931" userDrawn="1">
          <p15:clr>
            <a:srgbClr val="F26B43"/>
          </p15:clr>
        </p15:guide>
        <p15:guide id="5" orient="horz" pos="289" userDrawn="1">
          <p15:clr>
            <a:srgbClr val="F26B43"/>
          </p15:clr>
        </p15:guide>
        <p15:guide id="6" orient="horz" pos="644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13CEF3B9-BC9A-9A3E-479F-E1BDD1A21C84}"/>
              </a:ext>
            </a:extLst>
          </p:cNvPr>
          <p:cNvSpPr/>
          <p:nvPr/>
        </p:nvSpPr>
        <p:spPr>
          <a:xfrm>
            <a:off x="4149424" y="7408543"/>
            <a:ext cx="3351104" cy="2944141"/>
          </a:xfrm>
          <a:prstGeom prst="rect">
            <a:avLst/>
          </a:prstGeom>
          <a:solidFill>
            <a:srgbClr val="DEEBF7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73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04C0FB-7CD1-7DF7-7C8E-D1DB039C5FEB}"/>
              </a:ext>
            </a:extLst>
          </p:cNvPr>
          <p:cNvSpPr/>
          <p:nvPr/>
        </p:nvSpPr>
        <p:spPr>
          <a:xfrm>
            <a:off x="464457" y="1120827"/>
            <a:ext cx="14199748" cy="32176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73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04448E6-2223-34D7-C1F7-DF4DA7383657}"/>
              </a:ext>
            </a:extLst>
          </p:cNvPr>
          <p:cNvSpPr/>
          <p:nvPr/>
        </p:nvSpPr>
        <p:spPr>
          <a:xfrm>
            <a:off x="464457" y="4438810"/>
            <a:ext cx="7036071" cy="374649"/>
          </a:xfrm>
          <a:prstGeom prst="rect">
            <a:avLst/>
          </a:prstGeom>
          <a:solidFill>
            <a:srgbClr val="005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73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BC0024-3A28-E850-0911-1EEF02ECACD3}"/>
              </a:ext>
            </a:extLst>
          </p:cNvPr>
          <p:cNvSpPr/>
          <p:nvPr/>
        </p:nvSpPr>
        <p:spPr>
          <a:xfrm>
            <a:off x="6131885" y="10856764"/>
            <a:ext cx="7114728" cy="261178"/>
          </a:xfrm>
          <a:prstGeom prst="rect">
            <a:avLst/>
          </a:prstGeom>
          <a:solidFill>
            <a:srgbClr val="DE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73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E29400E-4402-0C40-97BB-994AA79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481" y="406923"/>
            <a:ext cx="14272632" cy="748726"/>
          </a:xfrm>
        </p:spPr>
        <p:txBody>
          <a:bodyPr anchor="ctr" anchorCtr="0">
            <a:noAutofit/>
          </a:bodyPr>
          <a:lstStyle/>
          <a:p>
            <a:r>
              <a:rPr lang="ja-JP" altLang="en-US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会</a:t>
            </a:r>
            <a:r>
              <a:rPr lang="ja-JP" altLang="en-US" sz="36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社名（</a:t>
            </a:r>
            <a:r>
              <a:rPr lang="ja-JP" altLang="en-US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会社のロゴやフォントをお使いください）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283F0E5-4B22-7F49-9A69-7B091594D17C}"/>
              </a:ext>
            </a:extLst>
          </p:cNvPr>
          <p:cNvSpPr txBox="1"/>
          <p:nvPr/>
        </p:nvSpPr>
        <p:spPr>
          <a:xfrm>
            <a:off x="4158240" y="7673864"/>
            <a:ext cx="3362547" cy="2612703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r>
              <a:rPr lang="en-US" altLang="ja-JP" sz="12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以下は１日の</a:t>
            </a:r>
            <a:r>
              <a:rPr lang="ja-JP" altLang="en-US" sz="1200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スケジュール例</a:t>
            </a:r>
            <a:endParaRPr lang="en-US" altLang="ja-JP" sz="1200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０８：３０　　　　　　　出社</a:t>
            </a:r>
            <a:endParaRPr lang="en-US" altLang="ja-JP" sz="1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０８：３０－０８：４０　朝礼、メールチェック</a:t>
            </a:r>
            <a:endParaRPr lang="en-US" altLang="ja-JP" sz="1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０８：４０－０９：５０　午後の事業所訪問の準備</a:t>
            </a:r>
            <a:endParaRPr lang="en-US" altLang="ja-JP" sz="1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１０：００－１２：００　ミーティング（広報関係）</a:t>
            </a:r>
            <a:endParaRPr lang="en-US" altLang="ja-JP" sz="1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１２：００－１３：００　昼休憩</a:t>
            </a:r>
            <a:endParaRPr lang="en-US" altLang="ja-JP" sz="1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１３：００－１４：３０　事業所に訪問</a:t>
            </a:r>
            <a:endParaRPr lang="en-US" altLang="ja-JP" sz="1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１４：３０－１７：１５　通常業務</a:t>
            </a:r>
            <a:endParaRPr lang="en-US" altLang="ja-JP" sz="1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１７：１５　　　　　　　</a:t>
            </a:r>
            <a:r>
              <a:rPr lang="ja-JP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退社</a:t>
            </a:r>
            <a:endParaRPr lang="en-US" altLang="ja-JP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1200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778" b="1" dirty="0">
              <a:solidFill>
                <a:schemeClr val="tx1">
                  <a:lumMod val="75000"/>
                  <a:lumOff val="2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8018AB9-BDFE-E0AD-97A7-93032CD657D9}"/>
              </a:ext>
            </a:extLst>
          </p:cNvPr>
          <p:cNvSpPr txBox="1"/>
          <p:nvPr/>
        </p:nvSpPr>
        <p:spPr>
          <a:xfrm>
            <a:off x="4152958" y="7297224"/>
            <a:ext cx="3344036" cy="215444"/>
          </a:xfrm>
          <a:prstGeom prst="rect">
            <a:avLst/>
          </a:prstGeom>
          <a:solidFill>
            <a:srgbClr val="579AE3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入社●年目（役職）の１日のスケジュール（またはキャリアパス）</a:t>
            </a:r>
            <a:endParaRPr lang="en-US" altLang="ja-JP" sz="8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0E8C888-E549-E64E-E34B-6A3D3392B7C0}"/>
              </a:ext>
            </a:extLst>
          </p:cNvPr>
          <p:cNvSpPr/>
          <p:nvPr/>
        </p:nvSpPr>
        <p:spPr>
          <a:xfrm>
            <a:off x="7610797" y="4442935"/>
            <a:ext cx="7053407" cy="374649"/>
          </a:xfrm>
          <a:prstGeom prst="rect">
            <a:avLst/>
          </a:prstGeom>
          <a:solidFill>
            <a:srgbClr val="005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73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D02FF45-56BC-1324-5246-F663B4A83364}"/>
              </a:ext>
            </a:extLst>
          </p:cNvPr>
          <p:cNvSpPr/>
          <p:nvPr/>
        </p:nvSpPr>
        <p:spPr>
          <a:xfrm>
            <a:off x="304800" y="202335"/>
            <a:ext cx="14543313" cy="10310968"/>
          </a:xfrm>
          <a:prstGeom prst="roundRect">
            <a:avLst>
              <a:gd name="adj" fmla="val 3217"/>
            </a:avLst>
          </a:prstGeom>
          <a:noFill/>
          <a:ln w="117475">
            <a:solidFill>
              <a:srgbClr val="005C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73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5" name="角丸四角形 60">
            <a:extLst>
              <a:ext uri="{FF2B5EF4-FFF2-40B4-BE49-F238E27FC236}">
                <a16:creationId xmlns:a16="http://schemas.microsoft.com/office/drawing/2014/main" id="{1ECDC220-41F5-C78D-8B38-DBE4EDC18684}"/>
              </a:ext>
            </a:extLst>
          </p:cNvPr>
          <p:cNvSpPr/>
          <p:nvPr/>
        </p:nvSpPr>
        <p:spPr>
          <a:xfrm>
            <a:off x="6285851" y="1310911"/>
            <a:ext cx="492319" cy="509622"/>
          </a:xfrm>
          <a:prstGeom prst="roundRect">
            <a:avLst/>
          </a:prstGeom>
          <a:solidFill>
            <a:srgbClr val="005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endParaRPr lang="ja-JP" altLang="en-US" sz="2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66D36266-DBE4-186D-118B-D87C14BD5A33}"/>
              </a:ext>
            </a:extLst>
          </p:cNvPr>
          <p:cNvSpPr txBox="1"/>
          <p:nvPr/>
        </p:nvSpPr>
        <p:spPr>
          <a:xfrm>
            <a:off x="6805066" y="2533789"/>
            <a:ext cx="77227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spc="106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業種</a:t>
            </a:r>
            <a:r>
              <a:rPr lang="zh-TW" altLang="en-US" sz="2000" b="1" spc="106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endParaRPr lang="en-US" altLang="ja-JP" sz="2000" b="1" spc="106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898726B-EA05-8244-631D-6373B2F7FE7E}"/>
              </a:ext>
            </a:extLst>
          </p:cNvPr>
          <p:cNvSpPr txBox="1"/>
          <p:nvPr/>
        </p:nvSpPr>
        <p:spPr>
          <a:xfrm>
            <a:off x="6820016" y="1389742"/>
            <a:ext cx="4210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spc="106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創立</a:t>
            </a:r>
            <a:r>
              <a:rPr lang="zh-TW" altLang="en-US" sz="2000" b="1" spc="106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en-US" sz="2000" b="1" spc="106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昭和●</a:t>
            </a:r>
            <a:r>
              <a:rPr lang="zh-TW" altLang="en-US" sz="2000" b="1" spc="106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endParaRPr lang="en-US" altLang="ja-JP" sz="2000" b="1" spc="106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E4AA1CF2-9E9D-2208-2A9E-DB348A2E6D3F}"/>
              </a:ext>
            </a:extLst>
          </p:cNvPr>
          <p:cNvSpPr txBox="1"/>
          <p:nvPr/>
        </p:nvSpPr>
        <p:spPr>
          <a:xfrm>
            <a:off x="6805066" y="1937605"/>
            <a:ext cx="3229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spc="106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従業員数</a:t>
            </a:r>
            <a:r>
              <a:rPr lang="zh-TW" altLang="en-US" sz="2000" b="1" spc="106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en-US" sz="2000" b="1" spc="106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●</a:t>
            </a:r>
            <a:r>
              <a:rPr lang="zh-TW" altLang="en-US" sz="2000" b="1" spc="106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</a:t>
            </a:r>
            <a:endParaRPr lang="en-US" altLang="ja-JP" sz="2000" b="1" spc="106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770C5239-188B-4587-15B3-4A198FF54987}"/>
              </a:ext>
            </a:extLst>
          </p:cNvPr>
          <p:cNvSpPr txBox="1"/>
          <p:nvPr/>
        </p:nvSpPr>
        <p:spPr>
          <a:xfrm>
            <a:off x="6805066" y="3111826"/>
            <a:ext cx="7707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spc="106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募集職種： </a:t>
            </a:r>
            <a:endParaRPr lang="en-US" altLang="ja-JP" sz="2000" b="1" spc="106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8E8BC59F-DBDD-0830-BD5B-EB470DF7D020}"/>
              </a:ext>
            </a:extLst>
          </p:cNvPr>
          <p:cNvSpPr txBox="1"/>
          <p:nvPr/>
        </p:nvSpPr>
        <p:spPr>
          <a:xfrm>
            <a:off x="7610797" y="4890892"/>
            <a:ext cx="70534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・会社のアピールポイント</a:t>
            </a:r>
            <a:endParaRPr lang="en-US" altLang="ja-JP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lang="ja-JP" alt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どのような人材</a:t>
            </a:r>
            <a:r>
              <a:rPr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を求めてるかを記載ください。</a:t>
            </a:r>
            <a:endParaRPr lang="en-US" altLang="ja-JP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 smtClean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 smtClean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ja-JP" altLang="en-US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0F49E848-1E11-D4AD-0937-6F8D6C0D782F}"/>
              </a:ext>
            </a:extLst>
          </p:cNvPr>
          <p:cNvSpPr txBox="1"/>
          <p:nvPr/>
        </p:nvSpPr>
        <p:spPr>
          <a:xfrm>
            <a:off x="458165" y="4894758"/>
            <a:ext cx="70388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仕事のやりがいや休日の過ごし方等</a:t>
            </a:r>
            <a:endParaRPr lang="en-US" altLang="ja-JP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 smtClean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 smtClean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 smtClean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 smtClean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645628FE-5DC6-B5F1-3806-DA38092D1098}"/>
              </a:ext>
            </a:extLst>
          </p:cNvPr>
          <p:cNvSpPr txBox="1"/>
          <p:nvPr/>
        </p:nvSpPr>
        <p:spPr>
          <a:xfrm>
            <a:off x="812707" y="4473379"/>
            <a:ext cx="4279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spc="212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社員からのメッセージ！</a:t>
            </a: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4725B77E-E4DA-C7C5-AB57-0CCAC6D59009}"/>
              </a:ext>
            </a:extLst>
          </p:cNvPr>
          <p:cNvSpPr txBox="1"/>
          <p:nvPr/>
        </p:nvSpPr>
        <p:spPr>
          <a:xfrm>
            <a:off x="7850998" y="4469707"/>
            <a:ext cx="42795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000" b="1" spc="212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会社からのメッセージ！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12568206" y="1659015"/>
            <a:ext cx="1399729" cy="135483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会社の</a:t>
            </a:r>
            <a:r>
              <a:rPr lang="en-US" altLang="ja-JP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HP</a:t>
            </a:r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飛ぶ</a:t>
            </a:r>
            <a:endParaRPr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2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二次元コード</a:t>
            </a:r>
            <a:endParaRPr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12641319" y="1248853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会社情報</a:t>
            </a:r>
          </a:p>
        </p:txBody>
      </p:sp>
      <p:sp>
        <p:nvSpPr>
          <p:cNvPr id="14" name="1 つの角を切り取った四角形 6">
            <a:extLst>
              <a:ext uri="{FF2B5EF4-FFF2-40B4-BE49-F238E27FC236}">
                <a16:creationId xmlns:a16="http://schemas.microsoft.com/office/drawing/2014/main" id="{CED4EB41-6628-945F-8CC8-9505D086C12E}"/>
              </a:ext>
            </a:extLst>
          </p:cNvPr>
          <p:cNvSpPr/>
          <p:nvPr/>
        </p:nvSpPr>
        <p:spPr>
          <a:xfrm>
            <a:off x="575481" y="1280184"/>
            <a:ext cx="5543256" cy="2938550"/>
          </a:xfrm>
          <a:prstGeom prst="snip1Rect">
            <a:avLst>
              <a:gd name="adj" fmla="val 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社内の雰囲気</a:t>
            </a:r>
            <a:endParaRPr lang="en-US" altLang="ja-JP" sz="24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（会社のアピールポイント）が</a:t>
            </a:r>
            <a:endParaRPr lang="en-US" altLang="ja-JP" sz="24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分かる写真</a:t>
            </a:r>
            <a:endParaRPr lang="en-US" altLang="ja-JP" sz="24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（社員旅行、作業中の写真、</a:t>
            </a:r>
            <a:endParaRPr lang="en-US" altLang="ja-JP" sz="24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社内のミーティングの様子など）</a:t>
            </a:r>
          </a:p>
        </p:txBody>
      </p:sp>
      <p:sp>
        <p:nvSpPr>
          <p:cNvPr id="15" name="1 つの角を切り取った四角形 23">
            <a:extLst>
              <a:ext uri="{FF2B5EF4-FFF2-40B4-BE49-F238E27FC236}">
                <a16:creationId xmlns:a16="http://schemas.microsoft.com/office/drawing/2014/main" id="{424C1237-C047-932E-A3DB-9B62F5620DE1}"/>
              </a:ext>
            </a:extLst>
          </p:cNvPr>
          <p:cNvSpPr/>
          <p:nvPr/>
        </p:nvSpPr>
        <p:spPr>
          <a:xfrm>
            <a:off x="464457" y="7284867"/>
            <a:ext cx="3717576" cy="3067818"/>
          </a:xfrm>
          <a:prstGeom prst="snip1Rect">
            <a:avLst>
              <a:gd name="adj" fmla="val 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紹介する社員に関する写真</a:t>
            </a:r>
          </a:p>
        </p:txBody>
      </p:sp>
      <p:sp>
        <p:nvSpPr>
          <p:cNvPr id="16" name="1 つの角を切り取った四角形 6">
            <a:extLst>
              <a:ext uri="{FF2B5EF4-FFF2-40B4-BE49-F238E27FC236}">
                <a16:creationId xmlns:a16="http://schemas.microsoft.com/office/drawing/2014/main" id="{F76CB3FD-FD20-CC2E-DF80-0C7BE7B4EFFC}"/>
              </a:ext>
            </a:extLst>
          </p:cNvPr>
          <p:cNvSpPr/>
          <p:nvPr/>
        </p:nvSpPr>
        <p:spPr>
          <a:xfrm>
            <a:off x="7610797" y="7320676"/>
            <a:ext cx="4597062" cy="3032009"/>
          </a:xfrm>
          <a:prstGeom prst="snip1Rect">
            <a:avLst>
              <a:gd name="adj" fmla="val 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会社の魅力ある写真</a:t>
            </a:r>
          </a:p>
        </p:txBody>
      </p:sp>
      <p:sp>
        <p:nvSpPr>
          <p:cNvPr id="7" name="AutoShape 2" descr="data:image/jpeg;base64,/9j/4AAQSkZJRgABAQEA3ADcAAD/2wBDAAMCAgMCAgMDAwMEAwMEBQgFBQQEBQoHBwYIDAoMDAsKCwsNDhIQDQ4RDgsLEBYQERMUFRUVDA8XGBYUGBIUFRT/2wBDAQMEBAUEBQkFBQkUDQsNFBQUFBQUFBQUFBQUFBQUFBQUFBQUFBQUFBQUFBQUFBQUFBQUFBQUFBQUFBQUFBQUFBT/wAARCAD+Asg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9UKKKKACiiigAooooAKKKKACiiigAooooAKKKKACiiigAooooAKKKKACiiigAooooAKKKKACiiigAooooAKKKKACiiigAooooAKKKKACiiigAooooAKKKKACiiigAooooAKKKKACiiigAooooAKKKKACiiigAooooAKKKKACiiigAooooAKKKKACiiigAooooAKKKKACiiigAooooAKKKKACiiigAooooAKKKKACiiigAooooAKKKKACiiigApK53xZ480XwSLNdUuwl1fSCG0s4xvmuJCcBUQck8j2HU4HNdBGxkQMVKEjO04yPyqFJN2RpKnOMVOS0e3mYXi3VPEGlWIm0HQ7bXZlBL202ofZXPoEJjZSTz94qPevFYv23/AARofij/AIRvx5p2tfDfW923ytetCIDnoyzRlkKZ/jB2+4rrP2ovjwn7Ovwpu/FQ08apeGaO0tLVmKo0jk4LEDhQATx1xjvXxD4L/ajtv2zfElr8L/ip4V0mOPWi8Ola1pMbpPp11tLIw3M2QSuOCOoByCa+kwGXvEUZV6lO9NbtPVfLrY8rEYlU5qnGXvPofpdo+tWGv6fDf6ZfW+o2My74rm0lWWN1PdWUkEfjV6vxg8P/ABK+JP7Dfxk1bw9BftcQaddGK60uZmNnfxE5WRVz8pZSGDDkZwe4P6s/Af44eH/j94Bs/E+gTAbxsvLF2zLZzAfNE49uoPcYNRmOU1MDGNaL5qctmPDYyNduDVpLoejUUUV4J6AUV8x/F3/goZ8Kvgp8Q9W8F+IU119Y0sxrcfYrFZIsvEkigMZBn5XXt61x/wDw9g+CP/PLxR/4LY//AI7Suu4+V9j7Mor4z/4ewfBH/nl4o/8ABbH/APHaP+HsHwR/55eKP/BbH/8AHaOZdx8sux9mUV8Z/wDD2D4I/wDPLxR/4LY//jtfSHwT+M/h74+eALTxj4X+1jSLmWWFBfReVIGRyrAqCeMjsaLp7Cs1ud5RRXnln+0L8NdS8df8IZa+NtHn8VfaHtP7JS5Uz+cmS0e3+8Ap49jTEeh0V5J+0J+034N/Zl0fSNS8YjUWg1S4e3t1063EzblXcxYFlwMEd+9dZ8Jvilonxo8A6V4w8OG4OkakrND9qi8uQbWKkMvODkHuaL9B+Z19FFFAgoryj9oT9pTwl+zR4f0vWfF8WqPZahdG0hbTbXzsSBC+GJZQMhTjnJweODifwT+0V4R+IPwWu/ifoj3154dtbW4upoUtibtfIDF4/LBPz4XgZ7jmjyHZ7nqFFeF/s+ftlfDv9pfWNU0rwhNqMepadAtzJb6lbCFniLbSyYY5AJXPpuFev+KvE2neDfDOra/q9wLTStLtZLy6nYE+XFGpdmx3OAfrRfqgNWivCP2fP2zPAH7S+vano/g+PWFu9OthdTHULMRJsLBeGDtzk9D+uDXu9CDVaBRWF468Z6Z8O/Bus+J9alaHStItZLy6eNdzCNF3HaM8kgcCuC+Cv7Tvgb47eDbrxRoV3cadpNtdNZu+tItqTIqhjjLEEYYdDR5CPWqK808QftLfCjwqrtqnxE8N22w4Yf2lE5HOMYVic5rjvDP7c3wZ8afELSfBfh/xWdZ1zVJfJtxa2M5h37S2DIUC8gHpn3ouh2fY98orwfxd+2d8PPBHx2sPhLqR1b/hKry6tLONobQNbCW52+UC+4HH7xckLxmveKACiio5riK3UNLIkQJwC7AD6UCJKK474rfFXQfg18OtX8beIpZhoemJG8zWkXmu2+RY0Crxkl3Udcc9RXIfs9ftS+Cf2m7LWLnwd/aSrpUkcdwmo2whb5wSpXDHI+U9+1A7Pc9goqH7ZB53k+dH5vTy9w3fl9KmoEFFFFABRRRQAUUUUAFFFFABRRRQAUUUUAFFFFABRRRQAUUUUAFFFFABRRRQAUUUUAFFFFABRRRQAUUUUAFFFFABRRRQAUUUUAFFFFABRRRQAUUUUAFFFFABRRRQAUUUUAFFFFACVynxP+IWnfC3wPqniXVG/wBGso92wEBpHJwqL7kkD8a6uvhv/go540m+0eF/CsMpWDbJf3EYPDNnZHn6fP8AnXFjK/1ejKaPpuGsp/trNKOCl8Mnd+i1f+Rw/gn4m+JNdbx/8dNYjS91LRYY7DSIXBMFtLM+3Cj+7GrDPrv681e/Z8/a8+IWrfFrRNK1/VF1rS9VuRbSQyQohi3fdZCoHQ4654zXnPwl/aMh+G/w+1TwZqPhKy8RaJqdw090s87Iz7lRccA8jYMH6V7D+y94m+Adv40hvk0698PeJQ2LIa1cmaBGbORE44Ddsvz6HrXy9Co5zp8lW3f1/U/ec3y+ngsNjfrWX86ty03Gz5YqNl1vGzu20up9Z/HL4L6J8fPh3feE9daWC3uCssN1BjzLeVeVkXPBwScjuCRX5w6v4b+HH7B/xG/tCLxA/wAU/iHp4JsdOW3FnZ6ZIykeZckSSF3CtkICOvbgj72/ai+LWs/DnwHb2Hg6zbVPHniSU6dodnCodvMIy823ptjU7sngErnivmvwD/wS1s9YtTqnxL8Y6nda7eEz3UOkMi7ZG5bdLIr7znOTgV+xZTXhh6EvrdVqlL7K+1380vuufyTjKcqlReyh7y69v+CfCPxn+MviD47eNpfFPiUWi6lJEsGLOERoEXO0YySSAepJ4x6V6/8AsA/HO4+Efxy0/S7mYjw94mZdOvI2Y7UkJPkygeoYhf8Addutei/tXf8ABPG2+DvgO88ZeC9Zv9V03T8NfWGpBGmjjJA8xXRVBC5GQV4GTnivirTdQm0rUbS9t22T20qzRsOCGVtwP4ECv0GlLB5pgJU6HwWtbsfNyVbCYhSqb7n9DlFUtFvF1DR7G6QkpPAkqk8HBUHn86u1+JNcraPuj8ivjF4M0f4h/wDBVK88OeILMaho2o6tZQ3VqzMokT+zoTgkHPUDoa9v+I/hf9h/4T+MtQ8LeJNFjs9a08qtzbot/IELIHA3KxBOGHT1ryrxd/yl8h/7DVl/6boq8v8A2smVP+ChGttJ4ePi1BrlgW0FQSdQHlQ5txweX+7071hsjotc9/8A7d/YC/6Bw/786h/jS/25+wF/0Dl/786h/jWX9u0z/oxa4/8AAaT/AONUv2/TP+jFrj/wGk/+NVQjasNQ/YG1K+trSLTk824kWJN0WoAbmIAyc9Mmvvr4bfDHw18IfClv4a8JaYmkaLA7yR2sbs4VnJZjliTyT61+JP7QEsM3xs8PNb/Ct/hEm21H9hujKZP3x/fYKr16dP4a/eCnEmWljlPit4+tPhb8NfEvi2+wbfR7Ca7KMwAdlUlUz6s2B+Nfk/8A8Ez/AAzc/En9rG58Z6vILh9Jt7rVbi4lwA11PujBPbJMkjfh7V9E/wDBWj46Dw74C0b4ZabMPt+uyC+1La3KWsbfIhH+3IAfpER34+c/hL/wTK+KPxG+H+h+LtP8S6HodtrVql3Da3U1wkwiblCwSMjlSG4P8QpO7eg46R1Z79/wWHuIpvAHw68uRHI1O5J2sD/yyWvev+CeN1BH+yL4FVpo0IS4yGYA/wCvk96/Mb9qb9jvxt+zHoug6j4q8RaZrcGq3ElvClhLM5jZFDEnzEHBBHQ9q7T4F/8ABPH4k/Gz4X6P4x0LxfoumaXqIkMNrdXFysibXZTkJGV5Knoe9K75th2XKtT9lPt1t/z8Rf8AfYqfdkZByK/KL/h058YP+h+8Pf8AgVd//Gq/SjwP4XvfAnwb8P8Ah2+vf7Q1DRtAt9PnvVLfvpYbdY2kGefmZSeeea0TfUzaRyX7V3wpi+PHwI8U+DrZrOTVbqFZdPa5kCrHdRuHRt38OSCufRj6147/AME9fgN8QP2ePCvjHw949l0oaTfXMN1p8NperOVkKsk+eOAwWH8jX5vfsz/s9+Nf2qvE2taToHiW3027061F7NNqlzOA6s4XAKKx3ZPcV9Ef8OnPjB/0P3h7/wACrv8A+NVF76ouyStc7z4E/sUfEz4H/tdQ+M9Ik0a28DJqN0jCPUQHewlDgIYwOSAUIU9CintXbf8ABVL4+2vg/wCEtp8PdMu1fWfFDiS6WJwTFZRsCS3++4VQO+1/SvDf+HTvxg/6H7w9/wCBd3/8aqvcf8EivireOHn8a+F53AwGkmumOPTPk0tbNIem7Z9F/wDBLT4Pp8Ofgfc+LdTaOLVfFs/2iJGYBo7OPKxA+7He/wBGSvtoEMARyOtfhX+01+yl43/ZRtfD51/xLY6jFqxlSBdKnnxH5YUkMHRRg7h09K/Yv9mm4luf2c/hVNNI0ssnhTSneSRizMxs4iSSepJqovoTJdbnzv8A8FVPiqfBf7PUfhe2m2X/AIqvY7Z1Bw32aIiWQj6ssa/RjXkngX/gnkPjV+y/8HBeeL18HXcMN5q9whsBdG4W9aJ4iMyptIiij9fvH05+fP8AgpH8bG+LX7RmoadaTiTQ/Csf9k2wU5VpQS08n1Lnb6YjWvqf9pz9nXTfjJpfwq1C8+Lmi/Dt7PwnaWy2GpybWmG3d5ijzF4529O1TuytUkj5E+Lf7LGhfCb9q/wd8LP7eutb0fVZtNW6v9qQyhbibY4UAkDAHGc9a/Tv4P8A7DvwY+DfiCw1zQNFa716xbfbX9/evPJG20gsq5Cg4J/h4zX5IfEj4K2Xgz44aJ4Kg+I2leIrS+e1V/FFq2ba182TaSx3niMfMfmr63+Bv7FOlaL8TtJurT9ofQNcuNs8SWGmy5nlMkMifIPOPI3bunahb7Dltucp+0dNG3/BVjwxIHVk/wCEi8NncCCOBa55r9Z47qKZtscqOeuFYE1+DvxG/Zp1TwJ+1Ppnwgn8SJf6neajp1iutCF1VGuhEVcoW3fJ5g6N2r3z/gnRpGo+C/23vE/hS61SbUf7Hs9U06SXcwSVobiOPeFJ6ErnknrSi9QlHS5+sl1dRWVtLcTyLDBChkkkc4VVAJJJ9MA1+MP7UHxc1r9uL9prS/C3hDfJocV1/ZOiRkna4Lfvbth6Ngt04RVr9S/2nfhL4l+N3wn1Dwf4a8VL4Rl1CRUu7wwtKZbcZLw8MCAxxnHUZB4Jrx79jb9gOw/Zh8R6p4m1fWbfxT4ini+zWVxHamFLOI/f2gsTvbgbuwBHc5t3duxEWlqJ+2h4L034Xf8ABPfxJ4P064eW10fT9Ms4WuHzJIEvrYbjz1JBPHHOBXjX/BHH/kC/Er/r4s//AEGSuu/bB/YJ1D4z/EzWfH918T7DwtoUsECNb6nC5ig2IFJ3GQLgkZx7189eBf2lvBv7DPhfxD4V+GepL8UPF+qzrJda+8DQaZbsilVSJc75sZY5yF5GCaT0dxrWNkWP+Cknwp8QfBH9obTfi14eubi2tNbuI7uC+iZt1pqEIXKE9gyqrDnnDjtX6H/ss/tB6T+0h8JdM8TWMiJqkai21WyB+a2ulA3DH91vvKe4P1rxn4R+H/F37a37I+p6F8Z9GuNH1e6mYafrEtskEkpUB4bpYQBt2sSpGAGAPrmof2Pv2GfGH7LPxCutY/4WJaat4fvrZ4L7R4dPdBOw5jcMZCFZW5yBnBYd6Fe90J2tZn2ZRRRWhmFFFFABRRRQAUUUUAFFFFABRRRQAUUUUAFFFFABRRRQAUUUUAFFFFABRRRQAUUUUAFFFFABRRRQAUUUUAFFFFABRRRQAUUUUAFFFFABRRRQAUUUUAFFFFABRRRQAUUUUAJivzj/AOChUcy/GjT3f/UtpMYj47iSTd29x3r9HDXyB/wUI+FNzr3hfSvGenxGVtILQXqqMnyHIw//AAFv0bPavJzSDqYZqPQ/ROAcZSwef0ZVXZSvH5tafe9DwH9jj4D6Z8avGmpS66rz6Jo0Uck1srlfOeQsEUkc4+Rj17D3r7yuv2a/hfdWJs38C6IsW3bviskjk6f89FAbPvnNfIX/AATt8bWmh+PvEXh+4ZVl1q2ikgYnGWhLkr9SsjH/AIDX6EVz5XSpSw6drt7nteIeY5jSz2dL2kowio8iTa0tq9PO5xXhX4S6H4T1S01GE3N9dWNn/Z9hJfymY2duWLFIyeRk7QSSSQiDOFFdtRRXvdEux+RylKcnOW7OI+OENpcfBjx5HfY+xNoN8Js/3Ps77v0zX4O6NpsutaxY6fACZrueOBABk7nYKAPxNfsZ+378R4vh/wDs0+JIRL5d7ryjSLdc8t5ufM/8hh/zr8+f2B/grcfFr49aVeyx/wDEj8NsuqXsjA4ZlP7qIcdWfB5/hVvav0Xh6X1PAV8VUdo/5I+YzFe2xFOlFan7E6XarY6baWyLsSGFI1X0AUAD9KtUUV+dy1dz6Q/KPxXIsn/BXqEqwcf23ZjKnjI06IEfUEH8q9D/AGjP2D/iD43/AGltZ+JPhTx74V8PTS3dvfWP268mhu7aWONArELEwyGTIOfT6V5F4F1D/hYn/BVq7v7fLw2/ie8Xd6rbRyRBhjsfLH5ivoz9ob/gmWfjr8YPEPjhfHZ0r+1njk+xtp/mmPbEkeN28ZHy+nesraG97M5b/hn/APa2/wCjjvD/AP4N5/8A5Ho/4Z//AGtv+jjvD/8A4N5//keuQ8Sf8EldN8H6Fe61rfxbttL0myjMtzeXWnCOKJe7Mxl6civjL4k+BfA2ka0mjfD/AMWap8Qb9pPLE0OjtbwSHuIwXMjnr/AB7mk9Bqz6n2Lr3/BPz4zfEvx5o+veNfi14Q8Q3tvLDGbiXUJ5ZhEsgbYg8hcnk4BI5PbNfqVX43/s5/8ABNn4p+PtU0vXvEMCeBdFhnjuFOpZ+2yhWDZSAcr06uV6jg1+yFVH0In2Pl742f8ABP8A+Hfxx+Jd7478Vaxrwu51hEttHeIlskcSBQqgoSqkKScHqzHgmvomx1bQdNs4LS1vrC3treNYooo5kCoijCqBngAAVzXx2+G0/wAYPhB4r8GW1+ulz61ZNapduhdYySDkgHkcdq/O/wD4c5+Kv+ij6P8A+C+X/wCKoemyErNas7b/AILAapZ6h4B+Ha2t3Bcsup3RYQyqxH7peuDXvP8AwT11vTrX9knwPFNf2sMqpcbkkmVSP38nUE1+a/7WH7Emr/spaHoGp6l4nsteXV7mS2SO1tniMZRAxJLE8EHHFdx8Bf8Agmn4g+PHwr0XxvZeNdN0q21NZCtpPZyO6bXZDlgw6lew71N3fY0suXc/X+PxBpkrqialaO7HAVZ1JJPbGat3Vut1bSwPnZIpQ464Iwa/M/wV/wAEkPE3hfxloWszfEPS5YtOvoLt44rCUMwjkDlQd3Uhcc9M1+mlaK/UxaS2Pgbwzd/s6/8ABOX4pazp0mv+JH8Q6np8QngmtzcxxQs5ZcFEHzErnkniu51L/gqP8C/7Pufs2qaxJceU/lodLlXLbTgZ7ZNei/Gr9iP4WfH7xl/wlHi3Tb6XWTbpatLaX0kKuiZ25UHGQD29q+M/27P2S/gj+zX8HU1LRLHUY/FeqXSWumJcak8g+Uh5ZCh6hUGOe7rUu6LVpbnhX7Cf7QXh34LfHbUfGHj7V9QisJtLuIQbeOSdpriSWJgGUHpgO3PGQPw/QX/h6P8AAX/oL6x/4KZa+Zf2Cv2C/CHxs+Et54z+IdjqDx3t60Okpb3TQboIwFeU46hpCy/9sz617D8cv+Cc3wT+H/wW8e+JtN03Vo9T0jQr6+tHk1OR1E8cDvGSvcbgvBqVzW0Klytm7rs3wM/4KYXlvpNnrfiBLrwujXWIIPsp2SkKSTIjA8qOlfXHgnwnZeA/Bmg+GdNMh07RbC3062MzbpPKhjWNNxxycKP1r80v+COdu58afEi42/uxp9pHu4zkyOcfkK/UiqjqrsiWjsfgN8ZvhXqel2Ou/EC8R4NO1XxfqWmWKsuPO8p3aSQH0DELx3DelfRf7aUXheb40fANPG0k8XhJvCWnDU3ti3miDLbiuATnHoK9a/4K+afa6X8M/h1b2VtDZ241a7cRQRhF3NGGY4A6liSfcmvPv2u/7V8OfF74CeLoPBt34w0zS/CunzTWS2jzQXGwsTEx2MvIIzkHqKi1jVO9j5o+KFl8Eofj7oEHgu61KX4Ws9mNSmuTJ9oCmQ/aNpKhuExjAr2D4V2vwotP28vhXH8Hri/ufDHnoZH1Avv+0bJdwG8A4xtrzD4ufGKLxf8AtIeHPGS/C+HwxHYyWLHwktsEW78uUsRs8oZ8z7v3D+Ne3/DXxRqnxm/bo+GPiqy+FVx8P9NtJVgmtbWwdIBtSUmVmESKD8wHI7CgfQP2iZhP/wAFWvDZAI2+JfDq8+32UVu/sW/8pKvif/18a9/6WisTxpGnjj/grLp8UYE4tfElkxGSMG1hSQnj0MR/Lmtf9hGJ7z/goj8TJmfLxjW5WJ5LZvY1P45b9KOpL2P0Y+MHxu8HfAjwsPEHjTVRpenyS+TERG8jyyYLbFVQSTgH24618JfGb/grxCqy2Pww8KvI54Gsa+wCj3S3Q88d2cf7pr7X+Pn7OvhP9pDw7pmieLzf/wBn6ferfIlhOITIwVl2sdp+Uhv4cHgYNfml/wAFNvgn4J+COq/DzSvBHh620GzmsrlphDuZ5mEiAM7sSzHGeSauV1qRBRbseU/EiT9pb9paO01vX/Dfj3xNpFwonsks9Eujp+0jIeJI4/LwR/EASeOelXfgt4N+MvwT1oa1Y/s9avr+sRtut7vXPCeoXH2Y44MabQoYf3iuR2NfS/wT/aQ/aj8O/CPwhpnhj4JWut+HrTTYIbDUWtpybiAIAjkiYDkYPArtf+Gqf2wP+jfbP/wFuP8A4/U2Lv0PHPGX/BR/9o/4ctaJ4s8AWfhd7sMbZdZ0K7tDMFI3FBIw3Y3LnHTI6Zr9Jfgb44vviV8HfBfivUooYdQ1rSba/njtwRGryRqzBcknGSepr8hf27Pij8XPiXqHg5/it4Bh8Cy2cV0NPSGKRPtKsYvMPzyN93anTH3q/Vj9kj/k2D4V/wDYt2H/AKIWnFu9iJJWuj1uiiitDMKKKKACiiigAooooAKKKKACiiigAooooAKKKKACiiigAooooAKKKKACiiigAooooAKKKKACiiigAooooAKKKKACiiigAooooAKKKKACiiigAooooAKKKKACiiigAooooAKo61o9nr+l3Wm38CXNndRtFNDIMq6kYIP4GrtLSaTVnsOMpRkpRdmj8vfjh8E/Ef7L/wARLTxBobXB0OO7WfTNSUkmNgc+VIR36jnhhn3r71+Avxs0j43eCbfVLGRYtQhUR39kT88EuOnup6g967vxB4d03xTpNxpur2UN/YXC7JbedAysPoa+WtW/ZG8R/CrxgfFnwc10WcmcyaJqLkxSrn/V7+69cBuR2YV4scPUwVRzoq8Huup+o4jOsJxTgoYfM5ezxNNWjUfwyXaXb12vqfW1Rz3EdrDJNNIsUMal3kdgqqoGSST0Arzv4e/FyXX4XsfFWh3fg7xDbruntL5cwPgZZopx8kijnocjHIrx340H4k/tRLc+DfAMUvhHwAzmLVPFmpI0b6iowDFax8O0ec5fChsEBsZ3fQ4SnHFST5uWPVvp/wAHyPzHF06mEk4TV2u2t/RrRrzPjz9qr4n63+2d8f8AT/CPgKGXWNH01ntNLjiyEmYkedcseyfKOTwFUdN1foh+zH+z3pX7Ofw1ttAtNlzq9wRcarqAHNxOQAcE/wACj5VHpz1Jp/7P/wCzL4M/Z10AWXh60NxqcygXmsXQVrm4I55IHyrnoq8D3PNetV7eYZlGrSjg8MrUo/e/NnlYfDOM3Wq/E/wFrmfiZ4yt/h38PPEnie6dUg0nT57wlunyIWA/EgfnXTV8vf8ABQjwh8S/iR8Eo/B/w30CXW5dWvYxqhhuYYSltH+8C/vHXO6QJ0PRSO9fOs9Jbnwx/wAE1/AevfEr40eO/FFjObfUNP0G8MOpSscQ6hdgpAzHB5/1rZxn5D1Nej/8Mc/tnf8ARYdQ/wDC11D/AAr6l/4J+/s56n+zx8E2tvEdkth4r1q6a91C3EiSGFR8kUZZSVOFBbg4y5r6R1aW4g0u8ks4/Nu0hdoYz0ZwpKj8TipUdC3LU/I/44fsxftSeC/hT4j1vxt8Tb7WfCtnbiTULCTxVe3SzR71ABicbW+YrweOK8z/AGTv2bPjH8XNN1fxL8K/Eq+GfsNwLG5nj1eewmZigcAGJclcEdTXqPxW+KX7Y/xa8Jaz4Q1zwB4ifQ9S/c3Edr4TkjZkDhgu8R9CVHOa+uv+CanwJ8X/AAP+DmtxeMtNbRdS1jVTdxafKymWOERIis4BO1mIb5eoAGfSpsmy+ZpHzz/wxz+2d/0WDUf/AAtdQ/wr7l/ZX8E+Pvh78G9M0T4la6/iPxVDPO01/JeyXjNG0haNTLINzELgc9Oma9dorRKxk5XCivhH9tzwd+09rnxctLr4Qz61/wAIn/ZcSMmmalBbqLgPJv3K8inJBTnHb2r59/4Vv+3h/wA9fFn/AIPLT/49U8w1G+tz2P8A4LGf8k/+HP8A2FLr/wBErXvn/BO3/k0PwL/uXH/o96/PX4gfswftgfFW1s7bxfoWu+IYLN2kt47/AFe0cRswAJUed1IFanhP4Eftq+A9BttE8PWXiTSNItsiGztdatFjTJJOB53cnP41N3e5pZctrn7D0V+R/wDwrf8Abw/56+LP/B5af/Hq+vf2B/Dfx58P2vjb/hdkupsJns/7IXU76G5YYE3nlfLZsA5h6+n1qlK5m42Vz6V8ceN9E+G/hTU/EviLUItL0bTovNuLqY4CjIAHuSSAAOSSAK/HTx/4n8Vf8FHP2qbPTtFims9EVvs1ik2Sun6er5e4kAON7A7iAeSVXPANfeX7f/7K/jj9pTw/4eTwfr6Q/wBmzHz9DvZjFaz7iAJ9wB+dASOexOOevffskfsn6D+y74GFjbmPUvFF8ofVdZ2YaVuoiTPKxKeg7nk8ngabY4tRVz1rwH4M0z4c+DdG8MaND5Gl6Tax2lunfagxk+55J9ya8f8A29PES+G/2S/iLMzKrXVgtkgY43GWRIyB+DN+VcZ+3l4a+O/iCz8JH4Ky6mhiknGpLpl9DbNyE8st5jrkcN06GviHxh+zL+2R8WrS20fxXp2u6xp6zCRYdS1y0MKNjG9h53YE9vWhvokEV1bPb/8Agjjorro/xJ1dkxG1xZ2qyYHJCyMwBx23KevcV+kNeEfsZfs4n9mX4L23hu8nju9evLl9R1WeEkxmd1VQiHH3VREXPchj3xXu9VHRJEyd3ofnp/wWM/5J38Ov+wpc/wDola6T45fEr9ovwVo/w1tfg/4ak1jQZfC1nJdTx6at1i42AFSSeMLt4x3ra/4KXfAXx38dvBHgu08C6C+vXen6jNLcwx3EMJjRowA37x1B5Hbms79pTSf2odDh+Hum/B2G6TTLPw5b22qJay2WFvEG1gTM2ThQv3eKjq2Wtkj4E+LXjb40a/8AtKeG9a8Y6LJZfE+GWx/s2weyWEuyS5tx5ecHL56nmvs/4a/H79q3QfGljqfxV8Lf2V8O7FZbrW71tNij8m3SJ2LBg+c5AAxyeK+dfFv7NX7Xvjn4jad471zwrfX/AIr09oXtdRa809WjMTb4yFEu35W9RX0T8CdN/bH1L4r+H7T4n2dxceAJ5Xi1qG+OmyQyW5jYFWVCWOSQMAHrUrcp2seRf8E77G/+OH7aHiX4nX0GI7FbzU3PURzXJaONAcdkeTH+7Wj/AME47j+2f26viXfrIHD6dq1wWxjcG1C35H13V9D/ALQf7PvjT4N/DwWH7L2gSaPfa5q0lzry2M0IdojEVUK1w3yopJ2qh+Uk9M1lf8E4f2RPGfwGv/FXi3x/ZxaZrWrQJZWtiLlJ5Ui3+ZI7tGWXLMEwAx+6c1VtSW1a59y1+XX/AAWM/wCRv+G//Xjdf+jEr9Ra+Bf+CmX7NvxH+OniHwPeeBfDUniCCwtbiK6MVzBEY2Z0KgiR1zkA9PQ1UttCYaPU4X4K+Lv2zLT4S+EYfB3hrQbnwtHpsK6ZNPHCXe3CDYWJlByRjqK7X/hNv28f+hT8Of8AfqD/AOPV5D4V8J/t3+CfDem6DothqVlpOnQLbWtus+mMI41GFUEvngDua1fL/wCCgf8Azy1T/v7pX/xVQafceJft0a18c9Y1DwcfjZpWn6XPHFdjSxp6oA67ovNLbXbkER9cdTX6tfsj/wDJr/wr/wCxbsP/AEQtfmV8XP2c/wBsD47TaZL458L3+uyaasi2jSXenp5YcqXxskHXYvX0r9S/2dvCuqeBfgP8P/Dut232PV9L0S0tLu33q/lypEqsu5SQcEEcGnHdsmW1j0WiiitDIKKKKACiiigAooooAKKKKACiiigAooooAKKKKACiiigAooooAKKKKACiiigAooooAKKKKACiiigAooooAKKKKACiiigAooooAKKKKACiiigAooooAKKKKACiiigAooooAKKKKACiiigBkkKSKVZFZTwQwBBp/SiigAooooAKKKKACiiigAooooAKKKKACiiigAooooAKKKKACiiigAooooAKKKKACiiigAooooAKKKKACiiigAooooAKKKKACiiigAooooAKKKKACiiigAooooAKKKKACiiigAooooAKKKKACiiigAooooAKKKKACiiigAooooAKKKKACiiigAooooAKKKKACiiigAooooAKKKKACiiigAooooAKKKKACiiigAooooAKKKKACiiigAooooA5u8+JHhLT7ua1uvFGi21zC5SSGbUIkdGB5DKW4I96m0rx74Z168S003xDpOoXbAlYLW+ikkIHXCqxOBX852sSPNq167szu07sWYkkksSST6k16j+yJNJb/tRfCt4pGjc+I7JSyMR8plVWHHYgke4JrLn6G3s9L3P3+ooorUxCiiigAooooAKKKKACiiigAooooAKp22r2N5fXFnBe2813b4863jlVpIsjI3KORx61kfEXxvY/DXwHr3inU2AsdIspbyXJxnYpIUH1JAH4iv57tY+JPiPWPH2p+NDq13Z+I9QvJb6W/s5nhlWSRizFWU5UZJ6HoB6VEpcpcYuR/RpRX5HfsMftZfG/xn8ePCPgqfxPc+JdDvJnN9FqqCdo7ZI2d383G4EBeCW5YqO/P641Sd9UKUeV2YUUV4R+2t8VPGPwY+AOteK/BEVu2rWcsKyTXMPmrbwu4VpAnQkEr14579KfmTvoe6u6xozMQqgZJJ4HvVfTtSs9XtRc2N1Be2zEgTW8iyISDggEHHX3r+f34l/tNfFH4vLLF4q8batqNlL96xWcw2xz2MSYUj6ivsj/AIJI/HVdM17xB8LNTmxFqI/tTSSzYAlUYniHPVl2sMf8829azU03Y0cGlc/USiiitDMKKKKACiiigArxr44ftcfDT9nfVtP0vxrrFxZX99CbiGG2s5Zz5YO3cSqkDnPX0Ney18Sf8FSvgGvxE+DsPjvTYc654TbfNgcy2TkCRfqjbXHsH9RSd7XQ42bSZ1i/8FPvgESB/wAJFqQ+ukXH/wATX0v4Q8XaR488M6d4g0G+i1PR9RhWe1uoSdsiHuO/XsRxiv5vK/UX/gkb8a31Tw74i+F9/c75NLJ1XTI3bkQO4WdVHoJGVuO8pqIyu7M1lCyuj9AfFHibTfBfhvVdf1i5FnpOl2sl5d3DKSI4kUs7YHJwAegNfMn/AA8++AIyP+Ei1I+40i4/+Jr6i1zRrLxHot/pOpW6XmnX1vJa3NvKAVkjdSrqR6FSRX8/f7Rnwhu/gV8ZvE/gy5R/KsLom0lcEebbOA8Tg98ow6HqCO1OTa1RMIqW5+1HwT/bD+Fn7QOvXOi+DtfkudXgi882d1ayW8jx5wWQOAGAOM45Ga9qr+eH4EfFm/8Agf8AFrw140sNztpd2sk8CnHnwE7ZYz/vIWHPciv6DvD+uWXifQtP1jTphcaff28dzbyr0aN1DKfxBFEZcwTjymhRRRVmZ478cv2svhr+zrqOmWHjbWpbK/1CJp4La2tZLh/LU7S7BAdozkDPXBx0NeY/8PP/AIA/9DDqf/gouP8A4mvzW/bs+Mcfxp/aS8T6lZTefo2mSf2TYOGBV44SVaRT/deTewI7Fe9eFaLpF14g1ix0uxiM15ezpbwxqCSzuwVQB7kisnN3sjdU1a7P6KPhr8RtA+LXgnS/Fnhe+/tHQ9SRnt7jYyE7WZGBVgCCGUggjsa6auM+Dfw6svhL8K/C3g+wjWODR7CK2baMb5MZkkPu8hdj7sa7OtfUw9AooooAKKKyfFniC38J+FtY1u7dYrTTbOa8lduipGjOxPthTQB4L8QP+Cg3wT+GvjDU/DOr+Jbh9U02U290tnp806RyqSGTeq4JU5Bx0INdp8C/2pvh3+0dNq0PgfVbi/n0pY3uo7izlgKq+4Kw3qAQSrdOnfrX4KeKNen8UeJdV1m5ZmuNQupbuQscndI5Y5Prk1+j/wDwTcuNL+A/7MPxO+MWu29xLavdCMx26hpJIbZQFCAnGWluHX/gOTWcZNuxtKCSufpRRX54at/wWM8MQo50v4b6veP/AAi71GKAH8VV/wCVeceKP+CxHjW8Vh4d8AaDpRJ+U6ndTXuB/wAA8mnzojkkfqtRX4reIv8AgqB8eNeJEGs6XoyH+DTtNjH5GTe3615b4m/a++NHi5ZE1H4leIfLc5aO0vGtl57Yi28c96XOivZs/eTxD4u0Lwja/add1nT9Gt8Z83ULlIF/NiBXmlv+198Hb7xhpfhiz8faTfa3qdylna29o7Sh5nO1E3qCoLEgDJ6mvwP1DUrvV7yS7vrqa9u5Tl57iQu7e5YnJP1NeifswI0n7SnwoCgsf+Es0o4AzwLuIk/QAH8qXP2Q/Z92f0HV87/E79vT4OfCHxvqXhPxFr15DrenFUuobfTpplRmUOBuC4J2sOlfRFfhL+31/wAnffEr/r9h/wDSaKqk7K6IhHmdmfrD8Hv23PhN8dPGUfhbwnrl1c61LDJPHb3NjLAHVBlgGZQMgc49Aa95r8T/APgmP/yeB4W/687/AP8ASaSv2woi7q7CSs7BRRRVkBRRRQAUV8o/8FJviV4o+F37PcGqeFNautB1KXWLe3a7s22yeWVkYqG7AlR+Vflr/wANjfG3/opviL/wMaocraM0jByWh+/FFfgP/wANjfG3/opviL/wMaj/AIbG+Nv/AEU3xF/4GNS9oh+zfc/fiivwH/4bG+Nv/RTfEX/gY1H/AA2N8bf+im+Iv/AxqPaIPZvufvxRX4D/APDY3xt/6Kb4i/8AAxqP+Gxvjb/0U3xF/wCBjUe0Qezfc/fiivwH/wCGxvjb/wBFN8Rf+BjUf8NjfG3/AKKb4i/8DGo9og9m+5+/FFfgP/w2N8bf+im+Iv8AwMaui+HH7YHxom+IXhiKf4ka9cwSanbRyQzXJdHVpVDKykcggnr60c6D2b7n7rUUUVoZBRRRQAUUUUAFFFFABRRRQAUUUUAFFFFABRRRQB/Ndqn/ACErr/rs/wD6FXp/7JP/ACc/8K/+xlsP/R6V5hqn/ISuv+uz/wDoVen/ALJP/Jz/AMK/+xlsP/R6VzLdHW9j+gKiiiuk5AooooAKKKKACiiigAooooAKKK5T4pfErRPhD4B1vxf4huPs2laVbtPIf4nbosajuzMQoHqaAPh//grN8em0LwfpHwt0q7CXesst/qyoRuFqjZjjPoHkAb6Rjsefyvrs/jF8UdW+NHxM8QeM9acvfarcmXYWyIowNscY/wBlEVV/Cs74d+A9W+KHjjRPCmhwfaNV1a6S1gTsCxwWY9lUZYnsFJrnb5nodUVyo/Rv/gkR8GpLHR/FHxNvrUo18f7I02R1ILRqwed1P90uEXI7xt6V+j1cl8J/h3p/wl+G/h3whpahbLR7NLVWVcb2Ay7kerOWY/U11tbpWVjmk7u4Vi+NPCOmeP8AwjrPhrWrf7TpWrWktldRZIJjdSrYPY4PBHQgGtqimI/nR+LXw51D4R/EnxF4P1RSLzSLx7csVx5ig5SQD0ZCrf8AAhUHw1+IGqfCvx9oXi3RXC6no93HdxBs7X2nJRv9llypx2Y1+i3/AAVm/Z7a+03Svi1o9nma0CadrbRLyYi2IZm+jHy8/wC0g7cfmHXM1ys64vmR/Rh8K/iPpfxd+Heg+MNFfdp+rWq3KKWyY2Iw0bH1Vgyn3FdXX5S/8Esv2nl8H+KJ/hT4h1Dy9H1mUz6M9w/yQ3ZHzQgnoJAOB/fHHLc/q1W8XdHNJWdgoooqiQooooAKzvEWg2Xirw/qWjajEJ7DULaS1njPRo3Uqw/ImtGigD+cb4ieDbn4d+PvEfha8bzLnRdRuNPkkAwHMUjJuA9Dtz9CK9G/Y3+Ikvwv/aX8Ba0kpigfUFsbkZwGhnzCwI9BvB57gV+l3xg/4Jj/AA++MHxI1zxleeI/EOl3usT/AGie2s2gMQkIAYrujJwcZ5PXNc5of/BJH4baLrVhqI8XeKbg2lxHOIme3UOUYMFJEWQCR2Oax5Xe50c8bWZ90V+Zf/BYX4dxx3XgPx1DEBJMJdHuZABztzLFk+vMv5Gv00HAAryj9pH9nLw5+054Bg8K+JLq+sbe3vUv7e7091WWOVUZP4lYEFZGBBHcHsK1aujGLs7n8/dftb/wTN+J7/ET9lzSbK4dnvvDN1No0rMeWRdskR+gjlVf+AGvOP8Ahz78Nv8AodPFX523/wAar6M/Zh/ZY8N/sr+HdY0jw9qeqaquqXS3U82puhIKptVVCKoAxntk569MZxi07mk5KS0Paa8H/bY+OEXwH/Z98R6zHP5etX8f9maUgOGNxKCu4eyLvfP+wB3Fe8V+N/8AwU6/aCT4r/GhPCWlTGTQfCIa1ZlOVmvWP75x7KAsf1Vj0NXJ2REVzM+NmZpGLMSWY5JPJ57mvrr/AIJj/Bdfib+0Rba9fQebpHhOH+0mDAlWuSStup46hiZOv/LMV8h1+2n/AATj+B6fB79nfTb+7g8vXfFLDVrxmXDLGwxBH9BHhsesjVjFXZtN2ifU9FFFdBzBRRRQAV8of8FMvic3w/8A2X9X0+2n8i/8STx6TGVOD5THfMB7GNGX/gdfV9fkb/wVk+L7+LPjLpHga0mDaZ4Ys/NmVT968nwzZ56LGsYHoWepk7IqCvI+Fq/Xv/hVd/4Z/wCCWdx4esdOnudWvPDi6jJa28TNKzzSLcMNoGSQrc/7pr8uPgr4Df4ofFrwj4UVS66tqUFtLtznyy43kfRA35V/RHBDHbQxxRIscUahVRRgKAMAAfSogt2a1Hsj+d3Svgn8QtcZVsPA3iK73YIMelzkc9Odnv612+kfsV/HDW1LW/w11tIwu7fdRLAuAMnl2Hav3vqvqH/IPuf+uTfyNP2aJ9o+x/NfNC9vNJFINskbFWHoQcEfnX1D+yT+wfrP7VXhfUfEdt4qsfD2l2GoHT5EltnnnZxHHISFBC4xIMfN1B4xXzRrX/Iav/8Ar4k/9CNfrD/wSA/5ID4t/wCxnk/9JLas4q7szWTajdEXg3/gkT8OdKMcniTxRr2vOpy0VsY7SJvY4DNg+zCvpX4X/smfCT4N3lve+FPBGm2GpW/MWoTh7m6UnOSssrMwPJ6EV67RW9ktkczk3uwr8Jf2+v8Ak774lf8AX7D/AOk0Vfu1X4S/t9f8nffEr/r9h/8ASaKonsaU9zqv+CY//J4Hhb/rzv8A/wBJpK/bCvxP/wCCY/8AyeB4W/687/8A9JpK/bCiGwqm4UUUVoZhRRRQB8Wf8FZf+TZbL/sPW3/ouWvx3r9iP+Csv/Jstl/2Hrb/ANFy1+O9Yz3Omn8J9O/DH/gnb8W/i54D0bxfoKaGdH1aEz232nUCkm0Myncuzg5U966j/h1P8cv+efh3/wAGh/8Ajdfo3+wf/wAmjfDT/sHN/wCjpK97qlBWM3OV7H40/wDDqf45f88/Dv8A4ND/APG6P+HU/wAcv+efh3/waH/43X7LUU+RC9pI/Gn/AIdT/HL/AJ5+Hf8AwaH/AON0f8Op/jl/zz8O/wDg0P8A8br9lqKORB7SR+NP/Dqf45f88/Dv/g0P/wAbo/4dT/HL/nn4d/8ABof/AI3X7LUUciD2kj+ez47/AAB8Vfs6+Lrfw34uWzGoz2q3afYZ/OTyyzKMnA5yp7Vzfw1/5KN4V/7Ctr/6OSvrr/grb/ycZo//AGAIf/RslfIvw1/5KN4V/wCwra/+jkrJqzsjeLvG7P6N6KKK6DkCiiigAooooAKKKKACiiuB+P1xLa/A34gTQSPDLHoN8yyRsVZT5D8g+tAHa/2nZ/8AP3B/38X/ABo/tOz/AOfuD/v4v+NfzZ/apv8AntJ/30f8aPtc/wDz2k/77NZe0N/Zn9Jn9p2f/P3B/wB/F/xo/tOz/wCfuD/v4v8AjX82f2uf/ntJ/wB9mj7XP/z2k/77NHtA9mf0mf2nZ/8AP3B/38X/ABo/tOz/AOfuD/v4P8a/mz+1z/8APaT/AL7NH2uf/ntJ/wB9mj2gezJNT/5CV1/12f8A9Cr079kxxH+078LGZgqjxJYkknH/AC2TkmvJ6VWKkEcEcgisvM26WP6Uf7Ts/wDn7g/7+D/Gj+07P/n7g/7+L/jX82f2uf8A57Sf99mj7XP/AM9pP++zWvtDH2Z/SZ/adn/z9wf9/F/xo/tOz/5+4P8Av4v+NfzZ/a5/+e0n/fZo+1z/APPaT/vs0e0D2Z/SZ/adn/z9wf8Afxf8aP7StDwLqH/v4P8AGv5s/tc//PaT/vs0fa5+vnSZ/wB4/wCNHtA9mf0q0VwfwHuZrz4H/D64uJXnnl8P2DySSMWZmNvGSxJ6knPWu8rUwCiijOOTwKAGySLDGzuwRVGWZjgAep9q/Hb/AIKMftfD42+Mf+EI8L3iyeCNBnbzLiFsrqN0ODJnvGnKrjgksecqR6z/AMFDf28orqHUfhb8ONSEiMXt9d1q2bII6NbRMOvcM4+gPWvzWrKUuiN4R6sK/UL/AIJV/swnR9Ln+L/iC3Iur5HtNDgkXGyEkCS45HVsFFx2DHuMfIn7Ff7LF/8AtM/E6GC4ieLwdpLpPrN5yMrnKwIf77kY4PAyfTP7kaTpNnoOl2em6daxWVhZwpb29tAoVIo1UKqKB0AAA/CiEerHUl0RcooorU5wooooAyPFvhfTfG/hnVNA1i2W80vUraS1uYXGQ0bqQR9cd6/A39pP4E6t+zt8WtY8IakGlt4n87T73BC3VqxJjkHuPukdmVq/oJr5p/bo/ZVt/wBpT4Xu+mW8Y8baIrz6ROSFMo4L27HI4fAxnowHTmplG6NIS5XqfiDY3txpt5Bd2sz29zBIssU0bEMjKQVYH1BA/Kv27/YY/awtf2lPhrHb6nNDB440WNIdTtVYAzqAAtyq/wB18c+jZHQivxF1DT7rSdQubG9t5LS8tpGhmgmUq8bqSGVh2II/Sus+D/xa8Q/BD4gaX4v8M3P2fUrF/uNkxzxnh4pBnlGHv6VjF8rN5R5kf0T0V5P+zf8AtGeGf2lPh7b+I9BlSC8jCx6jpLSBprGYjJRumVPO18YYe4IHrFdByeTCuV+Kniu48C/DPxV4jtIo7i60nS7m+himzsd44mdQ2OcEgZwa6qvO/wBoz/kgPxH/AOxev/8A0nega3Pyob/gql8dCxIu9AAJ4A0sY+nLUn/D1H46/wDP5oP/AIK1/wDiq+QK19B8Ia94q84aLomo6x5OPN+wWkk+zOcbtqnGcHr6Gufml3Onlj2Pqj/h6j8df+fzQf8AwVr/APFUf8PUfjr/AM/mg/8AgrX/AOKr5u/4VB48/wChJ8Rf+Cm4/wDiKP8AhUHjz/oSfEX/AIKbj/4ii8gtE+kf+HqPx1/5/NB/8Fa//FUf8PUfjr/z+aD/AOCtf/iq+bv+FQePP+hJ8Rf+Cm4/+Io/4VB48/6EnxF/4Kbj/wCIovILRPpH/h6j8df+fzQf/BWv/wAVR/w9R+Ov/P5oP/grX/4qvm7/AIVB48/6EnxF/wCCm4/+Io/4VB48/wChJ8Rf+Cm4/wDiKLyC0T6Nuv8AgqV8drm2lhGoaJCZEKiSLS1DLkH5lO7qPcdq+Sbq6mvbma4uJXnnmdpJJZGLM7EklifUknr611P/AAqDx5/0JPiL/wAFNx/8RR/wqDx5/wBCT4i/8FNx/wDEUnd7jXKtjl7S4FrdQTmKOcRur+VMCUfBB2sM9Djse9fW0P8AwVM+OVvGkUdz4fjjQBVRdKUADsAN3QCvnH/hUHjz/oSfEX/gpuP/AIimyfCTx1FGzv4L8QoqjLM2lTgAAZJJ2dAKFdbA+V7n0n/w9R+Ov/P5oP8A4K1/+Kr63/4J5/tiePv2kfFni3RvGf8AZssenWMV3bzWVr5DAmTYyn5iCMEduMV+RJyODwfev0F/4I7f8lS8ff8AYGh/9HiqjJ3SZEopK6P1Wooorc5zG8Y+KtP8C+E9Y8RarJ5OnaXayXlw/fYiljj3wP5V/PH8S/Hl/wDFD4geIfFmpn/TdYvpbyRAchN7ZCA+irhR/uiv1U/4KrfG4eBvgzZ+BrGbbq3iubE4VuUsoiGc/wDA32L9N/pX5C1jN9DoprS59b/8EudDs9Y/ay0ua6i819P0y8u7fnhZNgj3Y9lkbHvivvj/AIKD/tKeLv2a/h94a1PweLFdQ1TU2tZZb6AzBY1jZ8KuQMkgc+1fC3/BKb/k6pf+wHef+hRV9vf8FGv2efGf7Qnw58MWHgqyh1C/0zU2uZoJp1hJjaJlypbjOcd+9ON+XQmXxanw1/w9R+Ov/P5oP/grX/4qmTf8FTPjpNE8bXmg7XUqcaWvfj+9WL/w7V+Pn/QqW/8A4MYP/iqbJ/wTZ+PcMbu3hW3CqNx/4mMHYZP8VT7xp7h8x3E73VxLNJy8jF2xwMk5P869w+Av7ZnxH/Zx8L3+geDZ9Ni0+8vGvpRe2YmbzTGiEg56bY1/WvD54Xt5pIpBh42KsPcHGPzr1/4MfslfEz4/eHbzXPBWixanp1pdGymkkuo4iJQiOVwx6bXXp61Kv0Kdra7Hrn/D1H46/wDP5oP/AIK1/wDiq7j4G/8ABSv4x+NvjR4E8OaxLolxpWta5ZabdJHp2xvLmnSJirBuGAckfQV5V/w7V+Pn/QqW/wD4MYP/AIqu8+Av/BPT41+E/jd4B1/V/D9pZaVpGvWOo3U7X8TbYobhJHwFJJOFOMdyKr3jP3bHr/7cH7enxO+Bnx6v/B3hJtJttJs7K2l3XVn50sjyJvZiS3bIGB6V+dfxP+JGs/F3x5q/i/xC8Mms6rIJblreMRpuVFQYXJwMKO9fo1+21+wP8Svjx8eL/wAZeFZdHk0u8s7aLbeXRhkR40CEEbT12g5B71+c/wAUvhrrHwf+IGs+Dte8j+19KlWK4+zSb49zIrja2OeGHaiV+uw4cttNy38HPi94h+Bfj2y8YeFpLePWbSOWOJrqESptkQo2Vz/dY96+if8Ah6j8df8An80H/wAFa/8AxVfPHwX+Duv/AB4+IFl4O8M/Zv7XvI5ZI/tcvlR7Y0Z2y2PRT2rb/aA/Zx8Xfs1+ItN0Xxf9h+2aha/bIfsM/mr5e9k5OBzlTUrmSuimot26n1F8Ef8Agpd8Y/GXxi8FaBrMmh3WlatrFrYXUaaf5bGOWVY2KsG4YBsj3AyCK/Wav57P2bP+Thvhl/2Munf+lMdf0J1rBtrUxqJLYKKKK0Mj4s/4Ky/8my2X/Yetv/RctfjvX7Ef8FZf+TZbL/sPW3/ouWvx3rCe500/hPpj4Z/8FDPi78JfAuj+EdAudHTR9KiMNstxp4kfaWZuW3c8se1dP/w9R+Ov/P5oP/grX/4qvO/Bf7DPxo+IXhXTPEeheEWvdH1KEXFrcfbIF3oc4OC+R07itr/h3P8AH/8A6Edv/A+3/wDi6PeH7vU6r/h6j8df+fzQf/BWv/xVH/D1H46/8/mg/wDgrX/4quV/4dz/AB//AOhHb/wPt/8A4uj/AIdz/H//AKEdv/A+3/8Ai6PeC0Dqv+HqPx1/5/NB/wDBWv8A8VR/w9R+Ov8Az+aD/wCCtf8A4quV/wCHc/x//wChHb/wPt//AIuj/h3P8f8A/oR2/wDA+3/+Lo94LQOq/wCHqPx1/wCfzQf/AAVr/wDFUf8AD1H46/8AP5oP/grX/wCKrlf+Hc/x/wD+hHb/AMD7f/4uj/h3P8f/APoR2/8AA+3/APi6PeFaB5h8dPj34r/aI8WQeI/F8tpLqUFqtohs7cQp5YZmAK565Y96534a/wDJRvCv/YVtf/RyV7j/AMO5/j//ANCO3/gfb/8AxddD8O/+CePx1svH3hy6vfCCWVnb6hbzzXE19AVREkVmJAcngA9BStK92iuaNrJn7S0UUV0HIFFFFABRRRQAUUUUAFcb8ZtBvvFHwj8aaPplubnUb/R7u2toAwUySPCwVck45JA5PeuyooA/BL/hiX46/wDRMNe/78r/APFUf8MS/HX/AKJhr3/flf8A4qv3torPkRr7R9j8Ev8AhiX46/8ARMNe/wC/K/8AxVH/AAxL8df+iYa9/wB+V/8Aiq/e2ijkQe0fY/BL/hiX46/9Ew17/vyv/wAVVDXv2Q/jL4X0W91fVvh3rVhpljC1xc3U8ShIo1BLMx3dAAa/fyvlv/gpN8Ro/h/+yn4kt1k2X3iGWHRrcf77b5fw8qOQfVhScEtRqo20fiRRRRWJuewaD+yD8ZvE2i6fq+lfDvWr/TNQt47q1uoYlKTROoZHU7uhBBH1q9/wxL8df+iYa9/35X/4qv1S/wCCcfjw+OP2T/CaSy+bdaKZdJk9Qsbnyx+EbIPwr6brZQVrmDqNOx+CX/DEvx1/6Jhr3/flf/iqP+GJfjr/ANEw17/vyv8A8VX720U+RC9o+x+CX/DEvx2/6Jhr3/flf/iqVf2JPjszAf8ACsNe545hUD891fvZRRyIPaM4/wCD2g3vhb4TeC9F1KLyNR07RrO0uYsg7JEhRWXIODhga7CiitDIo61rWn+G9JutT1W9g07TrWMyz3VzIEjjQclmY8AfWvyy/bU/4KRXXj6PUPA/wtuZtP8ADzM0N54hQmOe+XBDJCMApEefmPzMPQZz+lXxe+GOnfGT4a+IPBmqyy29lq9s1u00P34m4KuB3wwBweDivwI+MPwn174I/ETWPB3iKER6jp0u3zEz5c0Z5SVDj7rLg9O9ZzbS0NaaT3ONruvgp8H9a+OfxC03wpohhgmuW3T3l04SG1hBG+VznoAeg5JIHpUXwe+Dvij46eOLLwr4T09r7Ubg7nkIIhtowQGllbHyoMjk+oHUiu+/a9+Bdj+zT8VrTwbpWo3F+0OkWs91fONhnnfdvZVz8qkgYXJxgcnvlbqze/Rbn7K/Ar4a+CP2f/hzpnhHw5eWK29su65ummjEt3OQN80hzyxI/AAAcCvQf+Ej0n/oKWf/AIEJ/jX83v8AaF1/z8y/99mj+0Lr/n5l/wC+zV8/kZez8z+kL/hI9J/6Cln/AOBCf40f8JHpP/QUs/8AwIT/ABr+b3+0Lr/n5l/77NH9oXX/AD8y/wDfZp+0D2Z/SF/wkek/9BSz/wDAhP8AGj/hI9J/6Cln/wCBCf41/N7/AGhdf8/Mv/fZo/tC6/5+Zf8Avs0e0D2Z/SF/wkek/wDQUs//AAIT/Gj/AISPSf8AoKWf/gQn+Nfze/2hdf8APzL/AN9mj+0Lr/n5l/77NHtA9mfpf/wUg/ZFsPFQuvip4AFrPq8abtd0mzlVmuVH/L1GgPLqMbgOoUHGQc/mRXUfDvU7yL4geGnS7nR11O2IZZGBH71ehzX3H/wUC/YFm8J3WofEv4baZv0CTdcaxolqpJsm+808S4P7o/MWUfc7fL92X72pS92yZ8afBL44eLPgB44tPE/hPUGtbmNlFxavkwXkQOWilXupHpyM5BB5r9pv2Wf2uPCP7UXhpptJf+zPEtnGG1HQrhgZYeQPMT+/GSQAw6ZAIB6/g5HG80iRxo0kjnaqqCSSTjAHqTX7If8ABO39j+T4CeEn8Y+J7fy/HOvW3ltAzZNhaMyuISP77FUZvQqo7HJC+wqiVrn2RXnf7Rn/ACQH4j/9i9f/APpO9eiVwvx00e98QfBfx3pmnW0l5qF5od7Bb28Qy8sjQMFVR3JJA/GtzBbn871fpb/wRu/5qf8A9uP/ALWr8/n+EnjmNyj+DPEKOpwytpU4IPcEbetfo5/wSN8EeIfCtp8RrnWtD1HSILh7NIXvrWSESMolLBdwGcbl/MVhFanRJ6H6J0UUVucwVHLdQ25AklSMnpuYCpK/Ev8A4KSeMb7V/wBrzxjbJfTG00yKzs4EWZtqD7LE7gDPHzu/T1P1qZPlVyox5nY/a3+0LU9LmH/vsf41PX8166rfbhi8uM54/et/jX9FHwvtbmz+GvhOC9lknvI9JtUmklYszOIVDEk8k5z1pRlzFSjynUUUUVZmFZHjD/kUtb/68Zv/AEWa16zPE9vLd+G9WghQySy2kyIi9WJRgAPfNAH83t5/x+T/APXRv519/wD/AAR2/wCSpePv+wND/wCjxXxdqXwh8d2+pXcUvgvxCkkczKytpc4IIYgg/J1Br7w/4JJfD3xP4a8eePNT1jw9qmk2Emmw26XF9aSQI8nmhiillGSAM8eorninzI6ZP3T9N6RmCqSTgDqT0pazvEWf+Ef1P/r1l/8AQDXQcx+G/wC3R8cP+F6ftEeINStJC+h6U39k6aM5DRREhpB2+d97fQrXz7VnUv8AkI3f/XVv5moprWa3WJpYnjEq+ZGWUjcuSNw9sg9PQ1yvV3OxaJI+wv8AglN/ydUv/YDvP/Qoq/Tb9pL9pzwt+y94Z0vWvFFpqV7FqV2bSCHTIkd9wQuSdzKAAB69xX5k/wDBKb/k6pf+wHef+hRV9J/8FiP+SVeAf+w1L/6INaxdo6GMleVjd/4e8fCX/oW/F3/gLbf/AB+obr/grn8Jp7WaMeHPFwLoyjNrb45GP+e9flp8Ofh34g+LHjCw8LeFtPbVNcvhIbe1V1QvsjaR+WIH3EY8ntXs8n/BPb49xRu7eA5gijJP2u39Mn+Op5pPYrlij571C4W7v7mdQQssrOAevLEgH35r7b/YS/bk8E/sw/DHXPDnibSdcv72+1h9Qjk0uGF0EZghjAJeRTuzG3QEcj8Ph+aF7eZ4pBtdGKsvoQcEfnXqfwl/Zc+Jnxy0G71nwV4ak1nTrW5NnNMk8SBZQiuVwzA/ddTwO9Sr30Ldran6Qf8AD3j4S/8AQt+Lv/AW2/8Aj9dB8O/+Conwt+Ivjvw/4Vs9F8T2d7rd9Dp1tPdWsHlLNK4jTcVmLAFmUZA4z6V+anxE/Y1+L3wp8H6h4p8UeEpdL0Kw8v7RdNcwuE3yLEnCuTy7qOB35rn/ANmP/k5T4Tf9jbpP/pZFVczvZkckbXR/QhX4Sft9cftffEr/AK/ov/SaKv3br8Jf2+v+TvviV/1+w/8ApNFVz2Ip7nVf8Ex/+TwPC3/Xnf8A/pLJXp3/AAWE/wCSz+Cf+wAf/SiWvMf+CY//ACeB4W/687//ANJZK9O/4LCf8ln8E/8AYAP/AKUS1C+Er7Z8nfs2f8nDfDL/ALGXTv8A0pjr+hOv57/2Z43m/aK+GCIMu3ibTQB9bmOv6EKunsKpugooorQxPiz/AIKy/wDJstl/2Hrb/wBFy1+O9fsR/wAFZf8Ak2Wy/wCw9bf+i5a/HesZ7nTT+E/dn9jXxfoVn+y38NYZ9b06CePR4leOS6jVlIJyCC2RXs//AAnHhv8A6D+l/wDgbH/8VX84SzSKMB2A9AxpftEv/PR/++qOfyJ9n1P6PP8AhOPDf/Qf0v8A8DY//iqP+E48N/8AQf0v/wADY/8A4qv5w/tEv/PR/wDvqj7RL/z0f/vqn7QPZn9Hn/CceG/+g/pf/gbH/wDFUf8ACceG/wDoP6X/AOBsf/xVfzh/aJf+ej/99UfaJf8Ano//AH1R7QPZn9Hn/CceG/8AoP6X/wCBsf8A8VR/wnHhv/oP6X/4Gx//ABVfzh/aJf8Ano//AH1R9ol/56P/AN9Ue0D2Z/R5/wAJx4b/AOg/pf8A4Gx//FUf8Jx4b/6D+l/+Bsf/AMVX84f2iX/no/8A31R9ol/56P8A99Ue0D2Z/SNpviLStYkeOw1OzvZFGWW2nSQgepANaNfjP/wSxnlb9q20UzSbTo94WUMcHhcAjuM+vtX7MVcXdXMpR5XYKKKKokKKKKACiiigAooooAKKKKACiiigAr8qv+CvHxWj1j4geFfAFpcCWPRrVtQvkU5CTzcIjf7QjUN9JB61+nvjDxVpvgbwrq/iHWLhbTS9LtZLy5mboscalmOO5wOnrX89nxe+I178XPid4l8Y3+4XGsXslztY5KIThE+ioFXjptFZzeljWmtTj6K2fBvhPUvHvi3RvDejw/aNU1a7isrWPJAMkjhVyccAE8n2NWviN4JvPht488QeFdQbfeaPfTWUjhcBijldwGehAB696w8zov0Pv3/gj/8AFRLfVvGvw7upcNdRx6zYqTxuQiKdfqQ0RwP7rV+ndfz7fsw/Fw/A346eEvF8hYWFneLHfBM5NrJ8kuB3IRiceoFf0B2d5DqFrBdW0qzW8yLJFIhyrqwBBB9CK3g9LHNUVmTUUUVoZhRRRQAUUUUAFfNv7Yn7F+jftU6XpM630fh/xPpr7ItW8jzTJbkktC4yMqCdy88HP9419JUUb6MadtUeUfs7/s3+EP2bPBceheGbXdcyKrX+qzgG4vZBn5nPYDJwo4A/En45/b6/Yj+KXxy+N6eLfBmnWOqaXNpsFs6yX0cEkUkZYHIkIyDkHgmv0dopNJqw1Jp3PxO/4dj/ALQH/QrWP/g4tv8A4uhv+CZH7QCqSfC1jgDP/IYtv/i6/bGsLx54kt/BvgbxFr92wS10vTri+lY8YWKJnY/kpqORF+0kfzl6np8+k6ld2NyoS5tZmglVWDAMrFWAIPIyD3rY+HvgHW/il400rwr4ctlvNb1SXybWB5ViDMFLHLMQAAFPU9qw7q6kvbqa4mbfLM7SOx6liSSfxJNfUP8AwTP8OnXv2tvDU2zcmm211es2MhcRMgP5uPzrJatI3bsrj/8Ah2P+0B/0K1j/AODi2/8Ai6P+HY/7QH/QrWP/AIOLb/4uv2xorbkRh7SR+J3/AA7H/aA/6Fax/wDBxbf/AByvn74nfDXX/g/461Twh4otY7LXdNMYuYIpklVd8aSLhlJU5V16HvX9GVfhl/wUSkWb9sr4jlGDL5tmuR6ixtwR+BH6VnKKSui4ScnZnjHwutft3xM8J227Z5urWibsZxmZBnFf0ZModSrAEEYINfzufBC1+2fGbwJBu2eZrtiu7GcZnQZxX9EtXT2Jqbo+edJ/YN+Dui/FxPiHaeHWj1WOf7VFp/mj+z4psf6xYccMD8wGcA8gV9DUUVp6GVwooooEZ+va/pvhXRbzV9YvoNM0uyiae5u7pxHFCgGSzMTwB7149/w2/wDAgH/kp2h/9/H/APiaq/t4/wDJovxL/wCwen/o+OvwfqJS5TSMebc/er/ht/4Ef9FP0P8A7+N/8TR/w298CP8Aop+h/wDfxv8A4mvwVoqOd9jX2SP3p/4bf+BP/RTtD/7+N/8AE1+Mf7TPja1+I37QHj7xJYXS3un6hq08lrcJnbJCG2xkZHTYq15lRUylzaDjHl1Rr+D7Ky1LxZolnqV2mn6dcX0EVzdyHCwxNIoeQnHRVJPQ8Cv3Qi/bb+A0MSxp8TdCVFAVVEjYAHT+GvwYoojLlHKPMfvV/wANvfAj/op+h/8Afxv/AImj/ht74Ef9FP0P/v43/wATX4K0VXtH2J9kj96v+G3vgR/0U/Q/+/jf/E0sX7bfwKmlWNfidoO5ztG6ZlHJ7krgV+ClFHO+wvZo/pWt7iK6t4p4ZFlglUOkiHKspGQQR2INS1zPwwt2s/hr4SgYgvFpFohI6cQoOPyrpq2OcKz/ABF/yL2qf9esv/oBrQqhr0TzaHqMUal5Ht5FVR1JKkAD8aAP54fBHgHVPil8TtM8J6NH5mo6vqAtYsgkLucgu3+yoyx9ga9p/wCCgfw/0v4V/HSw8JaLGY9N0jw7p9rEW+8+1GBdvVmOST6k19Sf8EyP2W9T8P8AjLxJ8SvGOh3ulXtnJJp2j2uo2zQuGbPnThWAP3cIp6fM/tXgX/BU/wD5Oxvv+wRZf+gtWFrR1OhO8tCx/wAEpv8Ak6pf+wHef+hRV9J/8FiP+SVeAf8AsNS/+iDXzZ/wSm/5OqX/ALAd5/6FFX0n/wAFiP8AklXgH/sNS/8Aog1UfhJfxnxf/wAE+/EmleEf2tvBGq65qVppGmQLfCW8vplhhTdYzqu5mIAySAMnqRX7DX/7RfwraxuAPiN4WJMbAAavb56Hj79fgf4F8B6/8TPFFn4b8L6ZNrOuXm8wWVvt3ybELtjJ7KrHk9jXq8n7DPx5jRnb4aauFUZJzF2HJ+/Uxk0ti5RTd2eKavIsmrXrowdGmcqwOQQW4I9q/Tn/AIJW/FbwZ4D+B/iiy8SeK9G0G8l8RSTR2+pX8UDtGbW3UOFZgduVIyB2Nfl9LE8ErxyLsdGKsp6gg4I/OvRfhn+zj8SvjHo1zq3gvwjfeINOtrg2s1xalNqShVYocsOQrKencVMXZ3sVJXVrn6kf8FAPjR4A8W/sj+PNJ0TxtoGr6pcfYPJs7LUopppNt/bs21VbJwqsenQE1+XX7Mf/ACcp8Jv+xt0n/wBLIqv+Ov2T/i38NPCt74k8T+BtS0fQ7Ly/tF7cGPZHvkWNM4bPLuq8eoqh+zH/AMnKfCb/ALG3Sf8A0sipt3aFFWTsf0IV+EH7eVwlz+138S3jOQNQRDwRysESkfgQa/d+vwP/AG1LpLz9q74oSRghV1qaM7hzlMKfwytaT2Mqe56L/wAEwLV7j9rzw9IuMQ2F9I+T2Nuy8e+WH616T/wWE/5LP4J/7AB/9KJa4P8A4JYxs/7WVgVUkJpF6zEDoNijn2yR+YrvP+Cwn/JZ/BP/AGAD/wClEtR9kr7Z8r/sr/8AJzHwp/7GnTP/AEqjr+gqv59f2V/+TmPhT/2NOmf+lUdf0FVUNmKpugooorUxPiz/AIKy/wDJstl/2Hrb/wBFy1+O9fsH/wAFaLhY/wBmzTYiDuk1632+nEcpNfj5WE9zpp/Cfav7P/8AwTS1X48fCjRPG9v43s9Ji1NZGW0ksndk2uycsGHXb6d69E/4c563/wBFI0//AMF0n/xVfW3/AAT1t2t/2RfAWSDvhmcY955OK9W+Inxr8CfCWSzj8Y+KtM8OyXgZreO+mCNIAcMQOuBkVairXZm5Svofnn/w5z1v/opGn/8Aguk/+Ko/4c5a3/0UjT//AAXSf/FV9t/8NnfA/wD6Kb4f/wDAr/61H/DZ3wP/AOim+H//AAK/+tT5Yi5pnxJ/w5y1v/opGn/+C6T/AOKo/wCHOWt/9FI0/wD8F0n/AMVX23/w2d8D/wDopvh//wACv/rUf8NnfA//AKKb4f8A/Ar/AOtRyxDmmfEn/DnPW/8AopGn/wDguk/+Ko/4c563/wBFIsP/AAXSf/FV9t/8NnfA/wD6Kb4f/wDAr/61dv8ADv4veDPi1bXlx4O8S6f4jis3Edw1jMJDEWGQGHbI/kaOWIc0j87f+HOet/8ARSLD/wAF0n/xVfCXxX8AyfC34k+JPCM12t/Lo19JZNdIpVZChxuAzwPxr+i+vwC/a7/5Od+Jv/Yduf8A0Oomkti4Sbdmexf8Er/+TrrP/sD3n8lr9m6/G/8A4JQxLJ+1NIzKCY9Bu2U+h3wjI/An86/ZCrhsRU3CiiirMwooooAKKKKACiiigAooooAKKK8h/ae/aI0T9mz4XX/iXUpYpNTkVodJ05m+a8uSPlUDrtX7zN2A9SKPUPJHyH/wVb/aSj0/R7P4RaJc5vLzZe628bf6uEHMUBwerEBznsq+tfl9W5428aax8RPF2r+JdfvHv9Y1S4e6uZ3/AInY5IA7KBgBRwAAKztJ0q713VLTTbCB7q9u5lgggjGWd2YKqgepJFczd2dcVyo+3P8AglL8D5fGfxev/iBe2/8AxKPC8Xl27uOHvJVKqF9dke8n0LJ61B/wVc+Dg8F/G6w8a2UJTT/FdqGnIBwt5CAj/wDfUflt9Q1fo7+yp8C7f9nn4J6B4THlyamsf2rU7iPpLdyAGQg45VThRkdFFc7+3F8BV+P3wB1rS7aLf4g0sf2ppLAcmaNTmP6OhZcepU9hWvL7tjHm965+Elfsr/wTN/aEi+LHwVj8JajNnxJ4RVLR9zcz2hz5Eg7/ACgGM/7oP8WK/Gx1aNirAhlOCDwRjqK9Q/Zr+O+rfs6fFrSPF+mlpbeNvI1Czzhbq1cgSRn3AAYejKtZxdmbSjzI/oJorC8D+NNH+IvhLSvEvh+9j1HR9TgW4triJshlPUH0IOVIPQgjtW7XQcgUUUUAFFFFABRRRQAUUUUAFfL/APwUh+Ig8Bfsq+JYEm8q81549Ih5wSsjZkGO48tHH419QV+R3/BVz44f8Jr8WNM8AafcK+l+FomkuhG2Q17KAWB90QKPYu9TJ2TKiryPhWv0V/4I8+AGuvFnj3xrLERFZWcOk27noXlcySY91WKP/vuvzqr9tf8Agmz8M3+Hf7LWgXNzB5N74ilk1mQFcEpJgRE/WJUYezCsobm9R6WPqaiiitzmCvwh/bzulvP2vPiVIgIC38cfPqkESk/mpr93q/n8/ay1b+2v2nPilc5YgeJL6BSzbsiOZ4wQfTCD9BWdTY1p7so/s0Wv279on4ZW+0P5viXT02noc3MYwa/oRr8FP2ItK/tn9rH4YW+xX2aulxhk3AeUrS5x6jZ17YFfvXRT2CpuFFFFaGQUUUUAcn8VPhvpPxe+HuveDdca4TStYtjbTvauElTJBDISCNwIB5BHHINfHn/Dn/4W/wDQ3+L/APv9a/8Axivu+ik0nuNNrY+EP+HP/wALf+hv8X/9/rX/AOMUf8Of/hb/ANDf4v8A+/1r/wDGK+76KXKiueR+Sf7aH7C/wz/Zg+EsfiLTvEviK/128vY7KxtL6a3MTkgs7MFhDYVFPQ9SK+EK+v8A/gpp8dv+FrfHqTw5p9152heEFfT41Rso10SPtD/UMqx/9s/evkS3t5bq4jghjaWaRgiRoCWZicAAepJFYSteyOiN7XZ9lfsK/sKaN+094T8R+I/FWq6vo+m2d3HZWH9lmJTM+3dMWMiMMANGBjvu+lfT3/Dn/wCFv/Q3+L/+/wBa/wDxivpL9lD4P/8ACi/gH4T8KTIi6lDbC41EpyDdS/PLg9wCdoPoor12tlFW1Rg5u58If8Of/hb/ANDf4v8A+/1r/wDGKP8Ahz/8Lf8Aob/F/wD3+tf/AIxX3fRT5ULnkfg1+2b8BdC/Zx+NEng3w/f3+pWEdhBdGfUnjaXfJuJX5EUYAA7d68Jr6q/4Ka6kL79rzxNGGz9ltLKA9OP3Cvj/AMf7+tfMOjW/2vWLCDAbzZ40w3TlgOfbmsHudMdkf0beC7f7L4O0GHdv8uwt03Y64jUZx+FbNU9Fi8nR7CPgbII146cKBx7VcrpOMKKKKACvxi/4Kof8nZX3/YIsv/QWr9na/GL/AIKof8nZX3/YIsv/AEBqiexpT+Isf8Epv+Tql/7Ad5/6FFX0n/wWI/5JV4B/7DUv/og182f8Epv+Tql/7Ad5/wChRV9K/wDBYaNm+E/gNwrFF1qQM2DgZgbAPp0P5VMfhKfxnxn/AME8da0/w/8AteeBr/VL6202xiW/ElzdzLFEmbC4UZZjgZJA5PcV+yl/8Y/ATWNyB428OkmNgB/asHof9uv53KKmMrLYuUOZ3uXNYYPq16ykFTPIQRyDljyK/UX/AIJP+PfDXhX4F+KbbWvEWlaPcyeJJJEhvr2KF2Q2tuAwDMMjIIyB2NfldRUp2dypRurH7P8A/BQv4leEfEH7H/j6w0vxTouo3039n+Xa2moRSyvjULZjhVbJwATx2Br8q/2Y/wDk5T4Tf9jbpP8A6WRV5pXp37MEbSftKfCcKpc/8JZpRwoJOBdxZP0AB/Km9WmJLli0f0G1/PZ+0rqR1b9on4oXm8yLN4n1JkYkH5ftUgUZ9AoGPpX9Bl7dx6fZz3UpxFDG0jk9AoGSfyr+cDxXqkmueKNY1KVt8t5eTXDtknLPIzE5+p71pU2M6e59e/8ABJmza4/aevZgG2W/h26YsFyMmWBQCfoSfwrpP+CwMyv8bPBqDqmgc/jcSkVN/wAEfdJNx8XPG2o7Mi20ZIg2OPnmU4z6nZ+lUv8Agr23/F9PCn/YBX/0fLUfZK+2fNX7JVlJf/tP/CqKPbuXxLYSnccDak6O344U/pX9ANfgZ+xh/wAnVfC7/sOQfzr986unsRU3CiiitDI/P3/gsJq32f4V+BNODYNzrEsxXHVY4SP5uK/Kav0I/wCCw/jBb34j+AfCytk6bpc+oyAetxKEXPuBbH8/evz3rnludMPhP3n/AGHdNbS/2TfhnCwwzaWJj8pH35GcH8mH1r4i/wCCxf8AyUX4d/8AYKuP/Ry1+ivwF8OP4Q+CHgDRZV2z2Gg2NvKMY/eLAgf/AMezX51f8Fiv+Si/Dv8A7BVx/wCjlrSXwmcPiPz1or2/9inwLoPxL/ae8D+GvE2nR6vod/Lcrc2crMqyBbSZ1BKkEYZVPB7V+tn/AAwL8AP+ia6d/wCBFx/8crOMXLU1lPl0Pwkor92/+GBfgB/0TXTv/Ai4/wDjlH/DAvwA/wCia6d/4EXH/wAcquR9xe0XY/CSv0u/4I3/APNTP+3L/wBq18N/tKeGdL8FftAfEHQdEs1sNI07W7q2tbWNmKxRrIQqgkk4AA6mvuT/AII3/wDNTP8Aty/9q0o/FYJfDc/S2vwC/a7/AOTnfib/ANh25/8AQ6/f2v59/wBqdmk/aP8AiSzEsf7euuScn/WGrqbGdPdnv3/BJqFpP2oLxlGRH4du2bnsZYB/Miv2Kr8gP+CRsbSftL64yjiPwvdM30+1Wo/mRX6/04bCnuFFFFWZhRRRQAUUUUAFFFFABRRXlP7QX7Sngr9m/wAKSav4p1BftboxstJtyDdXjjoqL2GcZY8CgPJHRfF74veGfgf4F1DxZ4rv1stMtFwqjmWeQ/dijXqzMe3bknABI/Dj9p79pPxB+018RrjxBq7NbaZAWh0rS1bKWcGchfdzgFm7n2AFP/aY/ai8W/tO+Mv7W16Y2mlWxK6dosDkwWiE8kD+Jz3cjJwOwArxysJSvojphG2rCv0L/wCCWf7LbeJPEDfFzxJYN/ZelyNDoUc6kLNcjAa4AP3ljBKgjjeT3Svmb9kf9mDV/wBp74mQaRCJrTw3Yss+saoi8QREnCKcY8x8EKD7n+Gv3T8J+FtL8EeGdM0DRbRLHStOgW2treMcIijAH1/macI9WKpLojWooorY5z8bf+Ck37MLfBv4pP4y0OxMXg/xRM0v7lf3Vpen5pIv9kPy6j/fA+7XxtX9E/xg+E+g/G74eax4P8RwGXTdQi2eZHjzIJBykqE9GVsEfTB4Jr8H/j58C/EX7PXxG1Dwn4hgYNCxktL1VIivLckhJUPoQORnggisJq2qOiErqzPoL/gn9+2o/wAA/EK+DvFtzu8AapNlZ3yTplwSB5o5/wBU3O5cejDowb9i7O8g1K0hurWeO5tZkEkU0Lh0dTyGVgcEEdwa/mrr7H/Yv/4KBax8AZLbwp4v+0674CeTEeDvudMzjJiz96Pv5ZPHJHoXGXRhOF9UfspRXP8Agbx94e+JXhu117wxq9rrWkXK5jurSQMuf7pHVWHdTgiugrY5wooooAKKKKACiivI/wBov9pjwd+zT4Pk1jxJdiXUJEb+z9HgYG5vZOwUdlB6ueBz1OAQPJGT+15+0vpX7M/wru9Xlmjk8SXytbaNp5+Zprgr98j+4g+ZieOg6sK/CPWtZvvEWsX+q6ncyXuo308l1c3MzZeWR2LO7H1LEn8a734//HzxP+0V8QrvxT4luMlv3dnYxkiGzhB+WNB/NjySSa82rnlLmOqMeVHpP7OXwgvfjt8ZvDHg60id4r25D3kig4itU+eV2PYBARz3KjvX9BGn2Fvpen21laRLBa20SwwxIMKiKAFA9gAB+FfGX/BM79l2b4QfDuXxz4gt/K8UeKIlMUDqQ9pZA7kQ/wC05AcgdtgPINfa1axVkYzd2FFFFWZiMwVSScAcknpX85fxP1z/AISX4leLdX5P9oavd3fPX95M7/1r+g/4ma8nhX4c+KNYdti2GmXNyWPbZEzZ/MV/OdPM1xPJK335GLH8Tk1lUN6fVn09/wAE0tFOrftieDpsZj0+C+u3BH/TpLGPyaRT36fjX7c1+Q3/AASP0I337Q2uamRlbDQZV+jSSxAH64U/ma/XmqhsRUfvBRRRVmYUUUUAFFFFABXz3+25+0jbfs4/Bm/vra5VfFWrK1jo0A5bzSPmmI/uxg7s+u0d69m8ceN9F+G/hTUvEniLUItM0fT4TNcXEzYAA6ADuxOAAOpIAr8Jf2qf2jtX/aY+Kl74kvd9tpMP+jaTp2fltrcE4z/tscsx9T6AColKyLhG7PH5ppLiZ5ZXaSWRizO5JZmJyST6k+tfVv8AwTh/Z9f4z/Hi01m/iz4b8KFdSuty5WacH9xCD0yXG8+0ZHevlrSdKvNd1Sz03T7aS8v7yZLe3t4VLPLI7BVRR3JJA49a/eH9j/8AZ3s/2bvgzpvh8Ira7d/6drF0DkyXTAAqP9lAAoHT5SepOc4q7ubTlZWPb6KKK3OYKKKKAPwc/br1ldd/a4+JlyjbhHqQtc89YYo4T2HQofyryn4c2Tal8QvDFoi7nn1S1jA4HWVRj9e9afxs15fFXxm8ea0j+Ymo69f3atxgiS4kcEe2COlbf7LujP4g/aO+GdgiGTzfENkWA/uLMrMfoFBP4Vzbs69on9BMaCONEHRRgfgKdRRXScgUUUUAFfjF/wAFUP8Ak7K+/wCwRZf+gNX7O1+MX/BVD/k7K+/7BFl/6A1RPY0p/EWP+CU3/J1S/wDYDvP/AEKKv2L1DTbPVrfyL61gvIM58q4jV1yOhwRjNfjp/wAEpv8Ak6pf+wHef+hRV9Wf8FZPGmv+D/hV4LOha1f6MbrWHSdrC4eEyqsLEKxUjIB9aUXaNxyV5H2b/wAIJ4a/6F7Sv/AGL/4mq+oeBfDQsLkjw9pQPlN/y5Reh/2a/n5/4XJ49/6HXxB/4M5//i6Q/GPx6ykHxr4gIPBB1Ofn/wAepe0XYr2b7nN6yoXWL4KMATyAAdPvGv1R/wCCSfhvSdZ+A3iubUNLsr6VfEsirJc26SMB9ltjgEjpkn8zX5SMxZizEkk5JPJ+tbmgePfEvhW1kttF8QappFtI/mPDY3kkKsxAGSFbrgDr2ArOLs7mko3Vj+iH/hBPDX/QvaV/4Axf/E1NZ+EdD026S4tNG0+1uE+7LDaojD6ECv56/wDhcnj3/odfEH/gzn/+Lr0r9mf4xeO5f2i/hhby+Mtdlt7nxNpttPDLqMzpJFJcxo6MpbBVlZhyOcmtedGPs33P2P8A2ovGsfw9/Z5+IOvSSeW1to86RnOMyyL5cYHuXdR9TX8+1fq5/wAFc/it/Yfwx8N+AbWfZca7d/bruNTybeD7oI9DKyn/ALZ1+UVRN62LprS5+on/AAR18KvD4S+IniV0Hl3F9b6dE/fMcbSOOn/TWPvXjf8AwVumST9ojRY1bLpoUO4Y6ZllI/Svuz/gnt8O/wDhXP7KfhCGWHyr3Vlk1e5yMEtM2UJHqIljH/Aa/P3/AIKuXhuP2o1h+XEGh2o468tISD+YqnpEmOs7nln7C8KXH7W/wyWRQ6jU9wB9VidgfqCB+VfvJX4Wf8E97cXX7Yvw3Qx+YBc3T4xn7tnOwP4EZ/Cv3Tpw2FU3Ciisjxd4ms/BfhXWNf1FtlhpdpLeTt32RoXbHvgVoZH4nf8ABRLxoPGn7WXjN0kMkGmtDpkfOQPKjUMB7by/5mvEvhn4Vbxx8RfDHh0Kz/2pqVvZsF4O2SVVY/gCfyqh4u8TXnjTxVrPiDUG33+q3k17Ow6eZI5dse2WNfQH/BOnwK/jr9rLwl+68y20cTavcH+4sSEIfxkeMf8AAq595HXtE/cKONYkCIoRVGAqjAAxX5Yf8Fi/+Si/Dv8A7BVx/wCjlr9Ua/LH/gsVDL/wn/w6mMb+UdMuVEm07SwlUkZ6ZAI/OtpbGENz5N/ZP+KWj/BT9oLwj4019LiTSNKkuGnW0TfLh7eWJdqkj+Jx39a/S7/h7H8GP+fTxL/4Ap/8cr8dqKxUmtDaUVLVn7E/8PY/gx/z6eJf/AFP/jlH/D2P4Mf8+niX/wAAU/8AjlfjtRT52L2cTvvj5440/wCJXxq8beK9JWZNM1jVri9thcKFkEbuWUMM8HB9TX3h/wAEb/8Ampn/AG5f+1a/NGv0x/4I4wyi3+Jc3lt5RazQSbTt3ASkjPqAf1FEdxy+Gx+lVfzxfH67W++OXxAnQEBtevvvdeJ3H9K/ocY4BJr+b/xpqy6/4x13VEOUvb+4uVPs8jMD+tOfQzp9T7Y/4I/6esnx08Y32W3w+G2gA/hw91AxPTr+7Hfua/WmvzA/4I26aZvEXxSv+cQWunQHkY+d7hh/6LP61+n9XDZES3CiiirICiiigAooooAKyvE3inSPBeh3es69qdro+lWib57y9mWKKMdOWJxycY9c1q15L+1N8DYv2h/gprvg0zC3vplW5sJ2YhUuozujLf7JOVPsxPUUD66nyP8AtGf8FXtH0m0udH+EdkdX1Fsp/wAJBqULJbRDpuiiOGdv97AHcHpX5reOvH3iH4meJrvxB4o1e61vWLo5kuruQs2B0Uf3VA6KBgVn+IPD+o+FNcvtG1ezl0/VLCZre6tZlw8UiEhlI9QQelZ9czk2dMYpbBXqv7On7OXiv9pTx5F4e8OW5jto8SahqsqnyLGHIBdjnlj2UHJ+gJHffsq/sOeNP2lNSgv3hl8O+CUOZ9cuY/8AXYOCkCnl2PPP3Rg5PY/sf8Hvgz4U+Bfgu08M+EtMj0+yhUGWXAM1zJgAyyv1Zz69ugwOKqMb6sUp20RX+BvwP8M/s+/D+y8JeFrZo7SE+ZPczEGa6mIAaWQgDLHA6DAAAHAr0GiitzmCiiigArxv9qD9mPw3+054BfRNYX7JqtqHl0rVoxl7SYjuP4kY43L3A4wQCPZKKN9w21R/PB8afgn4r+Afji68L+LdPazvYvnhmT5obmMniSN8fMp/TkGuDr+hP46fAHwd+0P4Nm8PeLdOW4TBa1vogFubOTGN8T44PqDwehFfjn+1J+xP44/Zo1aa4uLd9e8HO2bbxBaRkoMkgJMvWJxx1+U5GCegwlG2qOmM+bRnn/wV/aE8d/s/66dT8F67PpwkI+02Lkva3OOgkiJ2kgZ+bGRk4NfpL8Cv+Crngjxfa2tj8R7GTwdrGAsl9bI89hI394AZeMH+6QwH941+SdTWtrNfXUNtbxNPcTOsccaAlmZiAFA9ScfnSUmVKKe5/R74X8XaJ430W31jw9q9lrmlXAzFeafcLNE3qAykjI7jtWxXg/7FnwAb9nX4F6VoF5K02t3zf2lqfJ2pcSKuY1HoihV9yCe+K94roXmcr8gqpqmq2eiWM97qF3BY2UCmSW5uZVjjjUclmYkAAepq3X5E/wDBVNfiLpPxljj1nVr648BanbpNo9qkjLaIyALKhQfKZFbDEkZw6/QJuyuOK5nY98/aY/4Km+G/B9veaH8K4o/E+uZMR1uYEWNuQSCyDrMfTBC85ycYP5g/ED4ieI/ip4qu/EfirVrjWdYuj+8ubhskKOiKOiqB0UDFc5U1naT6hdQ2trDJcXMzrHFDEpZ3YnACgDkkkdB3rncmzpjFRIa+8P8Agnn+w7L8TtUs/iR460/HhC0k8zTdOukP/EzlU8Oyn/lip9fvEY6A11n7Gf8AwTPutSm0/wAa/F60a1s1YT2fhZz+8mxyrXOPuqevlg5/vY6H9ObW1hsbWK3toUt4IlCRxRqFVFAwAAOgA4rSMerM5z6IlACgADAHFLRSOdqHHXGa1MBaK/BLx5+1N8Xj428QbfiT4mhQahcBY4dSlRFAkYBVUNgADHAHasF/2ofi9IhRviZ4pKsMEHVpu/UferPnXY19m+5+pH/BTH4/af8ADX4D6j4PtbyM+JvFifYkt0cb4rQkefIy/wB1lzH/AMDPoa/Ger+ta9qXiTUpdQ1a/udTv5T+8ubuZpZG+rE5/WqFZyfMzaMeVWP0x/4I5+FWEHxI8SvHhS1rp0UmOpG+Rx+sf5iv0qr5j/4Jz/C+T4Y/st+HluoDBqGvSya1cKwIP73aI8/9skjr6craOiSOeTu7hRRRVEBRRRQAVmeJPEmmeD9Bvta1q+h0zSbGFp7m6uG2pGijJJP+HJOK06/FH9ur9rbxp8afHmp+Eru2uPC/hjQ7yS3XRCzK80iMV82fj5jgcLjAzx1zUyfLqXGPM7Df24P21tR/aV8Rf2JoTzaf8PtOl3WtswKveyDI8+UfntU9Aeea+VKK+0/2A/2H7r43a5b+N/GVnJb+A7CUPBbyqVOrSqfuDp+6Uj5m79B3xhrJnRpFHsX/AATD/ZBksfs/xj8W2uySRCPDtlKvKqQQ1231Hyp7Fj3FfpNUVvbxWlvFBBGkMEShEjjUKqqBgAAdAB2qWuhKysjlbu7sKK8A/ba/aC1z9m34MHxV4dsrG+1WS/hso11FXaFQ4YliqspJwuB8w61+f3/D3D4zf9AXwZ/4L7n/AOSaTkluUotn7AVx3xg8eWPwx+F/ijxTqNwlta6Zp80+9yBlwpCKP9pnKqAOSSMV+WH/AA9w+M3/AEBfBn/gvuf/AJJrxb9oP9sr4lftKW1tY+Kb+1tNGt2Ei6TpMLQWzSdpHBZmdsHjcxAxwBU866FKmzxK6uGurmWZvvSOzn8SSf519P8A/BNLwm3ib9rvwrcbd8Gj295qMoxngQNGh69pJU/Kvluv0q/4I/8AwtuluPGnxCubZo7RkTR7KZhgSNkSTbe/y4jHpz7Gs47o1lpE/TGiiiug5QooooAK/GL/AIKof8nZX3/YIsv/AEBq/Z2vxi/4Kof8nZX3/YIsv/QGqJ7GlP4ix/wSm/5OqX/sB3n/AKFFX6Q/tZfsr6b+1Z4R0fRL/Xrrw++mXpvIri3gWbdlChVlJHGCOQe1fm9/wSm/5OqX/sB3n/oUVfpR+1R+1Lo37KvhPSNb1fR73Wv7TvDZw29k6IQQhcszMegA7Z60o2tqOV+bQ+Vf+HN2h/8ARTtR/wDBRH/8dqO5/wCCOmh29vLKPibqB2KWx/ZMfYE4/wBbWp/w+K8G/wDRPdd/8C4Kjuv+Cwng6e3liHw/1wF0Zc/a4e4IzR7o/fPy2vrf7He3EAbd5UjR7sYzgkZx+FfX37GX7BunftU/DvWPEt54vuvD0lhqracLeCyWcOBFFJv3F1/56EY9vevkG+uBeX1xOFKiWRpAp6jJJx+tfZH7E/7d2g/ss/DfWfDWq+F9S1ye/wBWbUVns540VVaGKPaQ3fMZPHqKzja+prK9tNz3X/hzfof/AEU/Uf8AwUx//Ha6n4W/8EpfD3w1+JHhnxbJ4+1LVDoWoQanHZjT44RLJDIsiBm3thdyrnA5GRx1rG/4fFeDf+ie67/4FwV0nw0/4KreD/iN8RPDXhSPwTrenza5qVvpsVzJcQusck0gjQsB23MM47Z4Nae6Y++fn/8AtvfFu++MX7SHizU7rzorPTZzpNhbTKVMNvCzKBg9Nzl5Oe8hriPgD8J7r43/ABg8L+C7UuianeKlzMikmG3U7pZPqqBuvfFfrZ+2R+wh4f8A2jtPl13Qxb+H/H0CEpeqgWK/wOI7jHfgYccj3HFcN/wTx/Y71f8AZ8svEXjf4gaWLDxZOrWlpa+dHMba0X5nfKMV3SMB3yAo6bjS5XfUtTXLofbul6ba6Lplnp1lCtvZ2kKW8MKDASNAFVR7AAV+Kn/BTDXodb/a68URQOHGn21nZuV6bhArkZ7kF8fga+ote/4LE+HF0+7Gi/D7VXvtrC3a+vIlizg7S4XJx0yB+dfmd4w8Vaj458Vax4i1ec3Oqardy3t1Kf4pJHLMQPTJPTjpSnJNWRMItO59G/8ABM7Tje/tjeDphu/0O31Cc7enNnNHz7fvP5V+29fkD/wSV8Lyar+0Tq2s7MwaVokwLY6PLJGq8/QP/nNfr9VQ2JqbhXyT/wAFN/ionw8/Zn1DSoZtmp+KLmPS4UB+byv9ZM2M5wEXbn1kWvravxy/4KnfF6Px9+0BH4YsrgT6d4StfsjbTlftUmHmA91HlqfdCO1OTshQV2fGNfp3/wAEfPhqLfSfHHj2eD95cyR6PaykD7qYklwfcmL/AL5FfmRbW8t5cRQQo0s0rCNEUZLMSMAe5JFf0Bfsu/COH4H/AAI8IeEUjCXdraCa9bu91KfMmJPs7FRnsoHas4LW5tUdkeq1Dc2cF4gS4hjnQHIWRQwz+I61NRW5zFH+wdM/6B9r/wB+U/wo/sHTP+gfa/8AflP8KvUUAUf7B0z/AKB9r/35T/Cj+wdM/wCgfa/9+U/wq9RQBR/sHTP+gfa/9+U/wqxb2sNmmyCGOBM52xqFH5Yr5u/bh/a0vv2U/Cfh680rRbfWdU1q6kgjW8dliiSNVZmO3knLqBz618af8PgviF/0Jfh3/vub/wCKqXJItRb2P0I/as+KMXwe/Z98b+JDOtvex6dLb2BbvdSqUhAGecOwP0U1/P8AV7v+0t+2R48/agmsoPEEltpmhWLeZBo+mqyweaQQZXJJZ3xwCTgdgMnPhNYylfY2hHlWp+qX/BHfRWt/hx8QtWKkC71W3t1YjGRFEW4/7+mv0Ir5z/YB+Ed18IP2ZfDNnqUJt9W1bdq91EykNH52GRG/2hGEBHY5r6MreOyMJO7CiiimSFFFFABRRRQAUUUUAfn9+31+wPrnxl8cad43+HNpbyazfYttZs5plhR9oAjuAT3wNrfRT61e/Zx/4JX+FfA/2bWfibdR+MNaVg66VACunwkdmyN0x+oC+x61950VPKr3L5na1yGzs4NOtYrW1gjtraFRHHDCgVEUcBVUDAAHpU1FFUQFFFFABRRRQAUUUUAFVtQ0+21axuLO9t4ruzuI2imt50DpIhGGVlIwQQSCDVmigD8/P2lv+CVuheLPtWu/Ci5j8N6qSZH0G6JNlN7RvyYjntyv+7XC/sG/sE+KvDHxim8WfFDw2dMtfDbb9NtrlkkW5vAfkmXBOVjxuDH+Lb6V+ntFRyq9y+eVrBRRRVkBXiv7XH7PVn+0l8G9U8Ntsh1m3BvdIumH+qukU7QT2V+UbHZs9q9qoo8mNaO6PxD+EP8AwTq+MnxQ1mS3vvD83gvTIJjFPqGvxPB0OCY4yN0g9CBtPrX6bfs3/sO/Dn9nBYdQ0+0OveKlTa+vakimVSRhvJT7sQIOOMnHG419DUVCikU5thRRRVkBSPyjAemP0paKAP54viJ8OfFdj4/8SW8/hrVo5Y9SuAymxl/56t/s9CO47Gud/wCEE8Tf9C9qv/gDL/8AE1/R/RWfs/M19o+x/Ofo/wAJ/G/iC5Ftpfg3X9RuGOBFa6ZPK3PsE9j+VfZX7Jv/AATO8V+J/FGn+Ifirph0DwxauJjotww+13xBBVHUH93Ge+47u2Ocj9ZqKFBIHUb0RFBBHawxwwxrFFGoRI41CqqgYAA7DjpUtFFaGQUUUUAFFFFABXyP+3J+w/p37Rmiy+JfDkcWn/EOyixHLgLHqMajiGU/3sfdc9MYPHT64opNX0Y07ao/Jj9lT/gmT4q8TeLjqfxc0ubw74c0+QH+yzMhnv3BBC5QnbF6tkE9B61+rmk6TZ6DpdppunWsVlYWkSwQW0ChUjRRhVUDoAAKt0UJJbDcnLcKKKKZJ8ff8FSdA1PxB+zME0zT7rUJINYtpZUtYmlZEw67iAOBlgM+4r8gf+EE8Tf9C9qv/gDL/wDE1/R/RUSjzamkZ8qP5wP+EE8Tf9C9qv8A4Ay//E05fAXiZ2VV8OasSTgAWMpP0Hy1/R7RS9mu5XtH2Pw0+BP7A/xY+NWsWgn8P3vhDw+7Dz9Y1u2eALHnkxxNhpTjOMDH+0K/Z74U/DLRPg58P9G8HeHYDBpWlw+VHuxukYks8jEdWZizE+pNdbRVKKiZyk5bhRRRVEhRRRQAV+PP/BULwbr+oftSXF5a6JqN1aTaRaGOeC1d43wGBwwHOCCK/Yaik1dWKjLldz8gv+CWfg/XtN/ade8u9E1C1tItDuhJPPayIilmiABYrjJPqa+i/wDgrj4d1XXvhN4IfTdNutQFvrTmX7LC0pQNCwBYKDgEg9a+8qKXLpYfNrc/nA/4QTxN/wBC9qv/AIAy/wDxNH/CCeJv+he1X/wBl/8Aia/o/oqfZruX7R9j+cD/AIQTxN/0L2q/+AMv/wATR/wgnib/AKF7Vf8AwBl/+Jr+j+ij2a7h7R9j+cD/AIQTxN/0L2q/+AMv/wATXpn7MfgTxKP2kPhZIfD2qhIvFOmTSMbKUBI0uo3dyccKqqWJPQA9K/fOinyeYvaPsFUtajebR7+ONS7tBIqqo5JKkACrtFWZH84cvw/8UQyPHJ4b1eORG2sjWMoIIOCCNvUGuk8D/s8/Ez4kalHZeHfAuvajI7bTKtjIkKe7ysAiD/eav6GKKy5F3NvaM+aP2F/2UT+zB8N7lNXeO58Ya46z6nJC25IVUERwIe4XcxLdyx7AV9L0UVotFZGTd9Wc18SfE1x4L+HvibxBaWU2o3el6bcXkNnboXkmeONmVFUAkkkAV/Ppr3h/xj4m1zUdX1DQ9Wnv9QuJLq4laylJeSRizMfl9Sa/owoqXHmKjLlPxn/4J3fsx6p8Rvjxp+u+I9Bvrfw14ZI1CR7u2eKOa6UgwR5ZcHDYcqD0Tng1+zFFFVFcuwpS5ncKKKKZIUUUUAFFFFAH5/8A/BYDw7d6l8MfAeqW9lPcRWOqzRTTRKWWISxDG70BMY5PpX5VfY7j/nhJ/wB8Gv6VaKzlG7vc0jPlVj+bvQfCGveKdRTT9F0TUdXv35W1sLSSeVuQOFUE9SOg7197fsa/8E1vEF94o07xh8WNPOkaPZMtxbeH5iDcXUgOV84Z+RAeSp5OADgZz+p1FCglqN1G9BFUIoVQAAMADgfSloorQyCiiigAooooAKKKKACiiigAooooAKKKKACiiigAooooAKKKKACiiigAooooAKKKKACiiigAooooAKKKKACiiigAooooAKKKKACiiigAooooAKKKKACiiigAooooAKKKKACiiigAooooAKKKKACiiigAooooAKKKKACiiigAooooAKKKKACiiigAooooAKKKKACiiigAooooAKKKKACiiigAooooAKKKKACiiigAooooAKKKKACiiigAooooA//Z"/>
          <p:cNvSpPr>
            <a:spLocks noChangeAspect="1" noChangeArrowheads="1"/>
          </p:cNvSpPr>
          <p:nvPr/>
        </p:nvSpPr>
        <p:spPr bwMode="auto">
          <a:xfrm>
            <a:off x="3871314" y="-96546"/>
            <a:ext cx="2260571" cy="226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4663" tIns="32331" rIns="64663" bIns="32331" numCol="1" anchor="t" anchorCtr="0" compatLnSpc="1">
            <a:prstTxWarp prst="textNoShape">
              <a:avLst/>
            </a:prstTxWarp>
          </a:bodyPr>
          <a:lstStyle/>
          <a:p>
            <a:endParaRPr lang="ja-JP" altLang="en-US" sz="1273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6D36266-DBE4-186D-118B-D87C14BD5A33}"/>
              </a:ext>
            </a:extLst>
          </p:cNvPr>
          <p:cNvSpPr txBox="1"/>
          <p:nvPr/>
        </p:nvSpPr>
        <p:spPr>
          <a:xfrm>
            <a:off x="6820016" y="3701803"/>
            <a:ext cx="7731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spc="106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所在地：</a:t>
            </a:r>
            <a:endParaRPr lang="en-US" altLang="ja-JP" sz="2000" b="1" spc="106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4" name="角丸四角形 60">
            <a:extLst>
              <a:ext uri="{FF2B5EF4-FFF2-40B4-BE49-F238E27FC236}">
                <a16:creationId xmlns:a16="http://schemas.microsoft.com/office/drawing/2014/main" id="{1ECDC220-41F5-C78D-8B38-DBE4EDC18684}"/>
              </a:ext>
            </a:extLst>
          </p:cNvPr>
          <p:cNvSpPr/>
          <p:nvPr/>
        </p:nvSpPr>
        <p:spPr>
          <a:xfrm>
            <a:off x="6284641" y="1879827"/>
            <a:ext cx="492319" cy="509622"/>
          </a:xfrm>
          <a:prstGeom prst="roundRect">
            <a:avLst/>
          </a:prstGeom>
          <a:solidFill>
            <a:srgbClr val="005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２</a:t>
            </a:r>
            <a:endParaRPr lang="ja-JP" altLang="en-US" sz="2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5" name="角丸四角形 60">
            <a:extLst>
              <a:ext uri="{FF2B5EF4-FFF2-40B4-BE49-F238E27FC236}">
                <a16:creationId xmlns:a16="http://schemas.microsoft.com/office/drawing/2014/main" id="{1ECDC220-41F5-C78D-8B38-DBE4EDC18684}"/>
              </a:ext>
            </a:extLst>
          </p:cNvPr>
          <p:cNvSpPr/>
          <p:nvPr/>
        </p:nvSpPr>
        <p:spPr>
          <a:xfrm>
            <a:off x="6284640" y="2481124"/>
            <a:ext cx="492319" cy="509622"/>
          </a:xfrm>
          <a:prstGeom prst="roundRect">
            <a:avLst/>
          </a:prstGeom>
          <a:solidFill>
            <a:srgbClr val="005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３</a:t>
            </a:r>
            <a:endParaRPr lang="ja-JP" altLang="en-US" sz="2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6" name="角丸四角形 60">
            <a:extLst>
              <a:ext uri="{FF2B5EF4-FFF2-40B4-BE49-F238E27FC236}">
                <a16:creationId xmlns:a16="http://schemas.microsoft.com/office/drawing/2014/main" id="{1ECDC220-41F5-C78D-8B38-DBE4EDC18684}"/>
              </a:ext>
            </a:extLst>
          </p:cNvPr>
          <p:cNvSpPr/>
          <p:nvPr/>
        </p:nvSpPr>
        <p:spPr>
          <a:xfrm>
            <a:off x="6285851" y="3076469"/>
            <a:ext cx="492319" cy="509622"/>
          </a:xfrm>
          <a:prstGeom prst="roundRect">
            <a:avLst/>
          </a:prstGeom>
          <a:solidFill>
            <a:srgbClr val="005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</a:p>
        </p:txBody>
      </p:sp>
      <p:sp>
        <p:nvSpPr>
          <p:cNvPr id="47" name="角丸四角形 60">
            <a:extLst>
              <a:ext uri="{FF2B5EF4-FFF2-40B4-BE49-F238E27FC236}">
                <a16:creationId xmlns:a16="http://schemas.microsoft.com/office/drawing/2014/main" id="{1ECDC220-41F5-C78D-8B38-DBE4EDC18684}"/>
              </a:ext>
            </a:extLst>
          </p:cNvPr>
          <p:cNvSpPr/>
          <p:nvPr/>
        </p:nvSpPr>
        <p:spPr>
          <a:xfrm>
            <a:off x="6284639" y="3666770"/>
            <a:ext cx="492319" cy="509622"/>
          </a:xfrm>
          <a:prstGeom prst="roundRect">
            <a:avLst/>
          </a:prstGeom>
          <a:solidFill>
            <a:srgbClr val="005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endParaRPr lang="en-US" altLang="ja-JP" sz="2000" b="1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13047572" y="8715892"/>
            <a:ext cx="1399729" cy="135483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ハローワークで</a:t>
            </a:r>
            <a:endParaRPr lang="en-US" altLang="ja-JP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4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二次元コードを作成・貼り付けします</a:t>
            </a:r>
            <a:endParaRPr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12725948" y="8272011"/>
            <a:ext cx="2042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求人情報はこちら↓</a:t>
            </a:r>
            <a:endParaRPr lang="ja-JP" alt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91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1bf56cf3-57f2-4360-ae28-1592c25236f2">
      <UserInfo>
        <DisplayName/>
        <AccountId xsi:nil="true"/>
        <AccountType/>
      </UserInfo>
    </Owner>
    <TaxCatchAll xmlns="1a0f67c0-b883-4958-85be-3f4367241caa" xsi:nil="true"/>
    <lcf76f155ced4ddcb4097134ff3c332f xmlns="1bf56cf3-57f2-4360-ae28-1592c25236f2">
      <Terms xmlns="http://schemas.microsoft.com/office/infopath/2007/PartnerControls"/>
    </lcf76f155ced4ddcb4097134ff3c332f>
    <_Flow_SignoffStatus xmlns="1bf56cf3-57f2-4360-ae28-1592c25236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75C02563A07A64A9927A3317E0D35E3" ma:contentTypeVersion="16" ma:contentTypeDescription="新しいドキュメントを作成します。" ma:contentTypeScope="" ma:versionID="a0336cb030e87492a99ef16b6b605981">
  <xsd:schema xmlns:xsd="http://www.w3.org/2001/XMLSchema" xmlns:xs="http://www.w3.org/2001/XMLSchema" xmlns:p="http://schemas.microsoft.com/office/2006/metadata/properties" xmlns:ns2="1bf56cf3-57f2-4360-ae28-1592c25236f2" xmlns:ns3="1a0f67c0-b883-4958-85be-3f4367241caa" targetNamespace="http://schemas.microsoft.com/office/2006/metadata/properties" ma:root="true" ma:fieldsID="fdfded34977dee11daeb00381cfd8af2" ns2:_="" ns3:_="">
    <xsd:import namespace="1bf56cf3-57f2-4360-ae28-1592c25236f2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56cf3-57f2-4360-ae28-1592c25236f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cbb49e8-3a6c-4517-9cec-ed32ab961eed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1D75D-1B80-4C55-8FF1-FDAADCFA645F}">
  <ds:schemaRefs>
    <ds:schemaRef ds:uri="http://purl.org/dc/elements/1.1/"/>
    <ds:schemaRef ds:uri="1a0f67c0-b883-4958-85be-3f4367241caa"/>
    <ds:schemaRef ds:uri="http://purl.org/dc/dcmitype/"/>
    <ds:schemaRef ds:uri="http://schemas.microsoft.com/office/2006/metadata/properties"/>
    <ds:schemaRef ds:uri="http://schemas.microsoft.com/office/2006/documentManagement/types"/>
    <ds:schemaRef ds:uri="1bf56cf3-57f2-4360-ae28-1592c25236f2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C862006-7AFD-4312-B831-CD135AAB8A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3E8437-173D-4888-AD0F-0D0C55292CE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200</Words>
  <PresentationFormat>ユーザー設定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会社名（会社のロゴやフォントをお使いください）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0x010100C75C02563A07A64A9927A3317E0D35E3</vt:lpwstr>
  </property>
  <property fmtid="{D5CDD505-2E9C-101B-9397-08002B2CF9AE}" pid="3" name="MediaServiceImageTags">
    <vt:lpwstr/>
  </property>
</Properties>
</file>