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7"/>
  </p:notesMasterIdLst>
  <p:sldIdLst>
    <p:sldId id="261" r:id="rId5"/>
    <p:sldId id="258" r:id="rId6"/>
  </p:sldIdLst>
  <p:sldSz cx="10693400" cy="15122525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江口敦子" initials="江口敦子" lastIdx="0" clrIdx="0">
    <p:extLst>
      <p:ext uri="{19B8F6BF-5375-455C-9EA6-DF929625EA0E}">
        <p15:presenceInfo xmlns:p15="http://schemas.microsoft.com/office/powerpoint/2012/main" userId="江口敦子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E5F6"/>
    <a:srgbClr val="FFCCFF"/>
    <a:srgbClr val="FFCCCC"/>
    <a:srgbClr val="9999FF"/>
    <a:srgbClr val="FF9933"/>
    <a:srgbClr val="79D6F7"/>
    <a:srgbClr val="99FFCC"/>
    <a:srgbClr val="FF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994E28-3D9E-4261-B565-87C6FC13ECFE}" v="10" dt="2026-03-17T00:14:56.350"/>
    <p1510:client id="{B2D55A53-ED93-46C7-A356-C44E61C2171F}" v="4" dt="2026-03-16T07:35:23.5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1668" y="78"/>
      </p:cViewPr>
      <p:guideLst>
        <p:guide orient="horz" pos="4764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commentAuthors.xml" Type="http://schemas.openxmlformats.org/officeDocument/2006/relationships/commentAuthors"/><Relationship Id="rId9" Target="presProps.xml" Type="http://schemas.openxmlformats.org/officeDocument/2006/relationships/pres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6552A-D42A-4D46-87DF-68921D7B776F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6125"/>
            <a:ext cx="26352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F4102-648B-4EF5-819E-DB584836B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84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75" y="2474918"/>
            <a:ext cx="8020050" cy="5264879"/>
          </a:xfrm>
        </p:spPr>
        <p:txBody>
          <a:bodyPr anchor="b"/>
          <a:lstStyle>
            <a:lvl1pPr algn="ctr">
              <a:defRPr sz="526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75" y="7942831"/>
            <a:ext cx="8020050" cy="3651109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98" indent="0" algn="ctr">
              <a:buNone/>
              <a:defRPr sz="1754"/>
            </a:lvl2pPr>
            <a:lvl3pPr marL="802194" indent="0" algn="ctr">
              <a:buNone/>
              <a:defRPr sz="1579"/>
            </a:lvl3pPr>
            <a:lvl4pPr marL="1203292" indent="0" algn="ctr">
              <a:buNone/>
              <a:defRPr sz="1403"/>
            </a:lvl4pPr>
            <a:lvl5pPr marL="1604390" indent="0" algn="ctr">
              <a:buNone/>
              <a:defRPr sz="1403"/>
            </a:lvl5pPr>
            <a:lvl6pPr marL="2005488" indent="0" algn="ctr">
              <a:buNone/>
              <a:defRPr sz="1403"/>
            </a:lvl6pPr>
            <a:lvl7pPr marL="2406585" indent="0" algn="ctr">
              <a:buNone/>
              <a:defRPr sz="1403"/>
            </a:lvl7pPr>
            <a:lvl8pPr marL="2807683" indent="0" algn="ctr">
              <a:buNone/>
              <a:defRPr sz="1403"/>
            </a:lvl8pPr>
            <a:lvl9pPr marL="3208780" indent="0" algn="ctr">
              <a:buNone/>
              <a:defRPr sz="1403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23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86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52465" y="805138"/>
            <a:ext cx="2305764" cy="1281564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171" y="805138"/>
            <a:ext cx="6783626" cy="1281564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61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25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602" y="3770136"/>
            <a:ext cx="9223058" cy="6290549"/>
          </a:xfrm>
        </p:spPr>
        <p:txBody>
          <a:bodyPr anchor="b"/>
          <a:lstStyle>
            <a:lvl1pPr>
              <a:defRPr sz="526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602" y="10120196"/>
            <a:ext cx="9223058" cy="3308051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1098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2194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329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439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548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658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768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878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32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173" y="4025676"/>
            <a:ext cx="4544695" cy="959510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536" y="4025676"/>
            <a:ext cx="4544695" cy="959510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14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805140"/>
            <a:ext cx="9223058" cy="292298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67" y="3707120"/>
            <a:ext cx="4523809" cy="181680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98" indent="0">
              <a:buNone/>
              <a:defRPr sz="1754" b="1"/>
            </a:lvl2pPr>
            <a:lvl3pPr marL="802194" indent="0">
              <a:buNone/>
              <a:defRPr sz="1579" b="1"/>
            </a:lvl3pPr>
            <a:lvl4pPr marL="1203292" indent="0">
              <a:buNone/>
              <a:defRPr sz="1403" b="1"/>
            </a:lvl4pPr>
            <a:lvl5pPr marL="1604390" indent="0">
              <a:buNone/>
              <a:defRPr sz="1403" b="1"/>
            </a:lvl5pPr>
            <a:lvl6pPr marL="2005488" indent="0">
              <a:buNone/>
              <a:defRPr sz="1403" b="1"/>
            </a:lvl6pPr>
            <a:lvl7pPr marL="2406585" indent="0">
              <a:buNone/>
              <a:defRPr sz="1403" b="1"/>
            </a:lvl7pPr>
            <a:lvl8pPr marL="2807683" indent="0">
              <a:buNone/>
              <a:defRPr sz="1403" b="1"/>
            </a:lvl8pPr>
            <a:lvl9pPr marL="3208780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67" y="5523922"/>
            <a:ext cx="4523809" cy="812485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534" y="3707120"/>
            <a:ext cx="4546088" cy="181680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98" indent="0">
              <a:buNone/>
              <a:defRPr sz="1754" b="1"/>
            </a:lvl2pPr>
            <a:lvl3pPr marL="802194" indent="0">
              <a:buNone/>
              <a:defRPr sz="1579" b="1"/>
            </a:lvl3pPr>
            <a:lvl4pPr marL="1203292" indent="0">
              <a:buNone/>
              <a:defRPr sz="1403" b="1"/>
            </a:lvl4pPr>
            <a:lvl5pPr marL="1604390" indent="0">
              <a:buNone/>
              <a:defRPr sz="1403" b="1"/>
            </a:lvl5pPr>
            <a:lvl6pPr marL="2005488" indent="0">
              <a:buNone/>
              <a:defRPr sz="1403" b="1"/>
            </a:lvl6pPr>
            <a:lvl7pPr marL="2406585" indent="0">
              <a:buNone/>
              <a:defRPr sz="1403" b="1"/>
            </a:lvl7pPr>
            <a:lvl8pPr marL="2807683" indent="0">
              <a:buNone/>
              <a:defRPr sz="1403" b="1"/>
            </a:lvl8pPr>
            <a:lvl9pPr marL="3208780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534" y="5523922"/>
            <a:ext cx="4546088" cy="812485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4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12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35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1008172"/>
            <a:ext cx="3448900" cy="3528589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46088" y="2177365"/>
            <a:ext cx="5413534" cy="10746794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4536758"/>
            <a:ext cx="3448900" cy="8404904"/>
          </a:xfrm>
        </p:spPr>
        <p:txBody>
          <a:bodyPr/>
          <a:lstStyle>
            <a:lvl1pPr marL="0" indent="0">
              <a:buNone/>
              <a:defRPr sz="1403"/>
            </a:lvl1pPr>
            <a:lvl2pPr marL="401098" indent="0">
              <a:buNone/>
              <a:defRPr sz="1228"/>
            </a:lvl2pPr>
            <a:lvl3pPr marL="802194" indent="0">
              <a:buNone/>
              <a:defRPr sz="1053"/>
            </a:lvl3pPr>
            <a:lvl4pPr marL="1203292" indent="0">
              <a:buNone/>
              <a:defRPr sz="877"/>
            </a:lvl4pPr>
            <a:lvl5pPr marL="1604390" indent="0">
              <a:buNone/>
              <a:defRPr sz="877"/>
            </a:lvl5pPr>
            <a:lvl6pPr marL="2005488" indent="0">
              <a:buNone/>
              <a:defRPr sz="877"/>
            </a:lvl6pPr>
            <a:lvl7pPr marL="2406585" indent="0">
              <a:buNone/>
              <a:defRPr sz="877"/>
            </a:lvl7pPr>
            <a:lvl8pPr marL="2807683" indent="0">
              <a:buNone/>
              <a:defRPr sz="877"/>
            </a:lvl8pPr>
            <a:lvl9pPr marL="3208780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07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1008172"/>
            <a:ext cx="3448900" cy="3528589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6088" y="2177365"/>
            <a:ext cx="5413534" cy="10746794"/>
          </a:xfrm>
        </p:spPr>
        <p:txBody>
          <a:bodyPr/>
          <a:lstStyle>
            <a:lvl1pPr marL="0" indent="0">
              <a:buNone/>
              <a:defRPr sz="2807"/>
            </a:lvl1pPr>
            <a:lvl2pPr marL="401098" indent="0">
              <a:buNone/>
              <a:defRPr sz="2456"/>
            </a:lvl2pPr>
            <a:lvl3pPr marL="802194" indent="0">
              <a:buNone/>
              <a:defRPr sz="2105"/>
            </a:lvl3pPr>
            <a:lvl4pPr marL="1203292" indent="0">
              <a:buNone/>
              <a:defRPr sz="1754"/>
            </a:lvl4pPr>
            <a:lvl5pPr marL="1604390" indent="0">
              <a:buNone/>
              <a:defRPr sz="1754"/>
            </a:lvl5pPr>
            <a:lvl6pPr marL="2005488" indent="0">
              <a:buNone/>
              <a:defRPr sz="1754"/>
            </a:lvl6pPr>
            <a:lvl7pPr marL="2406585" indent="0">
              <a:buNone/>
              <a:defRPr sz="1754"/>
            </a:lvl7pPr>
            <a:lvl8pPr marL="2807683" indent="0">
              <a:buNone/>
              <a:defRPr sz="1754"/>
            </a:lvl8pPr>
            <a:lvl9pPr marL="3208780" indent="0">
              <a:buNone/>
              <a:defRPr sz="175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4536758"/>
            <a:ext cx="3448900" cy="8404904"/>
          </a:xfrm>
        </p:spPr>
        <p:txBody>
          <a:bodyPr/>
          <a:lstStyle>
            <a:lvl1pPr marL="0" indent="0">
              <a:buNone/>
              <a:defRPr sz="1403"/>
            </a:lvl1pPr>
            <a:lvl2pPr marL="401098" indent="0">
              <a:buNone/>
              <a:defRPr sz="1228"/>
            </a:lvl2pPr>
            <a:lvl3pPr marL="802194" indent="0">
              <a:buNone/>
              <a:defRPr sz="1053"/>
            </a:lvl3pPr>
            <a:lvl4pPr marL="1203292" indent="0">
              <a:buNone/>
              <a:defRPr sz="877"/>
            </a:lvl4pPr>
            <a:lvl5pPr marL="1604390" indent="0">
              <a:buNone/>
              <a:defRPr sz="877"/>
            </a:lvl5pPr>
            <a:lvl6pPr marL="2005488" indent="0">
              <a:buNone/>
              <a:defRPr sz="877"/>
            </a:lvl6pPr>
            <a:lvl7pPr marL="2406585" indent="0">
              <a:buNone/>
              <a:defRPr sz="877"/>
            </a:lvl7pPr>
            <a:lvl8pPr marL="2807683" indent="0">
              <a:buNone/>
              <a:defRPr sz="877"/>
            </a:lvl8pPr>
            <a:lvl9pPr marL="3208780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92371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171" y="805140"/>
            <a:ext cx="9223058" cy="2922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171" y="4025676"/>
            <a:ext cx="9223058" cy="9595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171" y="14016342"/>
            <a:ext cx="2406015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2191" y="14016342"/>
            <a:ext cx="3609023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2214" y="14016342"/>
            <a:ext cx="2406015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95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02194" rtl="0" eaLnBrk="1" latinLnBrk="0" hangingPunct="1">
        <a:lnSpc>
          <a:spcPct val="90000"/>
        </a:lnSpc>
        <a:spcBef>
          <a:spcPct val="0"/>
        </a:spcBef>
        <a:buNone/>
        <a:defRPr kumimoji="1"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49" indent="-200549" algn="l" defTabSz="802194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kumimoji="1"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647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743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841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940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6036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7134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8232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9329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98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194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292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390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488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585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683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780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hdphoto1.wdp" Type="http://schemas.microsoft.com/office/2007/relationships/hdphoto"/><Relationship Id="rId4" Target="../media/image6.png" Type="http://schemas.openxmlformats.org/officeDocument/2006/relationships/image"/><Relationship Id="rId5" Target="../media/image7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図 54">
            <a:extLst>
              <a:ext uri="{FF2B5EF4-FFF2-40B4-BE49-F238E27FC236}">
                <a16:creationId xmlns:a16="http://schemas.microsoft.com/office/drawing/2014/main" id="{E36DCAC9-B519-2D5E-13E1-DBB10AAFE573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57844" y="5108436"/>
            <a:ext cx="10388848" cy="1885884"/>
          </a:xfrm>
          <a:prstGeom prst="rect">
            <a:avLst/>
          </a:prstGeom>
          <a:noFill/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FB2C85E0-5A5C-974A-873A-382055356CCE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75564" y="7079364"/>
            <a:ext cx="10388848" cy="1364008"/>
          </a:xfrm>
          <a:prstGeom prst="rect">
            <a:avLst/>
          </a:prstGeom>
          <a:noFill/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B960EAE-D251-CD0C-DA56-3347E4E9DC04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72019" y="8525021"/>
            <a:ext cx="10388848" cy="1363862"/>
          </a:xfrm>
          <a:prstGeom prst="rect">
            <a:avLst/>
          </a:prstGeom>
          <a:noFill/>
        </p:spPr>
      </p:pic>
      <p:sp>
        <p:nvSpPr>
          <p:cNvPr id="72" name="雲 71"/>
          <p:cNvSpPr/>
          <p:nvPr/>
        </p:nvSpPr>
        <p:spPr>
          <a:xfrm>
            <a:off x="1107544" y="178686"/>
            <a:ext cx="8781280" cy="4704372"/>
          </a:xfrm>
          <a:prstGeom prst="clou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-19402" y="14199708"/>
            <a:ext cx="10712801" cy="922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440509" y="3391425"/>
            <a:ext cx="7407787" cy="110799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ja-JP" altLang="en-US" sz="6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４月 ２</a:t>
            </a:r>
            <a:r>
              <a:rPr lang="en-US" altLang="ja-JP" sz="6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1</a:t>
            </a:r>
            <a:r>
              <a:rPr lang="ja-JP" altLang="en-US" sz="6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 日 </a:t>
            </a:r>
            <a:r>
              <a:rPr lang="en-US" altLang="ja-JP" sz="66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(</a:t>
            </a:r>
            <a:r>
              <a:rPr lang="ja-JP" altLang="en-US" sz="66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火</a:t>
            </a:r>
            <a:r>
              <a:rPr lang="en-US" altLang="ja-JP" sz="66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)</a:t>
            </a:r>
            <a:endParaRPr lang="ja-JP" altLang="en-US" sz="6600" b="1" dirty="0">
              <a:ln w="9525">
                <a:solidFill>
                  <a:schemeClr val="tx1"/>
                </a:solidFill>
                <a:prstDash val="solid"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HG丸ｺﾞｼｯｸM-PRO"/>
              <a:ea typeface="HG丸ｺﾞｼｯｸM-PRO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44024" y="14256777"/>
            <a:ext cx="895879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5000" b="1">
                <a:ln w="9525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会場：ハローワーク大分３階</a:t>
            </a:r>
            <a:endParaRPr lang="en-US" altLang="ja-JP" sz="5000" b="1">
              <a:ln w="9525">
                <a:solidFill>
                  <a:schemeClr val="tx1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716066" y="5048742"/>
            <a:ext cx="53467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altLang="ja-JP" sz="3600">
                <a:solidFill>
                  <a:prstClr val="black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120256" y="4512172"/>
            <a:ext cx="48826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n-US" altLang="ja-JP" sz="3600">
                <a:solidFill>
                  <a:prstClr val="black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br>
              <a:rPr lang="en-US" altLang="ja-JP" sz="3600">
                <a:solidFill>
                  <a:prstClr val="black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endParaRPr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5202684" y="12820306"/>
            <a:ext cx="5832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2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求人内容等詳細は、求人票でご確認下さい。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588525" y="4399537"/>
            <a:ext cx="95727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午前の部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 ～ 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34132" y="13078583"/>
            <a:ext cx="101478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4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予約・履歴書不要　入退室・服装自由</a:t>
            </a:r>
            <a:endParaRPr lang="en-US" altLang="ja-JP" sz="4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ctr"/>
            <a:r>
              <a:rPr lang="ja-JP" altLang="en-US" sz="4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面接ではありませんので、お気軽にどうぞ</a:t>
            </a:r>
            <a:endParaRPr lang="en-US" altLang="ja-JP" sz="4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4755777" y="243264"/>
            <a:ext cx="1687951" cy="158453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/>
              <a:t>業</a:t>
            </a:r>
          </a:p>
        </p:txBody>
      </p:sp>
      <p:sp>
        <p:nvSpPr>
          <p:cNvPr id="50" name="角丸四角形 49"/>
          <p:cNvSpPr/>
          <p:nvPr/>
        </p:nvSpPr>
        <p:spPr>
          <a:xfrm>
            <a:off x="6601336" y="228029"/>
            <a:ext cx="1682833" cy="155616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/>
              <a:t>所</a:t>
            </a:r>
          </a:p>
        </p:txBody>
      </p:sp>
      <p:sp>
        <p:nvSpPr>
          <p:cNvPr id="51" name="角丸四角形 50"/>
          <p:cNvSpPr/>
          <p:nvPr/>
        </p:nvSpPr>
        <p:spPr>
          <a:xfrm>
            <a:off x="2862776" y="1936359"/>
            <a:ext cx="1673018" cy="1623421"/>
          </a:xfrm>
          <a:prstGeom prst="round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/>
              <a:t>説</a:t>
            </a:r>
          </a:p>
        </p:txBody>
      </p:sp>
      <p:sp>
        <p:nvSpPr>
          <p:cNvPr id="52" name="角丸四角形 51"/>
          <p:cNvSpPr/>
          <p:nvPr/>
        </p:nvSpPr>
        <p:spPr>
          <a:xfrm>
            <a:off x="4819671" y="1936359"/>
            <a:ext cx="1656184" cy="1626481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/>
              <a:t>明</a:t>
            </a:r>
          </a:p>
        </p:txBody>
      </p:sp>
      <p:sp>
        <p:nvSpPr>
          <p:cNvPr id="53" name="角丸四角形 52"/>
          <p:cNvSpPr/>
          <p:nvPr/>
        </p:nvSpPr>
        <p:spPr>
          <a:xfrm>
            <a:off x="6855565" y="1922845"/>
            <a:ext cx="1679398" cy="163999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/>
              <a:t>会</a:t>
            </a:r>
          </a:p>
        </p:txBody>
      </p:sp>
      <p:pic>
        <p:nvPicPr>
          <p:cNvPr id="74" name="図 7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68313" y="198479"/>
            <a:ext cx="1733333" cy="1638095"/>
          </a:xfrm>
          <a:prstGeom prst="rect">
            <a:avLst/>
          </a:prstGeom>
          <a:noFill/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4132" y="2935714"/>
            <a:ext cx="1264232" cy="1264232"/>
          </a:xfrm>
          <a:prstGeom prst="rect">
            <a:avLst/>
          </a:prstGeom>
        </p:spPr>
      </p:pic>
      <p:sp>
        <p:nvSpPr>
          <p:cNvPr id="12" name="角丸四角形 11"/>
          <p:cNvSpPr/>
          <p:nvPr/>
        </p:nvSpPr>
        <p:spPr>
          <a:xfrm>
            <a:off x="2883569" y="247521"/>
            <a:ext cx="1687951" cy="157038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>
                <a:solidFill>
                  <a:schemeClr val="bg1"/>
                </a:solidFill>
                <a:latin typeface="+mn-ea"/>
              </a:rPr>
              <a:t>事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37504" y="2336535"/>
            <a:ext cx="197613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kumimoji="1" lang="ja-JP" altLang="en-US" sz="4800" dirty="0">
                <a:ln>
                  <a:solidFill>
                    <a:schemeClr val="tx1"/>
                  </a:solidFill>
                </a:ln>
                <a:latin typeface="HG丸ｺﾞｼｯｸM-PRO"/>
                <a:ea typeface="HG丸ｺﾞｼｯｸM-PRO"/>
              </a:rPr>
              <a:t>ミニ</a:t>
            </a:r>
          </a:p>
        </p:txBody>
      </p:sp>
      <p:sp>
        <p:nvSpPr>
          <p:cNvPr id="6" name="AutoShape 2" descr="data:image/png;base64,iVBORw0KGgoAAAANSUhEUgAAAaQAAAJTCAYAAABHM2IJAAAAAXNSR0IArs4c6QAAAARnQU1BAACxjwv8YQUAAAAJcEhZcwAAFxEAABcRAcom8z8AAOciSURBVHhe7L1nf2THkeYb5S28d41Ge+9INr0nRStDI7/Szuzsnbs7v3UfYfb13jf3rtaMNDuz2hlJpCiJpEhREr337b0HGg3vbfnCjSfOOegiGq6AQqGqEP9msgplTp2TmSefjMjITBspilKwTE1NreeH7yWTyXv50YvX7Hb7e/zwnM1mO4u/FUVRFGXFYCHycvrbRCIR4sdZ4ff+Bz+Uml9RlFXHhoppPlcUZQ0Sj8epq6uL+vv7qbi4mJqbm8npdJrvKkr2sJuPiqKsUdhSokOHDtHw8LAIkt2uzYKyOmjNU5Q1jsfjoX379sHNR6WlpSpIyqqhLjtFUYTBwUEqLy83/1KU7KOCpCiKouQEapsr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2KYY87miKKtAcipJiWSCpvgfHmOJGH3e/jnFkjGy2+yUmEpQ71gvne07K59x2pxks9nks5cHL1P3WDfhNsZr81HmK6NtVdvIaXfKcfAdh91Bm6o2UU2ghux2u5yLg//tb9xPfqefnA7+Lf6Hz+Fxod9QlOWggqQoK4glMpboIMWTcboyeIU6xzrp/MB56hvro7O9Z2k0PCqPoURIPoPv8NcN8cBxEgkRBIiUBcRKPrcI8D2HzWH+dR2ITeox8RsQIgjf3rq95Hf5aUvlFgq4A7S9ZjtV+avkb4/bQ267m1wO1/QxUo+jKOmigqQoGQRCghSJR+hI5xHqHO2ktqE26p3opSsDV+Q5hAjvizXEVhAEJZ6Ii+iwccJ3JaeZd+Vcd2m6d+9cBs7M161zSPBTFigImQgVW1cQH5fdRWX+MlpXso6ay5qppayFmkubqbmimXbV7KKgOyifRVKrSlksKkiKskQsqwcCdG3kGh3tOkpHOo7Ql9e+pBNdJwxLh4UGomNZRzJqi2TddXM95gqWlsz2CMOMk2UdQbScTid57B4RqR01O2h/3X66rfk22l23m7xOr3xGrShlLlSQFGWRWAI0GZ+ko51H6dPWT+lU7yk61nmMusa6KBwPi+UTTUSJnPyFfBGd5QBhmk2sRHvtYkl5XV5j/Kp6m7gAb2m6hW5uuJkqAhWGy8/p4q9YX1bWMipIijIHcKHB+rk8cFkECOnLji9lnGciNkGhWIii8SglbWwmWFZPalrLWEJlJc4PW8IYm3I73ORz+aixuJF21e6i/Q37DZFqvJk8Do9aUGsYFSRFSQG3Q3wqTu9eepdeP/86vX3pbRkHmoxNUjgWpmiSrR8rLgAuKxWfxTNTpNiKggtPrCinlyr8FXTbutvojpY76IGND1B9UT0Ve4v5g8paQQVJURgIzruX36W3L74tj22DbTQWHaPIVMRoPC3hUQHKHDMFivPVMeUgt9NNpZ5Sces9uvVR+vr2r1Ntce0N0YBK4aGCpKxZRkIj9N6V90SAXj/3OnWNd9FYZIxi/E8aSLWAsg/0xtQce8JOHqeHgq6gjD3ds+Ee+saOb9DO2p0SvacUHipIyppiYHKA3rrwFr19+W165+I71D/Zb4iQjUUImJFjSg5giRN3Dmxxm4hTkaeIdtbspHtb7qWvbfkaba3cSkFPUMalNLw8/1FBUgqeieiEjAe9fOpl+qjtIxoMDcok1Lgjblg/KkK5T4o4wYAVy8kdpE0Vm+iRLY/Q49seF3Eq9Zfi00qeooKkFCyYhPq/vvhf9OKJF6lzvJOGQ8OUdLLyqAjlNxAlS6C4TyGWk7uIDtQfoKd3P023r7udmkqbJNRcyS9UkJSC45VTr9Bzx5+jz65+Rh3jHRROho03VIQKD4iTubqFPW4nv9tPDcUN9MjmR+hHB35EjaWN4ubDskdK7qOCpBQE/RP99OKpF+mFYy/Qsa5j1DfZR1NOrtoQoITxGaXAgcUEcWKrCaHkCCPfV7ePvrfne/TA5geoqaTJEDAlZ1FBUvIaLNXzi6O/oD+e+yNdG75Go/FRo9FRa2jtYllNjD1pF3ceFoN9bOtj9MS2J2hd2TqqDlTL6uZKbqGCpOQdWJrnpdMv0a8O/0rWj8PE1agjet0a0hqtWECYoDsIhHB5qC5YR/dvuJ++t/d7tLlqM1UGKmU1c8xxUlYfFSQlb8AyPQhS+OfD/0wXBi+IW04aHIiQWkPKfFjuPK4nTv5X7CmWIIgf3/RjmeOExWBLvCXyUWX1UEFSch7s+QMR+scv/pGOdB8x3HKotWoNKeliufNYoBAEUeYtowMNB+jpXU/LeNOGig1UHayWjyrZRwVJyWlePfsq/fTTn9LHVz+mgciA8WLceFCUZWEJU8JOxe5i2l+/n364/4d0cN1BailvEVeeLlWUXVSQlJzknUvv0H/9+L+KEPVM9Bg9W7WIlJXAXIXIkXSI2+6Whlvo23u+LSuQY8sMrAKhZAcVJCWn+Kj1I/q7T/9O1pdrH283fP+wiLSWKivJjMi8Cl8F3bvhXvrunu/KFhl1xXU6xpQFVJCUnOBE9wn62Wc/o9fOvUaXhi4ZjYMKkZJtIEywmJJcBaccVOWrovs33k/f3vttEabGkkbZy0lZGVSQlFWlbbiN/scn/4NeOvkSXRi4YCzto1FzympjCRPXRZfNJUsRIVwc6+YhKg/BD7rieOZRQVJWBWwH/t8//u/0D1/+g2wDHrVFVYiU3MMKF2drHWNJG8o30LO7nqU7199JO6p3SEQetmhXMoMKkpJ1zvWeo//81n+mP5z9A40mRw0hQlKUXAXCxAaRLWaT6Ltd1bvosW2P0X0b76ObGm6SLTCU5aOCpGSNRDJB//2T/04//eyndLLv5PWABUXJF2AtwZ3H9RbLDz2w6QHZ1RYrjG+s2KgrPiwTFSRlxZnif5+2fUr/z/v/D711+S0aiY8YQqTuOSUfgSC5OEXZaLI5aVvVNgl6QPAD3HjYk8lhU2FaCipIyoqCsaL/8t5/kbGi80PnjRfVKlIKAWgOW/nYzRZr4t27/l56cPODEi6+vXq78RklLVSQlBXjvcvv0f/74f9Lf77wZ5rkf1jgUsO4lYLCisbjuo2oO6wq/uS2J+nBTQ/SztqdVF9Szx/Bh5TFoIKkZJyh0BD95KOf0D8d/Se6MHTBECENWlAKGXNsyZawUcAVoLua76Intj9Bd7XcRZsrN+sGgYtEBUnJKFjy57+8819krEi2hFCrSFkrpI4tsbWEFcQf3vQwPbT5Ibpj/R1UV1QnH1PmRgVJyQjheFgWQf3/Pvr/6NLoJbWKlLULokchTBGS7dPvWX8PPbzlYXncUr1FraV5UEFSls1YeIz+85v/mf7+y7+nkcSIWkWKkjK2hJUeNlZupK9t/hp9fcfX6WDTQSr2FsvHlK+igqQsi+Ndx+lv3/hbevXcq3zv8d0Hq0hrlKIYYGzJvCfqSuronpZ76ImtT9DdLXfT+vL18hHlOipIypLANuKtg6307qV36ZUzr9DH7R/T4OSguukUZS7sRAFPgA7WH6THtz9OD29+mLZUbdHFWlNQQVLSJpaI0bHOY/Tq6VfptfOv0Zn+MzQeGTfmF2mEq6LMDlpatph8Tp9sAPjI5kfoW7u+JS48XQ/PQAVJSQtYQZ9d/YxeOf0KvXPxHTo3eI6m4lyFMJCrNUlR5gcdNngR+H5pLm2mezfdS9/c8U26vfl22XNpraOCpCwKrEPXPd5N719+n1489SK9c+Ed6h/rN3zkWoMUZfFYXgQWppJgiawc/tTOp+iBjQ9QY2njmt6hVgVJWRAs/3Om5wz9+fyf6Q/n/kCHOw/T8NiwsRYdBElRlPTB/cPiFAwGaVfNLnps82P02NbHZL8lt3NtipIKkjIvo+FROtJxRHZyfePiG7KzazwaN3p5SFp7FGVpWPcPJ5vLRlurttIDGx6QKLyD6w7K+nhrDRUkZU4wXvRx28f0m+O/oTcvvUmdY500leDqojVGUTIH7ieMwTqIqvxVdE/zPfT07qdl9fDa4lrWLcvHV/ioICmz0jfeJ0ELvz7xa3q/9X35ezqKbu3cH4qSPUxhKvWU0oGmA/TdPd+V8PDGkkbj/TWACpJyA71jvfT6hdfpuWPP0QdXPqDR0KjRg9P9ixRlZUFnjzt+TrdTNv373r7v0ZPbn6R1ZeuM9wscFSTlK/SM9dCbF96kXxz9Bb175V0KRULqolOUbMP3nMvlolsabqHv7vuuiFJLRUvBu+9UkJRprg1fo9fPvy5uuk/aPqHRCbaM1EWnKNkF9xu8EZw8bg/tbdxLz+5+VuYrYWWHQkYFSSFUgfbhdnrt7Gv0wvEXZBmgcDisk10VZTWBMCX4NnTZaV/dPnp2z7MyX2lT5SbZ3qIQUUFS6MrAFVmP7tfHfk2HOg7JVhIqRIqSI/C96HK6aHvddnp659OSdtftNt8sLFSQ1jjn+87T70//np4/9jwd7zhO0VhUJ7sqSq4AKwktdNKwlLZVb6Nv7fgWPbPrGdpTv6fgLCUVpDUKFki91H+JXjr9Er1w7AVZfUHCulG/tUYoSm5hjStxZ3FLxRb6xs5v0Ld3f1sspUJaLVwFaQ2CIj/ReULWpPvdqd/R2e6zsp2EoONGipJ7WILE2B12aqlsoSe2PCHBDreuu7VglhpC86OsIab439nes/S707+TaLrjnaabDjVBxUhRchPclxAlTsl4ki71XaLfn/09/fbkb2VpL3g8CgEVpDUELCMEMLx86mV66eRLdLr3tFHRLTedipGi5D5otdlaah1qlTUmf3fyd7L4MVbkz3dUkNYQHaMd9Kdzf6Lfnvgtne5iMUL9Ra9LUZT8I050ufcyvXr2VUmXBy+bb+QvKkhrhIHJAXr74tv0mxO/oWNdxygWZRMfpQ9BUstIUfIL032XiCfoXN85evHki/THs3+krtEu4/08RQVpDTAUGqL3Lr0n/uZPr31q+Jtd/Eahuums60KCFbjYhEHj1O8qy8PKR+Qr0mx5PltKLQdlfpycZSxKRzqPiCjBA9I91m2+mX+oIBU4oViIPmv7jJ47+hx9eOVDCoVDxhuF6qpLbfwwzotQdgQQIkXmSNb7+Lz1ndSGUUkP5JklLsjLxZQB0mxlgKRlMDfmfZyIJejL9i/p18d/TR+2fkjDoWHjjTxDw74LmEg8Qp9f/Zx+fvjn9NKpl2hgbMCY9IqGthDAzWgJkCUeVuLr9Lq9FHAHyO/2k8fpIafNmESISMNUsCMuwt4no5M0Hh2nUJRFGw0hMF0j0nWzXJzKjcxWBpxXDqeDfG4fBd1BKQe33S2vo9nBPywWarPhBdYjlEFskiaiE9KRisdZlXBMYOU96q+WwY0gTzivigPF9MjmR+hHB34k+ykFPUHj/TxBBalAiSfjdLTzKP3ToX+S+Ubto+3XG9lCwKq1aLCsXjQ3Vi63iwKuAFUGK6mptIkaShqorqiOyn3l5HV58Q0RICANIQMXJnbGhavj6tBVujZ6jfrH+2k8Mk7haNjYlBCkipI2igbIGiSUAbKV8wUrCkCEyvxlVBOskU3m1pWuo7riOipyF0m+IyJMBImf222cqXyMscgYdY11Uedop4yFoDywSeRkZJKSMVOZtAzmh/Ok1Fcqq4P/1c1/RQebD5Lf5TffzH1UkAqUUz2n6FdHf0UvnHiBzveev96A5ztohHAtlmsHDaDHTtWBamoqa5IJgxsrN1JzaTPVFNdQRaCCSr2lIlIuBwbO8PXrvXOQmEqIVTQSHpEGEFtwXBu5JitZIEGk0DjGQvyDaBdxGCQ0jGv17kHWQYQs9xp3Bvw+v+T5+or1sir1pupNVF9UT+WBcir3l1OZt4y8Tq+IEDoFMy0krKEoZRAapIGJAcnzywOX6VzvOWrtb6WOkQ6aDE9O/56UAR61BTOw7g2uo3XldfT0jqfpxzf9mG5uutkQ/TxABakAQQOKten+6eg/0eme0zLoWRCYN5uV4I6rLK6kDdUbaGfNTtpes13W+kJjWBusJadjaet84ZbADrkXBi7IJOKzfWdlnsfZrrPUN9xHY7Ex+Yw0hlZvfS2BckCV4mS326nYU0wNFQ20rXYbba3eSjuqd9COmh20oWIDlXhL5CtLAa67tqE2Otl9ks70npG6jOkKHYMdNBIaoWSSKwHKAGmtlcF8mHnRUt5C39/3ffrhvh/StppteSFKKkgFBnqWL554kX5+5Of0eefnFA1FC+dmtQa6+b6qLqmm/Y376ZamW+hA4wHaWbtT3HIQqUyt7YUxODSKI5ER6al/efVL+qz1MzredZzaBtqMMY611iBaYsSXDvfohsoNst32HS130P6G/eImhUBh7CITC3/CkoIrD2N7sJC+uPoFfdr6KX3R/gVd6L9AyaiK0qxwOdnddtpZtZN+uPeH9IMDP5CyyXVUkAoIjHkgwua/ffLf6J0L79BEbMJoQPIZnD8sIogRrCJ/gHbU76C7N91Nd7bcSduqtol7DkK0kqBhhOWJnjoaxfcvvU+H2g/R8NiwcY6W+6hQG0VcI4QILjruEFQVVdHNzTfTPZvuoVuab6Ht1dvFPbfSYHwJQvTZ1c/ovYvv0ZGrR6hrpMs4N+gfEgwBbdUEh8NBt6+/nf76lr+mJ7Y9Ie7TXMbxt4z5XMlj0GAe6zxGzx9/nt6+/DYNjQ0ZjWM+N5BoVEyryGF3UF1ZHd258U56dt+zsqgkbjQMmrsdK7+wJMY5MFi8sWIjNZc3U0WwgpK2JA1HhykSjVAiwSeJ8833PJ8NdAjQ4POjx+WhddXr6GvbviZbaz+x4wnaU7dHrKJsUOQpovVl68UdiCAJm9MmHS90xsRitSjUjkGawN4YjY1SJBaRDsO6snVyL+UqKkgFAiLDsMkeJr9i99fpxjFfsXrk3MY4XU4ZH3py95P03QPfpQc2PUDNZc3ksGX/xoIwlfnKqL7EuLnhmsJg/GB4kOIxPlmcdyGNK1mdAhYjv99PNzXfRM/se4a+vffbdHDdQaoOVvOlZv9iIUwQJHQOSv2lFElEaCA0QNFo1BDQQiqD5cB5EI6EqT/UL3mGwJ8Kf0XOjiepIBUAiEx688Kbsnr30a6jNBXnViQ369viQINiNoJVJVXiFnp639P0jd3fEKsIA+USmbWKIJQWPXU0ihVFFeIaGYuO0Who1BBSnF4+lwEwOwQ2u43WVayjB7c9SM/uf5ae2P4E7a3bOx1Gv1pgbllDcYOE9lcWVZLb5ZaxJtwPUzG+BwqhDJYL8oDLUeZ3JSaoxF0iUZAQp1xEBSnPwXyOQ9cO0S+O/ELGj0LxkNGrzVesHjlTXVpND29/mH5884/pyZ1P0obyDTm3QybmO22u3Ex1JXXyN9YMRATYVNJsEFdXN5eO2SmwO+20uWYzfX3X1+kHN/2AHtr0ENUXr/xYUTrAlbqpcpMM2iO0H9bq4MSgUQZARYlbemMJMcxPRPlhXpg1DSKXUEHKcy70XZBN9v5w/g/UM9xjvpqnWGLEPTqMFz2560mJDrqr5S6Zx7LaVtFswF2FuTW1RbViLSX4X+94r8xnEgsjHwMdUA4xPm22jDZXb6an9j4l5bC/fn/OzvxH4yplwB0DWKvoGPSM8/2A+gRByteOQSYwrx3TP0YTo2SfslNjcSM1ljYab+QQKkh5DBq9V069IoEMFwcuUjKBbm2eYjaC4qYrq6LHdj5GP7zph3TX+rvyYvkTNIgYV4J/Pj4Vl8m1QxNDhijlU4NouUsZTGz95p5v0vf2fY8ONBzIyR51KhisR5BLVbBKOgay0gNbSlIGyH+1lMR1NzQ5JEs5bSzfSMXe4pzq6Kkg5SlY6gaLpWIxxY/aPjIG1POl0ZsNNIIsSqXFpfTYDkOMblt324qHc2cSWEsY5IcowXUKURqZHDHENh9EybJQ+TybypvEQv3+/u/TvoZ9eTPTH8iqEL4yiiVj1D3RbXQMcG3I/3y+RzIBi/NodJRiUzGJjISbM5fuMRWkPAWz158/+jy9cekNGpscM17Mxx4gGgr0ytk6Kisqo4e2P2RYRi13ZS2UOJOg4UYPHeu4QZTQS5dAB1xjLouSJUZ8nhi7e3zX4yJGNzfenJWw+kyCMkCnAON7iL5Dx2B4cjh/XaiZhMsZoeDDkWFZMguChDGlpa5qkmlUkPKQ9qF22SHyxTMvytIqcpOhQclHzEawNFhK92+9n35084/o3g33LmvJmdUGriPc5CW+EpqMT1L3eDeNhbjTgDKCKOVaxwHnhcaaU1VpFT2y4xH64YEf0h3r75DxsXxE5q0V18k6hiiDjrEOmghN8KXyxa5lSwnXzfUP85IwP8nj8Mh4Uk1RTU647lSQ8oyx8Bi9efFN+s3J39Dx3uMUj6BFz1PQCLJl5PF66P7NphhtvFeWAMp30EvHeAZECfNjOoc7KRQx96LK/vSp+THFCIujPrDtAfrLW/5SLNR8WiV6NuBChbUa8ARoNDJK3aPdNBGeMN7MR29ChplMTtJ4eFzuN0SKYnuQ1UaLJY9AiHfrUCu9e/ldWbYmHAobPZ58tI5wzqylcBVg8PzRHY/S/ZvuF1dLoYA19W5ddyt9c9c36cC6A+R2uqctwpwB5cCdAkSm7WnYQ49vf1wsI6yOXghgrtLBpoP0zJ5n6EAzl4HLLAOI8FqG241ENCErqb/f9r7sDhCOcXuyyqgg5REIZf2k7RP6svPL6xFc+UiKi6imrIYe2vIQ3d1yd0GJkQWimRApiKV21levJ5uDWwJEE+ZCJ8IqBz6l+rJ6emTbI1IO+Th2Nx+YBAqL76GtD1FLVYuEs+dMGawWuHbuGMF1d7z7OL1z6R1ZJ3C1UUHKIzDn6J2L70iIt1hGSPkILARuCB0eB+2q30WPbH1EtowoVDCehNWwb99wO5UHy3PHSjLLodhfTDetu4nu3XSvTD4uRNDZub35drpzw51UWlQ63SCvaVEC3Ia0DbbR+5ffl+09MHF2NVFByhOwPw9WOP7s2mc0OjGa34KEOs/njhUA7t9yv2wfka+D54sB40nYH+jxbY/Tjrod5HQ6DctkNUUpxTraUruFHt32qCySmutzjZYDViR/eOvDtK1uG7nd7tUvg9XGbD+i4Sid7D1JH7V+RFcGrxgvrhIqSHkAfLvY/+WD1g+oc4zNajTo+dqzQyPA54713zBmhH3/C9FVNxPMi7mt+Ta6b/N91FzdbDQGq9kZNX8bId7YygORjYVeDlhiCONJD2x8gJoqzL2B1rIgAbMdGQoPydJjH135SAKnVgsVpDwAc1lQWQ51HpJN43IuSmuxQIxiRH6Pn3bX76b7Nt0nG+vl2vp0KwUWAcV42R0b7qCgL2g0hqvhNsLvsSD5vX46uP6glAO2c1gLYN7N17Z8TfZy8nrZKrfKYC3D7UksFpOxJFhJlwcvSwDVaqBh3zkOdixFJcF6dZgMOz2PIt9AI2haRy01LbJy96NbH5XQ6LUCXHfopUeTUbnpB8YGjH2U0C3MVtfQLAc7/9tYu1H2NIJIYr5OJsH24qOjo9Tf3y+pp6eHOjo6plNXVxd1d3fTwMAAjYyM0NjYmGwdAXemuDRXCGxZgmvFagVwTw2ND1EyzoqEn8zH+yoT4Lo5CxDgMGWfkntyffn6VVnBQQUpxznTc4ZePv0yfdj2IY1MjJiv5iFmT9TlcdFdG+6iZ/c+Sztr2DrKkRni2QJjZXa7nfon+unq4FUaHR81LN5sCJLlJuRUHCimuzbeRU/tekrGVjIxKRLiOj4+LkJz8eJFOnz4MH3xxRfy+Nlnn9HHH39Mn3zyCX366afTr586dYrOnTtHFy5cEKGCiEGYIGgIRUdeZXrCJrbNSPK/gfEBah1spYmJies7za5lOJsjUxFy2pwS3II9x7KNbmGew2DJmd+e+C39j0//Bx3tPipmdd4SRX23UV1FHf3VrX9F/+7Ofyfrvq1FsF/Pq6dfpZ988BP69OKnhiBlq4fO5YCOwfaG7fTjgz+mH930I3ElLodwOEzt7e109epVESKIS1tbm1hFEJhIJCIJn8OurhAbiAzExuPxTKdAIEAVFRVUX19PGzZsoE2bNsnjunXrqLo6s3UFUyhePPEi/dcP/isdbztu5P/a6hvdCAsyLOeWihb6m9v+hn6w/weygno2UQspR4klYnSy6yT9/uzv6f3W92kyPGk0XPnYfcA5c6/c5XbRzU03y95G+xv2iwtrLeKyu2TL+YuD3HgPXKBYlDsayKOVHhuElcrl4PQ46c6WO6UcNldtXvJadcPDw9Ta2krvv/8+vfHGG/T222/Tm2++Se+88w4dOnRIBAqiBJcdPgvraXJykkKhkDzCMoFgDQ4OUl9fn1hIEDRYTZcvX6YrV67IMXp7e6UzBleey+XKiEsPS+ZEkhE6P3CergxdMRYnBmvZSuIOETb3nJiakAnF9cF66axkM/JSBSlHQZj3H8//kf504U/UOtJqjL/kI2ho0RDy+ZeVlNETO56ghzc/LGtnrVUgxGhUsV9P20CbjCXJZnIr2UNHOZh1CJF1j21/jB7b9phE1qXrEoOVA7H46KOP6Pe//z298MILIkQQkmvXronwLAe4/iBgnZ2ddPbsWTpx4oQIH8QL51pcXGwEJCwDlAFSx2iHlMHg+KBRT9eylYQ6wiRsCQpFQzJBemv1VokQzRYqSDkIAhcwdvSro7+iL1q/oGgcfpY8xRQkuGe21G2hZ/c8K8vpFPJ8l8UAqwQBK1eHrsrgurhj0RiupNuOfwJW6vba7fT4jsdlew8sQpoOsGTee+89EaJXX32VPvjgAxEiWDvW2E+mgPDBzQcLynIJwopCAAQEqbKyclnjS7h2uE+R/xhLmkpwZUV2ZMN1mqvg2jkbJiYnyOly0raqbVm1klSQchBsNfzeFb7pT/+eOvo78vsmMa0jrOZ9z8Z76IntT9C6snXGeysIGka4htB4IaHHDdcR3D94RMNqRXihMcVnMc6ROpi+kqB3jsYUVtKZvjM0Opky2XklyhodgzhbqcVldM+me+ihzQ/JNtaLBVYLLJbXX3+dnnvuOfrjH/9Ix44dk/zLBhA7uP8uXbokVhiEyu/3U2lpqTHJdQmIy5jzun2knc71naNQOGTk/Vp22wGuK4g8TDqTVFdURy3lLVmzklSQchCEd7965lX6ouML4yZZ6bGFlQRuIhalrTVb6YmdT0ivfCV3gEWvemhoSAbVT548KdFcSJ9//rm4mNCjxyOivfD6kSNHpiO94IaCSKVGeWHMYiVAgAfWucNGi6d7T1PnSKfhtluJBhFiZBouCLlHZJ0soJpGWC9cZ7/73e/oV7/6lUTJQdBXA5QNfhsWE8rZ5/NJwMNSXHgQJOyY2jvRK8vm9I/3Xy+DlegU5BN8/XH+57F7aHPF5qzNU1NByjGwy+XbF9+ml06+RO2j7dye5+vgEWM2hHATYQ0xrHq9qXJTxifCoveOeS0QFYjMu+++K4PsGFyH+ECMIDxIx48fFwE6c+aMJHwHjS2eW6/jET1xHBPWFUQODV6mxQkuIwSvwF0E191EZGJFBcnj9tAt62+Rla8RzCAWwgLAakR4NsaJfvvb38pzWCerCcobbjy47/AIaxbuu6KiIvMTiwd1cTw6TlcGroilhOtd8247wHmQiCcoHA9LCDgmsCPQYaVRQcohEIGPm+IPZ/5Ab116y9i7JZ9vjDhO30Y1pTX08LaHZQImtpfOFOgtwwUH1xHEByIElxLShx9+KBZSaqQXBsWtKC8r0guCg0YNn4ErCCHLEK3Tp0+LKGEwHe+hEUZvHKKUSWHCeOHg5CBdGmQBHOkyXsy0RWz2aepK62TfKbjrFuOCwTVDxGEVQYwg3pkcI1oucLXCEkbZomxqamok4CFd4ok49Y73SsSjBDesRKcgnzCvHxF3oWRIpmdsrNgoE2YX04lZDipIOQR6ap+2fUqvnX9N9ieRhiQfBQnnjF551NiPZlvtNlnU8uC6gxmzjiAu6K1jLOPFF1+kP//5z/I3woatMOGlgkYXkWI4DgQNFhSEChM+cVzMl1lKwzcbGCyejE1KeZ/vO2+UeaZ76JwVGK9CLxdbMBxoOLCoxWwhzL/4xS/o5ZdfFmHORVAe6DDAfQcLqbm5WcQpHVAGCG441nWMrg1cM15Eu5uP914m4XsYEXfYQwrzkTZWbpQ9vlYSFaQcomOkQ6yj91rfo6HJIaNRz2dBipDs1omtDbBeGraYgMW0HGDZQCD+9Kc/SUOJR4xpYMAdIrIcIZoJXEOwomBBYV4Mxi3gJkLjB2s2E+HHEOjEVIKOdh6lE10nKJlgCwRZlMmOKATJbpMOAaxUuGAWWiEDAgyr6De/+Y2MreUyKHN0FuBuw8TahoYGmWi7WCTiMTZBh64dki1eBJRBPt57mQTXz50jrJ9Z4i6h7TXbV3ypr7VsmOYUaODahtroVPcpWUy1UG4ILNOCOUdw1S1XjGAVYQma//2//zf95Cc/kcYS4z0QqZUGVhNE6bXXXqOf/exn9L/+1/+SsSqI1XIXO4H7DNFMWOdO7sjlHe6rmMdCL7eqqErKYqEQXlgcEHqEdcMllg+gDqBjgjoBNyM6E4sF1iPmY6EMsOCskMkyyFdwu3I+YImls71nRawno5PGeyuEClKOgLXNzvadlZnj6JXn9Q2Bc8dQA/eu4N6qLak1GttlgMgqjBFBCNDoYLIkxhCyPaaBcSu4BSFMOBdYEcu1IBDtVl9SL0ksF1xSJso/pRxKAiVUU1JDZf6yeecewfrD+BuuD2NwCOjIF6w5Ujh3dFTSESXsKouVwCHYsqNsdqtVbmLWn6kYd5ZH2+hkz0nqGjPHOVcIFaQcAD3sSwOX6Fj3MeqeZOsoUw3SaoHz52R32amiuIIaShuWHMyAvEGwARoZWEbotWNcZ7XB+BJWJ/j5z38uAonGG2K1FOAyaixtpPVl62VJm4w2hnwshK/XFdfJBMcSb4n5xo0gr8+fPy95/OWXX2Ysmg6dkrq6OmppaaGNGzd+JTU1NVF5eXnGAkVQV2DdQZjSmSOFsREsJgpRworgGS2DfAbtEOvzQGhA3Mrnes+t6NYUOoaUA2DG/nuX36M/nf8TtY62ptWzy0lw+lyRvW4v7W3YS49seUSWIFlKhA7EBw3kL3/5S5lDtNxlaTIJrAe4tzCuhHEMzIepqqpKe1It8mUsOiahx+e6z9FkiC1ktM/L8XDiu2hUY8Y43p6GPfTg5gdl59q5VjdAtBoiFBEkgvGy5YLgAiyMeuDAAbrrrrvotttuo5tuuon27dsnae/evbRlyxaJjsNYHOq9NTl5OVgBDtaxF1MeyBPMCbvYd5HO95yneJQtw8xG+ecvXF3iU3EZ62wqaaKtVVtXbGsKFaRVBr3S9uF2WZUB84/GI7nT4C4JtHUQJG5TSgOldOv6W6UhXMpgKBp7RNH9n//zf6THno2xonRBIwprCWNJYomwJYA5MekST8apdaiVjnQcMbaot2IOlipKliCx0VYeLJeN+O7ecPecK3vDukMev/TSSzJOt5zgEIgBBOehhx6iJ554gh577DG65557RIz27NlDu3btkrR7927auXMn7dixg7Zt2yYWVFlZmZwLVtZYKigTiBo6CIi6W0xEJDoF0USULvRfEEtA5iOhDJaa/4WEeU9PxiclBHxLxRaqClSlvezUYlBBWmUw8exI5xGJrjvZedJozPPZkWoJEtNQ1iC7o97RfIfMiE8H9HIxt8iyjJbqDssWOF80osFgUKyCpUzSvDp8VQQJC+tKHUBeLrVBxPcgSFwWtWW1dPfGu+mWdbfM6TpFlBrECBYSBHYpYMFYCMB9991H3/jGN+ib3/wm3X///SJOllDDPZeaIBrr16+nrVu30ubNm6fzDqKCOWJLdRuivqCzB5HD8ReykmAh4fMXBy7S0a6jsvWL5GE+34uZhOsSrKSgN0jrS9ZTc2kz+d1mAEgG0exeZRDejQiWzvFO4wX4bPN5/Mg6f+48lQfKZZA43RnesISwfQGWqsGmbvkwsI5zxEA6Fh1F8AXcX+ngc/qk11ldVE1OdwYCG6zv86GwGV9NcQ0VuWcXSZw7JgFjRQsEaKBhTheMAcHS+f73v0//7t/9O/rOd74jQoQw7MWAMG2IGSypf/Wv/hX9m3/zb+jBBx8UF+hSQESmtTIHrNfFgAa2KmiUgd3JTSPyEEmZ7hghqAHr/g2GFpen6aKCtMr0T/aLIPVM9FzvFeczZltmc9ioyFckIc3prhSM5XteeeUV2WcHDUu+ADcPli6CpYFJuumMdyGPYEVWBiolVH5a2JeK9V0WpKAvKFGOc3UM0GBjZQqI0VJcdbCM4H774Q9/SD/4wQ/ozjvvFCFZSqACFkxFsMPjjz9Of/EXf0Ff+9rXliRKEFW4fNFJwHUtplOD/Cn1l0oIuNvpXn6noJAwlaJ3tFeigQcmBowXMowK0irTM9ZDF/sv0vCE6TMvFEGy26RhRfRSOsEMsCwQIQUrA26kTIDVoEtKSqRhwyB3bW2tPCLhNawYvdwJrhZwM2EMBpFesDoWC1xGWD0Bg8Vee4ogLbU+mN+3ygFprlUyMKkYDTfcjukCVxiCB5566in69re/LWNCcwVNpAMsK4xBQeDuvfdece+lC9x+KAMseSRjQguAegpLFZaS28aCZNblvL8nMwXnx/jkOF0evEydY50rEm2ngrSKYMkYrF2HoIZo2BwjKYTKzxUXA57ocSItNuoM84qOHj0qbjrM9cnEHCM0ZIjywpgGXEF/8zd/Q//23/7b6cd//a//NT377LN0xx13yPgFAhOWC4QUooo19tIZ+0L4N/JrWjisBnGpWOXg8EiPf65ywPli9YulBBJA1GHFPPnkkzJek0nQSbj99tvp6aefFvdfuttMQJAQLYgJzTK3bwEgSCgDdAxWYsA+70HbxAY0OtHYQwrenUyjgrRKYAvrrtEumX+E/f2tQIBCAXM50Lji5l6shYSeOhpyuLuWE+UFV9GGDRvo4Ycfph/96Ef0V3/1V/SXf/mX9OMf/5j+xb/4F/IaHq3ncA1BmPA59PLhfsLcmaUCdxF65djiAo+LvRYrvxZa1icdXDaX0TFgUZqtkbUWKEVKN4AAARyInIMgwTJaCRB1h5BxjC1hzlK61hcmy+LaEKixmA6O5BUnFaQ54OzHFAVEI2KF+qWMN86HCtIqAXP38sBlKViEU0rvI7NluzrgGvha0MuH+wMuO5louAAIZIDbCMu/LGcODEJ8Dx48SN/73vfoP/7H/0j//t//e3mOBm379u0iVOjJ4xFjFQg3tnrhsJr+03/6TyJecBPBnbdU9xMaeoRRYxxssa4wj8tDPrfPGHPLgHUEIG4QOZTFTJcdGmhYR1g4dSnuOuQj8glilMkV0GeCSLxbb72V9u/fn3ZHAZYROjq4xsUIrriZkVc2zivkYSHck5kCecG3cjQZlWhEWElYKT2TqCCtEjLvZLCVWodbKToVlYLOe6wbmBNECGLkd/kXJUiYXIqIKKwUsFTrCKHFGAyHK+5f/st/KY0lRAc9ebjiZhMXvAZXFqK8EJZ88803iwsPx4C1BOFaKrgWjCfh2hYD3EXILzxO5+VSMb8LEZprLA8D/Rizg/WQ7hwvTHrF2BEsJOT7SoKygehBkNKd4wXRxTVib6vFBJkg75FXLnsGOgWFCFeh2FRMpijIUAOLUyZRQVolxiJjUqAyOAh/XYF5CODywI09W0M4E/j64efH8jvYsXUpYCzjkUceEesG40VoLCFE6QLhgmsIx4KL75lnnhHLarHjYKkgQhAuO6ycvZgxDBEPtmbc9qVtyT0bYqlyGUCUZi5uC+HHuBHOM53Qeog4XGnIYwj2SlpHFihfWLP19fVpj/PBWoUFuOgysAJAVJBuhG8DiDz2j0L7hTU4M+m2U0FaJTpHO+nqyFUjuq4A5zrAKkLjKg3hAm4vNBQQJAQyLCYaaiYIXMCcFbjmYBUtZVLqTNDIovePUGYM2CPgYSnuO4QeQ5TgNloICDfcdtO98+Xc5+b3cSzLQpoJGhZEBUKQ0s135Dm2eVjKqhRLAQENiI6E+y6drSUA6heuczHXKC5Ozq+MlEGhwv1n7G6MMSQMO2Byf6ZQQVoFYB1dGboiPYxQOFRYAQ3mDQwLSQSJ00Kglw4xgiil01MHcB0hAgtjQBgLSrexmg/Mr8ESNxAkrD6w2EmeqaCxxzyYxYSwiyA5MihIjFUOELqZWKshpDvXCz1izBfCeF0m83shMH6E8P2lWEiLFV0JxpkjAEQx4bqFsaOOsQ4ZAx+NZG6uoArSKoAtqzH3qHu8W6Ltlt345CBwcSHUWMZD5gFuI6zQjEY7ndWZLTBG9Oijj8pkzEzt4poKrgOLgGI9NriM0nVPYWwGC8RiHGmhBhEuNbiKFjPmtlhwLARJzFYOsPjQyDc2Nko+YqUEPM6V4J6DpQgXJtJSJqwuB5wrlhfCeng41/nOd9OmTbJkEM4Xz2HRLabs0CnIdBkUFFY7xcrRG+qVrfdlM9EMoWvZrQJY1fntS2/TkZ4jxmKqViEvLaArtzBntxcFiuiO9XfQLU23zCtKECGsboDN7tKNrsM8FYQcI/gADdVSXGqLAb8DlxGEE+KSjkUBtxisCDTmELT5osQQbYnl/Y9cPULtQ5wX6C6mp3/XgdXN5YAFbvc37aeDTQdvcNvB0sH5YawNjTgsTbgpMW8LAQSzJYgB3kckI5YKgtW4Uvk+E5wvysEaT8L54HxnniMSzhEdCYTw4zmuDVGBC40rYivz092n6Wj7Ueod6WUzmV9UbboO2ioUN+cJVmOp9lfT7trdsm1HJrBxIVvNoZIFYBG9ef5N+m+f/Dd65+o7NDYxdt1ll++ChJoEjxuLUm1lLf3Hu/8j/d+3/d+yfNBcQISef/552VcIQQ2LBe40NDD/4T/8B4moy8S40XwgQgvr1P30pz+VUO50bhuMe2C+01//9V/PK5x9E3304skX6R8++Af67PJnRkMIDVnKHQpjjL+3rmod/cvb/yX9+zv+vayVlwpcdrgudApgveGaYBHOdX54HwKGz1juM7hMsyVIsKbhYkSyJhzPF2yC88U1oq5AiHC+C63IgRXXf3301/Tzj35Op6+d5t4Iv4j+lLaSBsgHU5Bgcd7ecLvUrSd2PCHh8stFXXZZBvvTI0IFKRw1BwNRwNm5p1ce8zrQEGAliskFtjxGQ4i11ODnTwc0hHAbwR2z0mIE0JBhPAmRZemuGIBGH9eIRzToc4HOCgaIY8nY8uuE+X0cKxQLSZoJxmLQSMOtBaHEtSE/Z7q/rIT3rM8g1BvjSNkSI4AGEK43uOpwvkiznaeVcJ5YRRzPYVUtJEYAe/6gDLCy9bLyv1Cx8oSFKRaOUe9YrwRoYS+pTKCClGXQQGMMaTg0TPFYZieV5RJyY8fCkuazJiBICGpYTEhuKuihY4wAkVfZAL1sNNwYb0FDnA64NlgheJxPkDBZGvklcztMQVky5ncx3y0Si8wqSMqNIL9QBniU1lFFaXZwS3MWoS1D6Dei7tLxGsyFClKWmYhN0FBoSARpKr78AsxVrJ4mGsKFBAmN9WImLaYCgcD4RTasIwu4fTD/Zr5xoLmAmwkBDrAc58LKs1hi6csmzUREjo+JRlZZGAgR6mwmy6AgwS3NaTIxScPhYdn1WgUpz4BLBkEMQ+EhGo9xA2wGABQMVq+eExpXcRXFuRHm53MBNwxW24b1gUmPmNuCialzJXwGbhsECcBtBNddtsB4BSwyrBqA88Xvw2Ka7TythEg0jCEhLeTqi8Vj1y2k5WKWA1x2OCZESSI6lXmJxqOGIMFtqswN2i2uX3FbnEajo+Kym+8+Xywa1JBFsEXyoWuH6O8+/zv61fFfUXTcXDIIjUehgDaP72VfwEdP7XmK/vrWv6aD6w7OOeCJcGgECWA1A1hLaPTnG6iGhYEBbQgB1jdDpFe2rCTcKidOnJDlgBBxh0F2WGrzjaNYO5diLAOh6QjEmCv8+FTPKfrZZz+j3x7+LV0buGbUjaUOqKNt4OTz+uiJXU/Q39zxN3Tn+jsXDMNf63zS9gn9z4//J7124jXqH+038h+RdtpKfhXkB9/r7iI3PbLxEfq/bvq/6KEtD806ATsdVJCyCAb537n4Dv3sy5/Ra+dfo9gEt9yF5qc2Bcnlc9HXd35dBOmulrtkn5/ZgBsLywUhqAFVcT4xAvgMxmEwQA33GdxoEIVsgN9OXYZmMeeLc0XCecKyw/jTXN853HmYfvrJT+nlYy9T93C3UTeWKUgut4se3f4o/c2df0P3bLhH1spT5ubdS++KIL1++nUaGh/iDOQXVZBuBPnByel30m2Nt9FfHvhLemb3M1TiLTHeXyLz301KRoFLBgOAGEOaHtwuJDGy4GuCewgWYSQRmddVBJcb3HSImIIVYUVPzZUQ5YU5KAhogKsvW2IEYAlBWGCd4TwWc774DM4X7juMPc0nYBi3QBSmDKijXiAtpyHk78ONgjKAK2olNlQrJKb4H+os3JvifrLuTRWjGzHrZzKRlPFwtGuZCJxRQcoiqOgouJHQSGH78/kGhuAiumsxYxdo6NFQ4zGdtFrMdi7zpdRrmwvkEfIKQS8QEOuGXy7WcaWRVUGaFyyHg0YVngxZgR+sXjXLfThv4CWwBAkRxMtFBSmLoKJj/hFCJaeS3GoXYu6b1zSVmKLR0KgsKyI9fmVekEdj4TGpG9MRcctpDK26xVk/HhqXRgOipMwNrCOs1DAYGhRvhraOC4N2bHhyWNo1RNotF83yLIICw/a/QxND3HXlFwqx94VrQuLO+MD4AHWPdWtDuAggQv3j/dQ72kvxaAbmwFjlwIcanRiVcpBlqpQ5wf3ZN95HfWN9lIhxBV5uGawFOJsmQ5OyyggWjV4uKkhZZDw6Tr0TvTQZZtO2kP3SuIn5+tBzwjbt6HUq84O5HD0jPTQ8bs5PswRlqVjf50PB8uoc6ZTfUGYHrk2M7faM9oiAS1CICtLCcP1KxpNSt2CFY6xyOaggZQkMkqLAUHDJGJtHhS5InNDj7Brrkt65jl/MDQbT4fK4NnKNJiOmHz4TDSGOwXc4xqU6RjrkNwp67HIZwGWKzhOEG2OfgorRosH4Uf9kv3S6l4MKUpZA44zxARn4K2QxwrWhVnGCqw5ihIY2k3umFBoQ6+7RbtkWWgIaMP9ouaAc0KDysbCK+LXRa9Qx2iFLvCg3guhG1FMIt6xjpy3j4kAd44QJ8AhsUEHKEyBIcAmg4hc8ZiWdik3J5MKO4Q65dmV2MJiOxrB1uJXCiXBmBAmYggSXChpalIN2DGYHY3htQ22yi7NY89oyLh6uZ3DVIYBpuZF2mu1ZAo0OCmt6jkkhg+tDzeL7enxinLpGuiRySZkd1AtYL3AXIfRY8i9TdQTlkCTZKh/jI7DSM7HES6GBAXlYqFi9Wtya2jIuHq6raNckXJ7bueWg2Z4l0NBg4uNXJtwVKlaDygnzOuCbhzmv4xezA7FGHokViSzK5F1p1rVEPCGNLcb0dOHQGUyR1E9sozARNl2a2jKmBdo1ad+WOVas2Z4l0IOAWYuJZGsGB8mYCHr/CHeX8RHlK8jYxfA1yR+Ixopg3uXYMh+uQS2Hr4KFjtuH2yV0GfPnpjtUyqKBIME6UkHKE9B7WDOz5VMG1DHjHb1/+OfhLlK+CiIvz/edlzyaDgjJdGPIx0zyP/zG5cHLGZkvUkhg7tG5vnM0OMH10xIjFaS0QLuG8c/lrpKugpQlpgXJctmthQqPZeaSJPNrzvecp6tDV9dGUEcaDEwO0PGu43Rt6Np1Ic903bAspJFuOtNzRsaqlOt0jnXSia4T1Dfad70MlMXD+YV2De3bct3BKkhZAmNIKLA1EdRgYTauoXCIzvacpWOdx3SSbAoQZ1gsp7pP0cDYgPHiStyROKZZDhf6Lkjjq9aqAQJKLvZdpDO9Z2hski3HtXJvZhhYSLKPlApSfiAbpVkW0lrCrGFtg230RfsX0htVDDC2dqzjGLUNtBnb2SPceyUaRLNjgN4/rNUv27+kSwOX5K21DBrR1qFWw0Idvmbs5rtSZVDgoKONCcUaZZcnYBdQ+FinI83gGlgL4ObmWoa9ZY52HZUeOibRrXXQQTnff56OXDtibARnRdetVGNoHhdzRY53HqeLAxcNa30Ng8YTY0dnus7QyARb7is1hlfIIK84oS5hLpdaSHnCDWNIawVcK/c6EUF2dfAqHe44LBFNax1s+QxXHcZ0wtFwdhpCLgfscntl8Ir8LoIc1nIoPsLtT3SfkE6SWKgqRkuD88xy2amFlCeIIHEPQqLs1pogmTf66OQoHWo/JGMYy43GyWcQ+g8XEUShfaTd6KTAVbSSoBzwG2wFYE27E50nRBCXO7M+X4EQw42MuohQ+GnrSFkSIkhxFaS8AXOQQtGQsU7WWoRrGnrnp7tPi88erqO1ylh0jE73nKZzXedobGLMuAuzsfGtebcnwgk613OOjncflzk4axFYqGd7z9LFnosUnjSXa1rpTkEhw4KuUXZ5BCwC9B7ERYLe6lqykgDf7LAMsNfMya6T0iAvtzeVr2Ag/bOrn1Fbfxthv6JpK3Klsawkpnu4W8aSEIq/Ft12GEP78tqX1DVszv9Cvqy1ezJTIN84DyFGy61LKkhZAlsMoLDwuCYrPmoap2g4Sqc6T9GHlz8Ud9VaA4ubHuk4Qp+0fiIroYtllK270HJLceM7MjkiEX6ft31uTMpdQ2DqAcTo47aPZR6YlIGK0fLguoUO53JXolFByhJ2/uewO7jer9Gaj8tGbePH9oF2euvCWzKetNzl6vMJdEjgrnzr/Ft0tvussU22JUjLu48XD36LfxPncqX/Cv353J8l0GS5rpZ8AZ4KzId77+J7dL77PMXjbKK6zDeVZZGJtk0FKUs47U5yO9xkt3GWo/HJVgOUS6C28c2PTegwqP7uxXfFdbcWwo9hGWOFhDfOv0EfX/5YAjwkP1bjDkS7wVYS9kb6/Orn9M6ld2SCrljvBQ4CGN648AZ92fYlhUKh62WwRvuJGQHVhvPP5XBJp3s5rMbtsCaBGHldXnLYuMDWohhZmDUOKxO8d+k9SeI2KXCwkvcnVz+hdy6+Y4wdoQ4s795dHrDMkkS9I7300eWP6P3L79PARGGXg7jq2r+UjtDVgavGi6tZBoUE5yPaN7Rzy0EFKUug9+B1esVSWtOCBEwXCSKc3r7wNh1uPyxzGAoZRHS9duY1Otl5kuJRtgghCKvZGJpWEvasQrTfH8/+UaLuCjnQ5GzfWXr93Ot0qusURaN8ndl2lxYwdrudfC4fuZ0qSHmBCBIsJMukXcsuAmQB17xoJEonO07Sn879SWbMFyrYgwhWyEeXPqKhsaHp6191cB6csErBF21fiPWGSbOFCKy/D658QB9c/kBWDZH8N29FZRlAzDmho432De3cclBByhKWhbTmXXYWqHmcEH785sU36aO2jwrSdYetHtAQvnHuDWrtbzWWCMI9mwsdEpwDrASuj51DnXKOH7R+QCOhwloAF2XwYeuH9Na5t+hy72WxCuW6lcwAQbKxIHH75rKrIOUFIkgOFiTtlhmgMeS6i1XQL/ReEHcWBtf7J/uN9wsAbOmM+UYvnXiJjrQf+WpUXa5glkMymZRw/NdOvyadg0KJfsRkzUPXDtHvTvyOjlzlMoiZZaC3YUaB5weCpGNIecK0hQSXnWnmrmnQEKL2ceMQi8bow0sf0i+P/NJwqWAr7zwHS6lgAP2Foy/Qexfeo4Fxtv7QCOZiQ4hz4rIYnxynjy99TM8ffZ4+a/ss78eTsCTT0c6j9OKJF+nt829LAEfOlkE+w22ZCJK67PIHmLIaZTcLaBxYnEZHR+ndc+/Sr478ij688mFe99DRkH/e/jk9f+x5+uPpP4o7TEKqzWvNOXBOODduDXqGeuiNM2/QC8deoC+ufZG3Ifky36jrGL1w/AV69eSrdG3gWm6XQb5i5iXGkBDUoIKUJ0CQPE6PIUjKdazGkBMG/OHn//XRX9PHrR/n5VbbECP0yiGsfzj5B2ofNFejwH2ayw0hzg3nyC0CltP50+k/STngWvLNUoJ1ivltsE5/f+L3xrgRyPUyyGPQrnkcHh1DyhemJ8baNctvAI0E/Pr8ODg2SG+cfYN+dfhXMmkTK6TnC1g2BatH//b4b+kPp1mM+kwxyqdeuTnY397fTq+dek0sJWzRkE9c6L9Avz/1e3r5xMt0pduMGkQZ6K2XeUxvDyb8u+1unRibLzgdKSs1KDdi9dD5sWewh/585s8iSu9feT8vLKVIIkKHOg7Rr4/9ml4+/rL0yhEokHcD6DhXPmcsLYR5YgjI+O2x38rmirm+vBBccie7T9JvT/yWfnf0d3S266zswyX1Kp/KIA+BhYQ5SDLPchk4/pYxnysrCKJ9sG00/PIDo+YAd770mrMF8gP5wr2u8fC4bHeO7RHgmy71lcpjrgk6rCJsJwFr7jfHfiMuovM95403EXCUj/0PlAPOm/UUofj9E/3itgu4A1QeKBfXTK4xEZ2QNeoQwAABPd5x3Oi9qxitPJzPFcEKurnpZtpfv58qA5XmG+mjgpQl0ONsG2qTMOCe4R7jJlFjaXbQIHJjiLXWOkc7qX20XVZyKPYUU2WwMqdE6crQFZnY+9yR5+j1s6/LskCy4nG+WUYzQRkgsYGBvauujV6jnvEeLpYklfnLqMRbIh/LBTDx+K2Lbxnjdqf/IJZdMs4VSMUoO3BW15TW0B3r76A9dXuk87hUVJCyBBpR3DgYrL82eM24UXDDKzdi9dC5XZ+cnKTW4VbqHummidiEjMEVeYqkt76aDIeHZQsDjFX89shv6f2L71P/SD9N2fik89UymolZDlOJKRoeH5Z9nHrGeiicCIsLGqKEQJ3VArvdnuo5JXPYEMCAgJjOwU7p/KkYZQlYoXGihvIGemDTA7S7djf5XX7jvSWggpQlMNgH1wfmd1wavKRitBDIHzOhQcTGfljWpm+8Txr9Im8RBd3BZQ+ipgvCiXEO715+l547+py46DChNBKNGA2gOQ5WMOBaTHGNxqLUMdwhK4MPh4bJ4/JQqb9URCmbViui6DBXDd6GXx/5tbhKD189TOOhceNc8906zScgSKz/LdUt9NjWx2hr9dZljSOpIGURrDaMuRGXhi5RNBk1CrOQGq9MYwoSEkRpbHKMuka6qGO0gwYnB2WOjN/tp2JvsXx8pYHLCpNdXzv7mjSCH174kK4NXaNkgu9INIC4DwvBMppJiiglY0nJe2yl0TXeJRsOQiDgTsUY30oDIcQisHCTIngBVtHF3otG8ALyv1DLIFcx68bu+t30yJZHaH3ZerLZ8OLSUEHKIhh4Pdd7TgRpJDYiPQspUGVurMYQDQ0LeDgcpqsjV2XrbbiPhiPDMokWjSJuBAy4L+eGmMloeFTGsc70nJGVyV859YpMdsVipBPjE4YQwUWHx0Iuy9Ry4HoLa+TK8BURZAg16jbGl9BJsKY4ZAoswYTfwGrd711+T5Y3evXUq+L+HhwZNM4NlinOTckuXCf8Hj8dbDpI9226j2qKasw3loZtarl7ziqLpnesl/758D/Tz4/+nE72nKRkhO9s7c0tHtM9AJ81RAc3QnVpNW2p3iK+6331+2hH9Q6qL6kXqwmNYrouPSw3gxDucDQsgodGENFbmF90tucsdQx20FhoTBpfKbtCF6LZQBmgLLgckL/FgWJqKm+iHbU7aG/dXtrbsJe2VG6RaCtrfbN0OglokuAajcajsrbhxf6LdLTjKB3uPCxlcLX/qqxQHp9CReAvoAz0Pso+qAPcEWgsaqQf7PkB/Zvb/w21VLQY7y0RFaQsglWUXzr1Ev3D4X+gj65+RIlQwrih1lqDthyQV1itGSva4JH/dvvcVFdUR+vK1tH68vXSODaVNlFDcYM0iogKQyAEljVJre7WlssQIUT0YVyid7xXgk86Rjqofbid2gbb6OrgVfl7IsQWEX7TshTS07rCA3mBqUnIUs6PEn8JNZQ20PqK9VIOzWXNVF9cT9XBaqoKVlGZr4x8Th/Z7LYby4H/wyRouAOxVUTvRK+4Ba8OX6XWwVbZbh3lMTw5TISFI1LLwChGJdtwEdo8NtpZuZN+vO/H9OObf6wWUj6BqCCEp/79ob+n186/RvEJblVxY+kNtTTQU7cS4Hy0O+0iQGgY15WsE6GqLqqWUFS482YTJLiZ4JpDIwjhQYgztrpGwxiPcRlZx0dZWUm5Tmo5IEs5f7weL9UGa6mxtJHqgnXUUNIgwoQILERKziZIcPvBKkXCHDQIUPd4t2x5L+KHr5jHl2QUn7JacHk4fU66reE2+ssDf0nP7H6GSnzLmw6ggpRF4ILAbP6/++Lv6FfHfkXRMe7qwfetLB3UXqsxtGoyN1QOp4N8Dt+0ywhrbM0VCYYZ/tgGQ1x1ibBMYpZVCUwLbLoRtB6VG7HyP7UcOK+Q/+gIWOUwXwSWuEvjESkHpFA8ZJQBmFkOSMrqgTLm5A666dGNj9K/vulf00ObHyKfe3mBLSpIWQTzI7Az6k8//yn9/ed/T+Oj48aAuJZA5khtGNGYpf49H1ZjNzNp45c+Vn7PTHh9obpuueBmKwcld0A58v3lLfbSd3Z9h/76lr+WwAZd7TuPQA896AlSmaeMgs6gjkGsBKjRyFd0xDFnEx02zNPDPFrrca6Ez+I7VsSWNoRLA3mGMkA+osPl5YS8n68crNdQBvg8vofv6xhRboIyYVFyTjmpxFMik6QzMRdNBSnLwIeOwV2MadiceqetGMja1GQJFR5nSzM/r2SG1Dy18nq2crBeS/28kruY5YmOdamndHpscLks/whKWmAiZ4W/gsr95eR0cTdcbzxFUfINtFvcfKFjXemvlChWK0hoOaggZRkM7iIUuaqoirxu+CZMFvKtK4qi5AqsPS63S8L5a4trRZAygQpSlkEvAoKEOTKyQKg10KuWkqIouY7VXjEBb0DmmWFqRaYW2VVBWgUqAhXUUtZC5d5ytYwURckfrI4zt1sYO8LkZ1hJmVquSwVpFYDfdUP5BqoN1BolgKQWkqIouY7VTiWJqn3VtLFi47L2P5qJCtIqAFddS3kLNRY3ktfl1VJQFCV/YFHCflgNwQbaXLlZBSnfwWx1+F2bSprEfSe9DnXdKYqSD7BqYC8ytF/YbgKBWplCBWmVQFTKutJ1VF9UbyyngpnsiqIouQy3UxgvQmAW1imsClSZb2QGFaRVAlEpcNshuMFtc19fs0tRFCVXYUFy290SzNBc3pzxTRlVkFYJ7CODwIbN5ZvJ78S6KYwGNiiKkstg/TqnV8aO0KHO5GaYQAVplUBBYouEjZUbqdxXriWhKEpuY451Y/wIggQrKRPr16WizeAqgp5GY0mj7BXj9mRuy2elwEHDgMVf51p8FH9ntuOqKILNZZN9rRDMgOXPMo0K0iqDwt1ctZlKA6VGpJ1G261d0hERBMEgzawvOAbu6qWI0lK+o6wNUM+4bgQCARlqqCuum3dvq6WigrTKIFple/V22dVUCl2j7dYmuBOtNBeW0GDb8GFOvZzGOaHeWO+BVKFarMDgc6krbitKKmZ9qiyqlA50pqPrLOar/koWwKSy7TXbZbttWb5dG4O1B8ocd+JCYmC9P8mpndNZTp2cEKGJzireh0Bd49TFKcLJOvZ8WL+ZuqGhoqRidpYbihpoR82OFXHXgYWqqrLCYDuKjeUbaUvFFioLlBkNy3yNklJYWGUd5jRmPs4mCJaw4D2IDgTpAieID4QH40l4r4/TaU7nOY2Yr1lCNhvW6zgGvtvPKcoJr8/1HWVtYdYFt8tNG0o30NbKrRlb3XsmKkirDFb/hj92d81u2lS5SZZ0l0ZktkZJKRxwk+PuQ4IAQFgucoIoxDlZ71lY4gArBsI1wGnITBAoWDY4Dr4PsergBEHC580G5Qasc8B3cbxznHAOOB5etzpHWhfXLmbZO9wOmci/q3qXhHsvd6vyuUit8soqgd0Wd9bupL11e6nIzT0PNBCzNSBKYYExG0sMYNEgwUKBiMwWPQcwfjTKaYITvotHiBLceBCSQU4QLDyHIMHywV0+27HwOn4Hn+nhdInTFU44Bo5tbSM+1/eVtQHXBb/XT7vqdkkq85eZb2QeFaQcAHOSEEYJK6naW23c/NoIFDZWGUNQYNFc5QRhslx2VvnjOR6RIBIhThAkCBDew2OqtYRgB1hYsJYgSPh86jFSse5+nAOEEMfF97s54VgQP3xHgx3WLmYdqfBW0N7aveLFWYnoOgurSiqrDBZZ3VW7i7ZUbpGNr/TmL2Bw16GRR4MPF1sbJ4gH/rYCC0BqHcBzyzrCZyE6AIKDaDsEN0BI8D4ECIIEcbHceTPB8ZDwezgerCJYSjgezuckJ4xRWdYS2iBYS1bwhLI24LJ2Op3UXNJMBxoOyJzJlUSrVo6AXgd8s/sb9lN9Sb3RqMzWkCj5D8QIwArB2BFEybJiUOYQiVTwOu5UCAa+A5GxgEjBQoKrDceCxQRwDEu88D2A41jgHPCbECAcE5/D3/geBA6BEYc5QZhaOUGYrGAHiJIlTKnHVAoL1AcGwVY7qnfQ1qqtxi7XK4gKUg5R4a+gffX7aGPZRr7P+U5HhdASKhwsYbHEBVZNqoigvGH5QBTMxmD6O3iEOw/iARFJBWNGcPthHAgCZYHjQmjgkptZl/AcvwMrCoJmnQOwxAxuxGOcvuQEYcJv4HWcIwQNSQWpMEG5onPEaX3petpdu1vap5UmtYoqq4zP7aP99ftpZ81OKvYU681eaKA8YVmgwYfFgQbeso4sICho8FMFCaBxgLBAQCBMqeDzEJSZr1vjSBAsHM+yzADufMu6ssaLLPCbcM9ZwnSZEyymo5xOcILFhO/gfXzOwwnXpfW14HA73LSzeifd0nTLioV6p6KClEM4bA5qKmuiPXV7ZPAQoZZy0yuFAe42NNpwucEywphPqohANCAuEAfLXWvdobCoLHFJFY/5wDEstx2Oi99Gstx1EDEIEj6TCt7n/hBhMr61uwA+hzGl42bCpFxcA45tnQ++Z12jkvdg3bqG4gZpj7ZUb5Etc1YaFaQcA6vnYuWGmxtuplJvqSFIqT1oJT+xGmoIA8ZoLCsjFQgIGncklLklHgDWERr/VNfaQuB4ED/LzYe/cTwk/AaECJYajj0T7IhSz6mZE8QJ4Puw0HDuECWMMZ3iBGGyjgGLSYUpv0Hd47IO+oK0u273dY9NFlBBykEQ3HCw6SDVBequN0xKfmMJCxp0NOAzx3sAGny42fA6ngPrDrXmFeH9dLDGkWBZQQytYARYZhAjy3pKBb+Nc8D49SZOGziZW3YJ+C7CxDFvCWNLcOXBpYcxJxwP38fvpM5jUvIDq63hOoFtcW5tvlWso2yhVSUHweAheiVYosPjZzMZlUStpPwF5WeJAFZQSLUoUkEZQxyQUgUJf0NQLFFJBwgLvmcFI0AoAF6byzrCb1vWGMaxt3Jaz2nm5qA4NoQJrjyIEhJWe8A6ehBQ/J7W2/yD65zdaaeWkhYZ064vhqmcHVSQchCZKFu+nu5Yfwdtrt5slJLVQCn5BcoOIoDyg+sMc3xgHc1Wnmi84aJFQ4/nlusL40ewrCAiS6kHlpVkhW3j+DgXiMnMQAgLvI7P4DtsqNMOTk2cZg4j4DxxPCv0HFF5hzjBlQeLCeedatWptZ/boH5xnWuqaKKDjQdpW+U2CWzIFipIOUqZr4zu3nA33b7udiO6BSWlN3P+gLJCssZsYDHAOkIggzUvaCaWIFlihHYAz61xIFgz+DtdIC6wkPC7qYIEC2muoBn8DkQMooW6BwsJooTOMtxws2FN0sUSSBAmJIgUhBTH09Ymt0Hd4HJyO910oPEA3bfxPqopqjHeyxJaRXIUVAq47e5oukNWAnd6LF+LktPgpsZdhYQig7DAdQWryFqRYS7QO4U1AQFBsiat4ruWtTIT6/fwiDQb+B5+F8IAawmPsFwgdPMJHM4Blg8+h4jfjZy2c5pPlACuF+cL1x0EDddhnd9c56jkBlxfG4INdFvjbTJJH7sRZBMVpBwGlQGV4s7mO2Vn2Wl3jd7UuQnKBXcURMga1Ado/DHnCBNhZxOVVGAFwYpCWDXGZI5wgsWBBn428UDgAVZzwTiPFRGH308FAmEFU2BOEYQRQrPQlAJYUrCirN/GFjj4nZ2c4MabS5SQD2jHajnh3Eo54bN4fT4BVFYHqz3h9qXYVywRvgiqyrZ1BFSQchwsunr/xvtpe8V2cji4pVExyk2sckEjDmsErisIC4QIWzrgEZZGKvgOGmoECwTNhDEaWBUIq/6CE9xeGIuZK9zby6mR0y5OmzmVcJp5V0MEYBVZYzwIPMA54rsIWuC+jvz2bEKGz0FIcQ6YxIvPrOMESwlig2PMBL+Pa4IQQSAt4bKEGo9aj3MS7M324KYHaWv1VsJYdrZRQcpxir3FsqghBhhlYUPczEsZ2FZWDtxFSCgXiAksGlg3n3PCsjsY4EdjPhOUJVbyhytsNydYHmjs0Q7g80gY+4FVNZdlAdHA5yEosJbwfLbPQighkBAljGXBHQcxwrjQNk6wfnA+qeA4EFF8B5Ya5h1BzPAarB+MK+F3ZwLLC+cNEUYEHiwyK4AC54e8yn5bp8wFypnLBNtKHKg/QLc33254ZFYBFaQcB70ULLZ6z4Z7aF/DPnLZubuJG15v6NzBamDRUMMlBjHCEjtIZzhZ24nPBGKCBh2CdIDTXk4QJCuYYTHAgoErDgmWDBp+HHc2UG8gbngfAgVrBYIIIcNrs7kT8TkcF6IKQfqME6LoYDHB6pq5rp4FxAfnhDyAMON7eA5xgvsQx1VyA7Msttdup7tb7qYNFRvIYZ/ZO8kOKkh5AFYCx1jSPevvocaiRrI5VI1yBhQFEgQEjTBEyRrEh6sKLji4r5AwrpKa4NJCQmcUFgdc9pWcYK3g/bm+l5rwPn7PCnzA7872OSTreEgQQjwCCBVaAgjTXN9D+4TPQYQgUFitAeNQeH2u7yAhX3BeEDCINR7xtyV+WpWzz8w8578r/ZV0T8s9dOu6W8nvQQGuDrYpxnyu5DDJqSR93Pox/eTjn9AbF96gwYlB42afpXIpWQT5jcYcjbVlrcBKAXjPKo/ZygUWCgQI83sgQrBS0MjD1YVggsXcmfgMRAFjOTgHyy22EDhnjO/AbQdxgHsQ350N/MbMtJggBeuzOC/rO4jWSxXdhY6hZBbkNxLcy0hcD7Co821Nt9F/uus/0aNbH5UI39VCBSmP6J/opxdPvkj/8/P/SYfb4D9h0LCkliD+tl6zkrJyWI0/8tlyhVkNsPXeTKz3UE4QE9z/eA5Sj4EGY65jzMQq58V+3vp9JKtxWmxdwWdxfgCiutBv4rjWd/BZXC8sR+u7i/1dJX2sskmtcwB/m666DXUb6C/2/QX96MCPZEL+aqKClGcc7z5OP/noJ/T8sedpNDx6481sNXIgnUZGWT644dHIWjf9YrCEx2qsrfJL5xgAx8D3rQZoMeA7SAC/mc53rXq12O9Yn8ejdc1KdkGdQnkh781ycDqc9I1d36D/cOd/oNvW3ZaVFb3nI91qr6wyCMu8b8N9EnknprXVkFmgolk3O15Pp5FRlgfyGvmfTgLWo8XMzywmgdleXyhZzPbefMlitvdmSxZWndR6mR2s/E/Nc7QP3G5ge5sdtTvo3pZ7ZYuJ1RYjoIKUZ2ALYYRlPrblMZmjJAEOqTc8nqPCIelNn12Q51a02mITPm81GGApx0CC+wVptvfmSvgddGiQ0v3uchJ+L7XOKiuPVb+sfOfH2qJa+tqWr8k8RyxVlguoIOUhzWXNEgaOqLua0pobhQeVzqp4eE+FSVHWJrj3LVcd2gSzo1oUKKJb6m+hhzc/LPuv5QoqSHkINvHbVbuLvrnzm3RTw03kcppT4VOFZ6YoKYqyNkm9/2GdMmg/vr796+L6x7SSXEEFKU8JeoKyPcWjmx+l7dXbZf8Sq7IJEKNU14iWtKKsPaz73nQFy9Y2pevpkc2P0AObHqDKAGLwcwdtpvKYcn+5TGb72uavUV1wxu6yeI5KiATwulpKirJ2sO55JLQHLEjlgXIRIqxX11SGCXC5hQpSnrOlags9tvUxmdhWGsS0f8YSIYCKaFlJKkiKsnawhMgcN/J6vBJN9/i2x+XRYbPmh+QOKkh5jtflpb11e+nrO75O+xr3kcNpVjKrZwRQIS1R0hJXlMLHuvdNQUI07ta6rdJ5xdYSWLQ5F9HmqQCoCFQYZvjGB2l9yfrry7oAy0JS152irA2se9zqhPLzan813b/hflkaCIs15yoqSAVCU2kTPbTxIbqv5T4RKMtMn66YlpWEv1HqeFQUpfCw7m/c71Ein8tHtzbcKoEM26q35aSrzkIFqYDAfIIntj0h8wtcHjMUPJWZlpKiKIWFdV/jPueEbSR2V++mr2/7Ou2t30suxyztQg6hglRAlPhK6Lbm2+jJbU/S3tq9RuVExbRK2aykqaa8oigFAu5nJNzf5sKpm6o2ybjR/ZvuX5UtydNFBanAqCupo69t/Ro9vfNp2la1jex2LuLU+UiWIKHiovRVlBQl/0m9n3G/8yPCup/Y8YRMoMeme5hQn+uoIBUgGys20hPbn6Bv7fwWtVS23Cg6qRbSzPcURck/rHvZ7Gw2lDXQo1sepW/t+hbtrt8tE2LzARWkOUgmkhSJRSiWMG3fPAI9Iaze8MzuZySqRibAoaRhHQFUWstSsnpViqLkH5YQIZn3dIW/QnYE+O7e7+bc0kALofshzWAiMkHtw+10deQqDUwOyE6tPqdPCrkmWENl/jKJWsHWD26HO6fN4HgyTh+1fkT/59D/oVfPvUq9w71fFR9r3x3UAKsWaG1QlPzBEiOQICr2F9P9LffTX9z0F7JwasCDfenzBxWkFELREB3pOEKvX3ydDncfpmsj1ygUCZHP4ZOwaozJbKjcIIODpd5SKvOWUVWwStaDgjjlIuFYmN688Cb97y//N71z5R0anByc9jEL1sZsSKgJlhWlKEpuY93DJhLe3Xgr/cXNfyELp2JpsXxDBckkmojS6e7T9MKJF+ilcy9R22AbTUQniCL8JlsRPp9PhKi6uJpKvCXkt/upwldBm6s20+7a3bS1ais1FDXI/vS5BkTorQtv0T8e/kd67/J7NBmeNN5AycNCSnXb4TWtEYqS+1j3LHci7Q47HWw8SD/a/yMJYmgoaTDfzC8cf8uYz9c0cM+9dfEtevHMi3Sk+wjFIrHrjTWneCJOw+Fh6hjpoMsDl+lc9zk61XeK2obbqGOsQxr9UCxELrtLlvPJpXh/9Jwgpnb+1zfRRz3hHorHsfSv+QFLgGb0uBRFyUFwn1qdSBYjh8NBO6p20Hf2fIee2v0UrStdh0/lJSpIzBT/ax1spdfPv04ftX9E4+Hxr4ZK4xGuLCS8jsTPE1MJGooOiWvvXP85ah1qFWHCuBLWivK7/PzB3MDv9lNVoEqibbrHuqkn1ENiHOParOsEqOQqTIqSu1hiZArSpopN9OyuZ0WMNlVuypuIutlQQWIQSXe29yy9feltOtl70oism62hth5RIcyAgKnEFEUiERqaYGGavEbXhq5Rz1gPTUYnyevwUpG3KGesJbga4VeGtdc11iXWkoisdW24XquyK4qSe+DeRNtjdowbShvomzu+Sd/Z+x3aVbdLVmbIZ1SQGLjaLvRfoE+vfkoXBy9SIoHSngVUhtTG2hIsvMYNeXwqTv3j/XRl6Ap1jnZSKB4SKwkrKHidXuOzqwxECfvnx+IxEaWR6AhNJc0LwYN5LV+5TkVRVh/r3uT71DZlo+pAtazK8r1936N9DfvI4/TIx/IZFSQGAQ2tw630RccXdHnoMiWSLEiwHNIBjbnp0ovGo9QX6aOeyR4aj46Tk/8hIi8XQjDhToSVBPcdzhnWHMbPpgXIEiUrKYqy+lhiBLidaSxplEi67+/7Pt2y7hZxyRcCKkgMxlI6RjvocNdhujR0SebvLEmQACoNJ1hZEKXe8V5JcAMGXUHZetzpWN2JajDrMacKogSBGowM0lB4SCYD3yBCKkqKsvrAE2e2Sc2lzdNihLUrC0WMgAoSg0a5f6KfTnSfoItDFymSiKQvSLNZFPz3SGSEro5epc6RTpkTFHAHxEJZ7XlLGPisDFZKeCgiA2ElDUQGJFBDxNUS2NmuS1GU7GFaRgjtbiltoW9t/5aI0c1NN0tEbyGhgsSgcR6PjdO5vnN0YeACjUZHZf/5affVUrAadW7fY7GYBBB0jXfJckRBd1BWflhtny+EGJN6q4PVIpDDoWHqnew1RClVkFWUFGV1gBiZ996W8i301M6n6Du7v0P7G/bnzLh0JlFBMoGb7tLAJQnf7p3oNaJYwHIaYkvQ4MKLJ6g/1C/CFI6HJdgBYoA5QquJjf/hPDBPCZYSLLqB8IAEPUxbSUBFSVGyC8SI70HMM9pauZWe2vEUfXvPt2V9OixdVojkvCBhLTkkBBrgEZFsiIrDKgp4RMMZTUbl+VhkTMKtY8mYNLSwADDHSODGFK/NBT6LqLPz/eepfaSdknE2EUxTeUlYP4VHS5j4cSQ2Qt0T3XL+cN9hHGe1RQmU+kqprqhOQtVHQiPUF+6TfLSyT87fSoqirBzWfcbtj8PpoO0V22WeEcRoV+2unN9kbznk1NJBaKRhPUBUJMUmJUoNjxh/wfyZ2FRMPoNItmQyKdvxwuWG1/G+0+aUBh4WCHoRWOnW4/LIwF/AFZD34J5C8jj4df6c32MMCp7uOU1/99nf0S+P/pL6R/u5NvCL6Y4lLQQqGh+3trSW7mq6i57Z/gzdt/E+qi2uNd5fZbCw7Jvn36TnTzxPH139iMZD44YoWeJs3SxWrcmZ2qMoBUDK/QXLaH/dfnp257OynQxW8M/3eUYLsSqCBEsnEo+IsMCygehg/g5cZVieR9Ikp9AwjUZGZXwHC5/CEkKvHRFrcLHhOBYY98ClQJDgW4XYQIwQ0Yb15Yo9xTIHp8hdZAiW009FniKZk4MQSqzijd978cSL9E+H/0mWBJqycdashCAhOdkq8ZbSPevuoe/u+S7dv/F+qi2qzYlZ1n3jffTnc3+m508+Tx+3f0yDo+aCrBAlpNRTVEFSlMxhtg8BX4D2VO6hb+/69vQGe2uBrAsS3EFwjXWNchrvkugzhFz3jPfQYGiQhiPDIlDikoMIJaIiNvgH9xv+wTJKdcUBuQz+z3LVoWG3nmPXVLfdfV2oIFJ2n7jM4KrCBDMkuKsQ2PBh64fUOd4pv2P9TMbA8cxKh8a9oqiC7m6+m76989v0wMYHcsZSGgoN0TuX3qHnjj0nj/1jbDECM7+nrwFkOo8UZa1h3U+cinxFdFvDbfTMzmfo0c3GfmZox9YCWRGksfCYrJ8Gq+PiwEW6PHhZFinFWErfZJ+s/wYrCBFo4UTY6I1bCaCgrJ651aAD6xHMvArr79TX8fmUBJMY7jxYTJgjBKspHAlLCDjOZ3oFg0wy8/z5usqLy+m+5vvo+7u/Tw9uelCstVwAluonVz6hl868JKuFI+hDog8xjcq6BpQLrmkFskpR1gS4h0wPBHYTuGf9PfStHd+i+zfcT/XF9fKRtcKKCRIsm5HwiFhAEKBTvadknTgs0YNldUbDozQZn/xqA201bNYZpT63wN/W5xeD9XkrgdTXUoUOiY0iW9LGT/FHlnCRRLk9tOEh+sHeH9Dd6++WNfByAbhWD3UcopdPvUx/PPdHutB3QVytkj3IOyRg5Z+iKOnB7Q/GhupL6+nBlgfFMrprw13i0l9rrIggDU4M0tn+szLR9FjXMQmlbhttk8mX45FxikfNlRBSf9kSi3SxjrHU71vMzIXlHi8d8FtsdWChxIdbHqbv7/k+3bn+zpzZ7RECdKn/Er1+4XV65fQr9Hnn5zQRnjDfZVLzSkVJURYH4hNMy2hb5TZ6cvuTYhlhfzXsFrAWyaggwfV2sf8iHe44TF92fkmn+07TleErsl7aVIx/Br80s6HHa9YZZFMELFKvfrV+H7+LxKIEE/3JrU+KKN3SdIuMc+UKV4eu0ruX36U/nPuDBDtgZXNx4eHcreAf63pS81VRlOuk3B/odO6q3kVPbHtCBGlf/b6cCGxaLTIiSIh4w5jQZ+2f0buX3qVP2z8VN91YdIySNjaF0AuARYRksXbz/KtYuW/lh4toQ/kGEaXv7fke3dx4c07NO0Ak4hftX9ArZ1+hNy68QZcGL1EsGjPO33LfARUkRZkdvk/sDgeVeUvpYP1B+ub2b9LDWx6mlvKWNS1GYNkTYzEf6ETXCWmgfnf6d/Te1fdkxezQRIim4twqoWGarXFSQTJAPiBZecSPiETEthA+h09CwauCVeabqw/WzsI5YYFHhNDDBYtw/USMex2p40l4rmWsKDdit9G6knX02ObH6Yf7fkAPbHqA1pWtW/NiBJYlSEOTQ/TltS/ppdMv0ctnXxY33fD4sBGdNrOhBdZrmu+zY+YNNv3Dig4TsQmZP9VU0iRzpnIFTCqGKMG9WOwulknJCGBBqL7lE9cyVpQUzHbQ7rBRra+U7mLL6If7/wU9vPUxKvWVGG8qSxckbKnwUetH9JsTv6E/nP+DRM9Nr3820zVnJWVuUvOHG3TMgcK2EJj8W+4rp9pgrUzwzSUwhwvuRSx/BLftUGSIxhJj1ycUoy5ouSuK4GALqNYToD3FDXRXzT66veVuqi5tNN9VwJIECasqYHD7hZMv0JuX36T2wfbrQQtIyvLhfEQjL1tCJBJUF6yjuuK6Vd9LKRW4GCCSOC9YTIgMwpDkSHiUwiFzPpl2SJS1jNke+hwuWucpoR3cedvsK6NabxGV8fNgoIK8Ek2rNwhIW5BGQ6P0QesH9OuTv6a3L70tEXTTPWFLjDRvl4eVn2wpYWmloeiQrDABUcLK3Lm2nhW20Vhfvp6ay1qoMlhN9ikbn/c4OVhIPQ47uZzGIrdYX2P62hSlULHaQcZht1Op00st3jLa4a+mTb5yKub7N56MyEo0LleAyorq+B7J/+3HM0FaggT30edXP6dfn/g1vXXlLeoZMcXIKgA0NNrYLJ/UPOS8nUhOyGKzWBy2kU18rL+Xi5R6S6g2WMM3oI+c8TAFkzGq4p5hCZbKt9lpUtYfNCuL1hOlEElpC10sRtWuIG31V4oYNXqKyG93ykdiUwmaiIzybeGgchakYu5o2tbI8kDzsWhBgiumbaiNfn/m9/TS2ZdkToq4ZJSVhSs2gkSwxh+e1xfVy2Kwq72530wmwyM0PNpFw1xHRgZbKT7RSz4WpXK7m8q4h+jHDrl8J+JGjCS54lg3LlBxUgoB1Gkk1pUSrvNw0W31V9BmXwXVuoPkYTGClyDObSk6ZtEEVqpJksfNVhLGiHNkdZbVZNGChPXd3rv8Hr107iU63n2ckrGk0ZBYDYs2KisH5zHGk0LJkLjumoqbZBHW1QwThbUcxUrtk4PUNXCRWruO04VrX9Cpy+9TW8dRCnN9cST5ZrM5uFfooSJs9cGi5OReYIJvyyh/P6HWklIIpLSBHoeDqll8NnrLabu/ilq8peKyg+0TQ53nD1vV3s6fj2MHg2iEili0KssayV7g20ssxKIECXsRYQmgV868InvkYBxpOpIOjYk2KCsLKjDXaOwLhbXlENW2rnTdqoWCx/gcBkauUXvPabpw9XM6eel9Ot/+GQvTORoc66RQeIxvtJhY1TIDgIXTwzdakAWpiC07n92Y6AtrKcpJUfId9A1LXB62ikppW6By2irysVUE0PmSMVQGnzX3IpBOXTg6SW6nj4qDVRT0la5pUVqUIGExVGxBgMU1r/Rf4YxlNULeIqkYrTxmHmN+0mhiVLbTqA3UiusOc4KyAXbsHR3vo+6BK3SZLaBzrZ/QpY4vWJROUEffWRoY7aBQZIw/F5dqgf4K3BLGpiG4CW3kZmspwOdbzD1GPLr4b1xbzJZkAeNvWJ0coPVKyWUMbZGOotfhpBqPYRVtZatoPVtF5SwwqN+o/+Ki48eZVRqShPsqgT3e4mFy8X1RUdJAXj7WWmVhQeKMP9Vzit68+CZ91vEZjU+MX28stNHIHqb4x2wxCXDA3k5YLQGrOKyU607ccvEQjU0OUmffebrUfojOtn1C59o+psudR6h/uJXCcYhQgk/NTrYp9Oz4MaViWM+M3iHflHyuPr6BYSkVO7xyM8N3EedbN4ZPGR+7jtYxJVeYUS8dLjuVuD3U6C2hrT62irwVVI8NQBG4IJ0xOKeNL81VjdG5tHP9j2CZNb7figPVVFpUQ84C3qZ8PhYUJGTS4c7D9Pblt+nC0AWKx+LXC0Ybi+wCRzTn/URkQlZHwJYVWMUhuAI9qkg0RP0jV8UaOn3lAzp1+UN+fph6hi6xQPVQODZG8ThLCIzlKa4IU9c3RZyL1GqDsSQ/hMnuoaDTTR6XkxKOKQpNxfmY/Em1lpRcApXXSrCKvC5qCBTTZn8FbfGUU5O7RIJ3EFkHn4DlGVgYrtz8XyIZ5fsozveQg0pYlEpyaLmwbLKgIGH31s+ufiZjR50TnZRMoAUy39SGIntYec15j1UcJqYmyMONOdbEQih4JnaUjLDlNTrRRx19F+jStcNsCX0qgQoQoi5+bWSil2JsMQG7zcmnxBYRhCiNioCqg14jHnEEr90lAQ9FLg95PS5yehyUsE9RLMG3NNZChDBZh9f6pmQbVFQkc6gT9bOiOEAbygz33AZHGdU6ghSwY2oDPsZiJGb+4sHHYSXBdReOTJLfU0yVJQ3kcvvWXJWfV5DQbGAVbywR9EXHFzQQHpBxjGm0gcguVtazDkSmItxox2Sy7MbyjUsOcEgmEzKoOjjSSV395+lS5xE60/aRRMu1dh5jEerm35nkT06JewGuOVhE1j03l7fQOtW5qgjeR/3Co4OP6be5qMTjo9Kgj3w+FyX5GqPJOCVS6xvQOqdkC6OSSrKxYPj9bmqsKKXt1dW0vaiKGm3FFIy5yMH3A/QKY+szauuiMPwKdgkEiiXC3NlzkN9bLHOTXJjDt4aYV5CwNh22HP/gygd0tPuouIqmXSnaMKweyPs4W6/xcVl8tbmsmRq4R5XuCg6jE/3U3X+JrnQcpfPtn3L6hNq6j1Hv0GUaHu2mUGScBSs+fcMYlhAnuOgWKH/zk/OSevPipvay1VXs9lBFSYDKSv3kZWGCLz4SZ2GyVo4HCx1YUZYD6hmS2da53Q6qLy+mbfVVtKu+ljYFK6gy5iXXJHfOuMOE4J0k1m9cNtxBsyWlg8gHpIrSBhGltcS8goRla7Bo6kfcY8Zme7FYzHxHWRVSW3m+WeL8DwuZVvorZZHTEu/CqwYjEm5kHG6583SFraGL7Z/TxWtfUFvPCermzsfIRB/FE1HppTkcLnHN3aAAGRYEuff5psbN7WJhKvF6qbI0SJVlAQpyr9TpcEjbgEi8hEbjKSuFJURIGCfyuKii2E+baippd3Md7W6opeZAGflDDkoMJygSkjAc+fiy6yEfBFYYvBCR6ATfgzEKYA5TUS153H7zQ4XPvIIUSURko73Pr31O5/rOGeNHytxku3Hk3wsnw7Kk0IaKDdRQPLeVJG650U662n2SzrV9QmdaEaRwiDr7z4tbLhqblEVcp7hnJhYQUjbBT6KnCRddAuvjOamsxE/V5UVUHvDzzemW7MW8pViSz9NqOECWT1UpQNC0oT5xXbK5bFQa8FFLVTntaqijfevraXNNFVV6AmQbS1KoL0LhcRYjroQQkYzUPzmGzeiYcR2fsnFnk9vbgK+MKkrqWajS837kK/O77Filrw5fpUOdh+jCwAUZTFfmIZsNI36LUzQWZUvGIcENLWwlpUbcxeJRGpvoF2vo/NXP6Wzrx2IRtfWcpF7uaMAaCkfHWIiwDzkO5+BkJ9siXHIrgaUxcawcb4pScZGXhSnAohSgEp+Xr48tJu5FxvlmjeC8UxoS9GpX47yVPAb1xxgA4taQqIyFaH0lC1F9De1uqqNtddUybhRwuik+mqCJ7jCFhqN8zyRFjFZiyoWdj5lMxmgiPEYuh1dcd35vyYr8Vq4xryBhfknnWCcd7Twqrjv0oJUcg2+kKSeJ2259WTPVBKooFguLNXSt9zRd6TrGYvSpiNEVLsd+7mCEIqPcC8MdCPlBz4tb8qmUKL1VqvcSNs4Ja/cl4km+jrjc9B6/i4qDfGMG/SJMxSxMECtEJsWxHAt3lORyIEwWKkzKXFg9H9QZxuG0UzDgpsbyEhagGtrbVE87G2poXUU5lfix7I+NJkeiNNo1SaGBCCXjhmUk1lGGwTgt7gEEG2EOIIwAuOxKgjXkdWObisJmXkHCHCRsxHe88zidHzhP0WT0qze9svrwPTHlSJLX4aFaH99Adhf1D1yi060fyfyhy2zdIkhhbLJfhAplKky75ayUQ0CU4LpgUYI42Rxsu3nt5PG6KOB2U5nfT5VBWEw+8rgcBC9fmK356cAHpBy8LCUHsOoHbgNznKi+rJi2siW0b10dC1EtrSsvpdKAn1xct+BCC4/HaaInQqH+CMXDCRYilqgVEKOvwOcILx2WForH41QarKbyYrjuUjqOBci8ggS1Hp4clsVUz/aflSAHKUwld+D7AgOrERYbWzREifE+Ghw4x9bRCepiYRoe6+H3jHKTuUM2wy2Xy621eCY4IcgBIpOAKDn5rN0OcnIj4Xc5qdjrET9/OacgW0w+fg17z2CIOQpL3nLDpNbX3L1kZaVA+SOhLph9MTvXJVg+dSxECFjYxSKEtKmqnCqLguTlugQrBfOJoqE4TfZFOIUpFjI8RNiGfKXB72NuYTQRZkGKkNvlYyupmor85eYnCpN5BQkZgsU8z/aepTO9Z2gkNjJdqEqOgIabb5xJNu8nxwcoMt5DidAgN+YsTuJiZQGawhRUs5XPE3BDAqy9OmUMcZHdxVfBSbZI52vxOp1iJcFagjuvJMDC5HaJCwYeSIgTFn2YbpQs8icblKUyo9xhZXvc3JEJeKi+tFiCFCBCOxHGXV1B1cWGEMFFhrXnUMcSsSSFh2MU6o1QbDQugTQrNW40G/g9vnn5ErCEV4Q8Tj9VljayOHmNDxQg8woScHCPGvsgnek/Q/2hfkrGWZEko4z3lRxAimSKYlMRckwlKciWkM/m4le48ZaCstIKsIL1ACIq7QmLUjLGV8INgcNjZ1FitYGRx2/CKvK6XFTEFhOi8aq4h1vFjUspW01uh0O+j1XFp5cjsuruCp63ssqgjFPKGvOIKosCEqywgwUIc4m21VXR+opyqS9+7sTAFYY6YoRxGy7j2BhbRyxGkeEoTZn1b8VddTPAbyLqbjKEzfycVF5cy1ZSBdd7YxXxQmNBQXI5XLIX0sXBi9Q23EaxSMxoDJTcADcd4DJJcuVFeGiR3UdFNqyrBffc9Y+sCCt5f+LYaAD4ArCMEMaUsEKSw8PXxZaSTEiEO48/5mLx8Xvc4oqpYIsJVhPGmkrZasLrTodRaREEgXEpcekhY5BwgJW8DmVlQRlCgKzEONlKLvJ5qJatoY01FbStvpqtoRraWltFzRWlXD9YiLheOLh+oR7FEkl5tAQnHkrKmJGMG/FzGEXyXpbrCXaRNc4vwnU9Rg6Hm8qKaijoz81do5fLgoKEAgjFQ3Rt9JpE2o1Njqkg5Sjo3WHzByx7X+R0y/5DDq7Q6PPlK7j/0RjAfwFBwjwlOzc2ECU8Apm/hPfRoPCHXSw+AW5sIExokKq58YFQiTuP3zPWG0NuzUGWGx0lTVILLuU5wqWdbA3BddtQXiLjQwhSwFyiLfy8vqSYir3mAqj8WURnYrI16g0QdxwEKjpFoYGojB3FJuAz5mNj3GiV6gV+FvU2nuTziYZlwmxFcQO5XLm1a3QmWFCQ4DbBZMuByQGZHNsz0cPlwyVk9kT05l1lkP9I5o0Zt/ENZpuSFbRLHT7ZNjnbc1wzDp+/uC7gUoGlhAaCLSRE3mGA2lhbj1808wBfwPin2+kQEUKYOMaYqouCYjnhb7hp0DuGxTS9F5P1/enjMFq/c4PUMsFzJKvMuIz8HhdVlxRRS3U5W0FsDTXW0na2iloqy6TcEZ2Jjgo+LF/l+oJkgU4PxpmScaLICMaNwvwYlTFMQ6jMD64KaIUhoFGKJ8JQRxalMtmmotAmzC5sITFubtwQ3IBJsldHr1IoGjIqA25WvWFzB7MssKCJmytqid0rVhK2epjHHsgPrHrG9Q6DzbgcB6Lu3KYo4T3+Hx4ti8mwmkh6xLCYyvwIgPBTZZGfyiFM/HfQ6yavx8m9Taf0sJFPXxlvspL1+1rfs0dq/lvlAbgMXNzZCPo9VBb0UV1ZCW2oYiFiAdpRX8PWUDU1sxBVFQXI73Lxx7njwZ0OWESycyvqhXkogY9nueowbiRiNBhlSykpImW9t+rwafDZc/s7zkLkosqSRvL7iuX6CoVFCRJ6m07uaY+ERqh1uJW6xrqMCqKuu9zBqpN8p8EdhcYV2zqUmJvgWfd1xsDvZfk+kEFltobgtjNWnWcriQUJCe/Nitn4QGPweTRkAQ83ZH4/VbEoVRcXUW1xsbj3Atj+gnvR6A0nOeGbEDRhtswrnHYgd0jNZ7QxwKxr6Hh4uWNRykJUh7GhqgraXmeKEFtFLZXlVF9aRCX8PsYUUXYQIaNjYtSD2YDoAIR1h/ujkmS+EVcE671cwAhwmKIICxKuJYh5h8EqCQkvFBYlSAA7lMJ11znSSZeGLsk6d4JVynpz5g5cFlh92GtzUZkLVpKHX+IXJVw6zzHrGYIcEPGJ3itcdwj1lp7sLJeIl6RB4oR8wAoPiMCD266ErSSs/gCXHgSqpgRRekVU5vORj3vXMreJ8w2hwF8JhEhF6/7SQL5ZeYc8hQBZCX/zeyhXrGNYztZOY3kpba6ukuV8trEAbampohYWpQa2kFB+iLREhwOHhJVrWET8xzxIJ4e/AGsoPBijyZ4wxcfj8vsiRtb55QTGySSxv3ISm2MmZTO/8uK6uTtkecaiBQlihHXSxiPj1D7STt3hbiME3KIw8qNgwDwcRNmVOXxUwp0JuO1QRAvcn7kPX4TcfHwhmDQLYRJR8rAoIRx8gYtEbxkTbWW5If4b4b5ubvT8WAEi4KPqIlhMRTLuUB70yeTbYu5x+/h9BybnWi4cnAJECgdJTcB6xLkoX2VmfiFZAsTFBwsVYdp+ESG/iA0WOcW8IVhDCNfeVF3Jr5eKCMEV6zKDW+COg2sOCeUM5isCWMIoS7RjEXO+UZQf5avme7kIxo0gSJHIhCwnVMaC5PMUFYQoLVqQgGUljUZGJQQcLjy96XITWEi4uUsdXhYlL3m43ODGm9txsUhQ3qtd5vz7sHTQcKAxQbADetIQJTtECR9Y5GXiY9ZHDde0nes55jVZUXpFVFdSLNYT5jkV+73SCGLLdVhayGdE7QnIl7l+d7XzbLWxrj81w63XnEQeFiEZ4+OOAPYegvttS22VuOO28SPcc3DTlfJnEKiCLUkAhMdI5qFNIVoItN0QHHzaGDeKUGSIrY4YQry5duWQq+6roOZzvcPmlVNRPv8prosBWVqoEFx3Ni7AxZWgyUR0QvZH+unnP6U3L7xpiFKKoaTkCHw/wSW13VtFe/21VMs9Kbifokn4nZZI6j2aVq1ZGVB1MZaE8G9vuZsCdT7yVrhlDbDpwIQ0kIaIHyHckrjBwt9xPlY4GqXxSJQ7YxGu8yEamYzQ8CQ/hsL8eoRCkRjfG9zL5s+E+DEaN8KFp8Hz1PzDcysVKrPVEb5ej8MpwQaYB4ToOB8nuNsQ/VjqY6uURV9WdufXgm6PrKBgLQt1XYD4Lz6+1AHjsGlhLf+DsaLJ7ois4h2bMFe9h2WU8+WSENH0OAO0seEWumPPs7S+bpfsYZbPpC1IoGesh35/+vf0z0f/mT6+9jEXKhckCjDtIykridPpoE2eMtofrKNmb6lE3kUQ17pUrJs0h8pZJrnyf7CMfFVsvdSxNVjMXW4WJQl8WOK5yqXy/0SY+Im4d/gfGkKITTgWp0kWHqSJaIRGw2EWKE4TIRrlR/wdisVkiwx8PsY9b2uAfc4W1LqHZntvNpZ4bcvCOrfU38ZrM87deMkmG5pgi3oEGfg8Tgr6DOHBkk9wh8IqwrqEECesuAHrB+sSIkQbHQRLdIx8M8Qn9aeXBJ8cBCkRTcp8o4musOGq4/qSe+NGs8NZI8QTEaosXUc3bX2M9m55mKrK1hlv5ClLEiSsGH1p4BI9d+w5+sWxXxh7JWE8yfIF50GBFjxcDg6+uZo8JbSvqJY2eSvIZ3fJMjrGbV04GBF3LMB+J4uShwK1XnIHjWWDuLJKo7ZUUJXRMEKYxILCCzgeP0pPnY8PoQnH42IZIYlQsaU0xkI1xhbUtFCFI7IdO1YFwDqDxiMnKRHzJFPPdb77CJ9L/Wzq83RI516d7bP8GvLGgcTCg4nYeI4xS4+NLSGbiwKcID4VlQEqr/RTMOgln5MtJFhJLEBuJywgyBdEiA8pmcyXxO2MGLoQouUUYgpybO5coCMDERrvDIkoYSwSP46ORz6RpCgLeYDqK7fSzTu+QXs23Z/Xa90tSZAA9kr64toX9Isjv6CXz75M7YPt12+S1CPOVomVrIBeYL27iPYEamirr1Ki7eJY123RrRd/zio/+UpuFqZUYfOSXAFuAGu85K/2sEAZrYvsQpsBcBTkwLQ7T9o2oxHFm8hXnIpEd5kiNcHCNB6CBcXiFGFBYospHGXraiJC46MRmpyM8msJikyxUPER8D1E9HFTLOH7GKi3BGvaumKC/KOlbPG6uAWVl66/lRZzlqj5hnGNWA+QKMSPiK1FrCIEx80JgTMem0Osb7fdKROx3fK3nbwsSF4yRKmszE+VjUVUUu0jN3ccbNx5FctTMo+PiWvm3xCR54RLXdoVzQP/lLjj+LDRce40dHP+I6oOId5iGUEU8wsj+4w9k7avv4du2/UUNVRvJWeeuu6WLEhgLDJGH7d+LKL058t/pt7JXi5pfiPVd59vJVwocL4bglRMe/3VtAWChF0vpde5UJHz+2gUbIhg4yaXGx7cqujN5zIQHpyvp4gbwVoP+dlawhJDqOLi2sswUrVTGjHDgjL+wv8NGeFHsYIMocK/aCxBYyMRGu6ZoOGBEIXDMRGkKJdNNBnn5/zIf0O8IvxNbNuOMgvzeyFO2Mx9i8tN+9xeqnA45dhyjfyYLnM1weZlyLtYxnOMD36F87cbq2Kw4Hg5+fm3ESzjZuGBNYRQeuNvFkq2lyTsgL9nd9gpUOGlogYfectcxjqEfCy+TCN/rPq4xGtYLFagQjyUoMnesAiSjBvxj+ZuEMNCwK0Z5zwmqixppl0bH6ADWx+lqrIm8/38YlmCBIZCQ/TRlY/ouZPP0ZuX36Se0R5DkKw5G/lazgUAIs+aPMW0z19Lm1mQfNyAoMGbtcDNsuL2nJ/inyE+TruXXA63vBKLc/OIMagcXYsINRnCAyH2lLooWOcjT4WbHG6+ac0lh1YSNO7TDbmIk/EaLCrkrfE+nwc/j3KjONYVkl1II9xbF6uA8x6PMREktpogSKZQwVKCGE0mYywQNrrZ7abHvB7a4HRwSaF0jCJMF/N05wTvO/jAvUkbfRS30Tk+ySnuoIhVxNeFzgq6KxgrgvWB5+LexEVyWcC9b+dOgY8tVozvueBK5bfgZl2qiC4J/k2IjrFOXVjGjRDqDVGEtSsXmpfgxHERnM9cCvVV2+mO3c/S9pY7yOcJGh/JI5YtSGA4NEzvX3mfnj/5PL3T+g51jXRh/RrjDrGOnrcFnr9gQcYWbykdCNTRJl+FLKGDXrbA5YKGQdpKbiQxyS7JjSBXCHK5vBTwl1JJoIZ87hIKR8ZpeLyLJqOjFE9wwXLjlKtIdebOkJ1FyFvOjWC9V3rluFArACLbpFpNeIqoQM5qivRHaOJaSBpGtCnoQOBDuAQIk6yzx29AjPAiXHqwnrB232YWovv48/tdSRYofn8li4QPfz5hp/fiTrrMggRjAlYTfhLZaRifEBd0Y0xx5P/JVt9ct5xBp4iRv8bLFivKwfxituAThRhNjxt1sFU6EJV5bKyn0+WTr8jpc0KAQ9BfTjvW30s3b39Cou6w2kQ+kdY8pLnwcgNW5a+iYu6NR2IR6p/sp/HY+I2VLr/LPe/AQHGVMyBWElZsQM8VjZzADQUKCJUZDSGW68fS9l53MVWUNFFL/V7a2nwH1VdsoUg8TAOjHWwhYedZ/h6ULEcRy4TPDz1wWcmBT9WO9e7c3Ic3xw9WC8lx/h/OCc8TsYRYSkgS3ICOAb9jNepGsIBdxokwRuO1O8nvcPFzF3/WLuM5Xla2SlZgG8p1hVIbPxxiQYIYTfJvwibDOcLWxvgWxNM4b/64/DOQDgALgTvgkrB8dxF3DFAG+GAWmXbVTSSMLSUGWNojbFHwuUidyDlwTmmeF2c1rsduS/J9Gia3K0DlxQ3k9QTMD+QHGREk4HP7qDpQTUF3cFqUMIF2KXmrZADOcwwwN3iKqMFbTEUsNgANCHqtNvhhbMZwucvhpVK2huoqNtPmpltp18b7aMu6W6mucjM3oEnqGDhD3YMXKR7HAGEe9LhQ3/jyDFGakhvV4XXISg7SG7ZazNUC58DAmouHuQGZjHNv3ZAhnJqRUD7WqRqfx//FHcaPCDAY4++7OJVxIxRAmeJDGWaUxf1E0k7Hkg4a4ucs9VwDjPO0dMU656/AL0B8EY7vYSGCler0G5NZsylIEByUOQQoPBilUF+U4pNsnvK55e+40ewYeyclKByf4HpipwBbS8WBSnI5jXs/H8iYIAGfy0dVAcNSggtoND5KY4kxIyQcNbawyj+34bwuYatova+E6rk8PHY7JbiyxqdicoOi51QcqKDyogZqrNpBmxpv5nSQtq6/nTY27qfSYI0c5mrPKbrc+SUNjnZSknvxGCXIeVDPkLjOYadZuMds3BY6WZSwbYWA+rhKGJLCj2go+d5Azx1zYqzXzLflFI1kWSBskXArj3/oSohXnD+PYMIKFqRM746D419le+hE0knXMHbEf6NpM09v+nE+nF4WpBKXJHFJWheVDfjnZCdYzuPppYFG+KqglFwfJK8LDCNUHlMLImKhlvF9XBKszJtrzaggAYhSdbBaXHhuu1vWvhsMDxLCxFEJslYZ1yJW3nLdg1VQzmWxwVtGdZ6gzHS3iWvOTQFfGVWXbaD1dfvYIjpIOzbcTVubb6WaihYqYpGyo/VmBkc66Gzbx9TRd4aisUm5j20Yec+Duo0bUPrz6AuxpYReOVaLlj2UzEmXq1kXkYUIvkC0GSK9EtyDF8sB573I/MXpR/hICCioYCupNMNWEiyiU2wZXeAyH5ffMW7hBeETk7E8PhnMDTPcdU4Zr8kWlmUEoqPYijxM4aFYynyjTOZU7mDUejtFohMUi4bI7yuVxVex5l0+kHFBAhhTqmFlruOMCLqCrNYxGouO0WR80riLrIqJ56Aw68bqwfmLdeyq3F5axxWx0uVni6iIyksaaV3tLtrYcBNtWXe7WEVNNdupprxF5jFg7oJ1Eye5A3Gt9wyduvg+9Q63GWUlY0ec8qW8zNMVUTKtdLjtZLdZzh9R2NUC2YiBdu6nYduDBCfu2Fpvmf+bG/PSZByJD0E+vrhy+xT5+XkmwHGvTjnoOAtSNzohDMRogdMSDIcef5brkjvoJF+Fm1wBc6JylrJ85riRsaUEVofn9wpUjAwgxHYJPkokERWbkM38KkoauFOKUJTcZkUECbi4castqqX6onpx4aGSYiv0icSEYS1ZFbOQ68ZqwXnqYWtonb+CdrIltLFyKzXU7KSNjbfQVlOI1vHfZcU10nOyRCiVSHSS2rqP0/mrn9HIWK9ZmflzeVZe1rVBlLBwJqodtrlGKLh0jPB2lhrJr4Cs5HPDecFdB0FKRPlE+D85ZeO058T6CMQIOpbkLxWzhVTFyZCP5dHHnY/TLEYXWYwm+JcwzXIRp/UVZPyo2EWeMre4SyWbs5HXEB3Oj0QE+xtFZNwoNonAD369wMaN5gIeEuRDKDwmHo/K4kYKsLWU61F3KyZIFiXeErGUxIXncFM0FqXR2ChFZQYtg/qRjUq6FrDuNa5zldwJOFC9h+7Z9BDduuUR2tJ8BzXX7aLK0iYq8pezwMztfIG7ZXS8j9q6jtHV3pMUiozx560mKf8QUeIGFgEOWOoH9ySspHk39ltp5GfRm+VTSyRloB2iZAgSv7iI07I+EudnUb4+D79QzgfwL1OUMHZ0MWmnk1NO6uUjwZOYVunjfuZrQCAJ5oNBlCBOEN+VRrIOrtDYFEWG4aqLUHQU40b8OhrpRV9EnsMZgVHHaMyIjMWcpOJgdc7PTVpxQcLNhX2UYC3VFdVRbbBWIvEwwD4Rn6BY3KgsUlGQUsVprVSe5WLlH2Cd8Xt8dLDhIH1r5zN015aHaUP9XiphawhuOYdjYbMdA6M9g63U2nmEeodaKRqPcC/LmnmSn6ChgodOlhHC/BNutCTIgS1JQ7DMD2YL/kn8rjSS/NvowcO9hEZ7sYIE8DFYSVF+hkuAGFXYlx7ggGP1sVV0wrSOjDEqqVaLB8LD1+AKOsnL1hEeMV624oKEbDNFJzq9pUTU2FKCX89x4+BGULhIS4G/J8N4Nra+ExFx4RUHqmTvpFx23a24IFl4nB6qL6mnTZWbaF3JOipyFUlPHONKoakQV1bOvZmNwlILYy1h5ZlZeV1eF+2q3klP73yWntz9NDVXbeLGIL0KiMrb1nWSLl07RCMTvVyhuQ8ud3MeF4iZP2gsZZUArm9oJGULdBYlGR6bWf9WmFRBSoRZkFiUrHnL0KTFgFLBaSP+EeM+OFw5i1IZp0Ue4isgeOHClEPcdX18dBw/ra4IToYTrguRdQhocHj4CDjACuevuOP4PywNJK46TH6VrcjNfF70ReQIyzxfvmqSzfymosbcJLeXRalaXHcIC89FsiZIFlbAw7rSdWItQajCsTANhYckrDj97pgiFdfMN+Tr41sep69v+wZtqd66pDqN6Jzz7Z/TpY7DFJme4Jxv3csbEcsDOcIdIbh0IE5GkIMRebfsFmApmD+J8SMs8oloO4ilNKCLwLwiSRCkOCsrwsDLuND8izvEdThLurmcT7IgtXIK81EhRul0ZyS6joHQwzrylLIgIdQeLxtvZR4+vJQtXzfG47AKA6yjONap4zK2hGpNInmOicwx6Wi6XX4qL8rdqLusCxJwco+93F9ODSUNIkql3lIJF59y8E1pj8vEWhmpBavUTuQNVt6wGNWU1NAjGx5h6+hp2lu3l9xLnBA3NjlI51o/oas9JymZjPFvcCGsVGOSZSxNkrgahAAzYiWxKGFhVitCLCvweUy757jhNKykuETbpTP4jk/iNpkOcOBXEOCAuUnp9O0mOJ1nywjW0SAf0ezjyLEXDQSAvyDh3mUuWZ1h+lpWKmv59zCID8s3MhKnUE+EH4116vDeYsW9EBG3nVnBQpFx6TBgjmFJsConXXerIkgWsJbqi+tpY8VGWl++nir8FTJ3KRKP0GRikhJ2vsXSuhvWIMgfrldlgTJ6sOVB+s6e79Bt626jYm+x8X6aYK9+jBtdaP+CegYv8yvcWy8gQQKWpYSQa1leiP9yuB2yxFC2Gy/8nvWbsmrDeEKsN3ltCadiuO5s5GUxquRUtMhjQMiuThnWUTsnhBxhSd20bj+uIxABzPeCEEl0nY8lja/FspwyDrIJJ8mHj41j3Cgq40awOOGSXctiBKSqcyYh/zEWjMWRXQ6PrOCAlGusqiABzKRG44lIPIwt1QXrqNxXTh67h+KceaFESAIgBGQuEup2av1ei3UO14wbkRPy7r6W++g7u79D97bcS2X+MvnIUgiFR+lq9ym63HGUhse6+Xf4pi4wQZqGr0lWAeeeNRoumZ+ENe/4LVmtOgsY2sh5zL8HdxMsJAzCGyDvzaeLAB9FMZnxq+TnvzA3aTF28gT//ukpJ51lMRrF7/J3EVmXLmj4YHFKdB0n5KnxhvGQaSzrCxGK4T5zaSAZN+L31rgY3QB3UOLJKIUjk9Nzk3JtM79VFyQLzFuqCFRQY3GjCFNjSSNV+iupxFNCHreHkvYkRbAcBtwsuF+tujazzqHiF1I9tG5kXJOVzNfcHje1VLTQQxsfomd3Pkv3bLhH8nA5DI/3SjBDR99ZNvFH+RU0lmn1k/MCQwg4cV6KKMHVxI2bMZ7E17ySvfoUcAqW6uA8ZByJkxGRlr4gIeGrECXICoIbsILDfCUI6+gaGZNg27mscdWQkTR+ehrkmdPrJE+5i9wS7s1HwQFXIiv50CgnbCkRHsTSQFGKTSBo3Xh9SRdQsBgBDpjwjlUc8BzTPxB5t5jI22yRM4Jk4XF5pFHdUL6BtlRvoY3lG2WcCVF5uNPCiTBF7Xy7odtndr5uoFArIq7LtIr8Pj/tqd4jAQxP7XiKbm++XcbllsvASAddbD9EfSNXjPWwYCkgFWCeSi+a/4fG3xIlhIHL8kL8KKy8JkneSk8/YbjtEpiThFBlvLXEXj7CwONcUTDrpIwPgXDwuRhgEcK4EZYIgnWUbiADEPHm/2BNuwMp4d44f/O9TAKjXToNySmKjpjzjUaihpDjvXSUfE0BFzz2Ngvzo4PKirhtXWYnNpPknCABhCRiQB4NLMaYEDnWUtZCDcUNsk4eBMvv9UuFjCaMeQYC6qDZYMvzfMW6ea3rwSNeww3vtFFLeQvd33I/fXP7N+mxrY/Rnvo9Sx4zmknPYBtbSF/S8ESnLNI4JXsfccrn/JwP87rQkCUQeccYQQ6Yo4Q3snPhsMpQvuK2M9e2g4WTriDh00iwE2D54Hkx/2+uAAc4w69MOWQ1bywRhDsJl53erxpAdyDknmK2kMzVGeD6y7ihySdnueow5hbqDVOILSTkHZZhVDGaD2xRwR376DglEjEK+sqppKiGDQGf+f7qkpOClApceRgTaS5vpg0VG2hTxSaxniBOFd4K8jl8Mg6FAIgp+xQlsVk/bgArgVytn3OdH/5Gst7nFsLr9VJlcSXtr9tPj25+VCLpHtj0gMzrwgoYmQATYjv7L9KVzmM0Otknf0uPEyeTq3mYAawGzNiughs1/lNEyc2tGzoEKw2y1xSeKRZFzKOB6w7lL+dmvLVorI9DbBAKjhUcKvneCPABUw+F6jVojh2dS2KvI2OJoCX158w+IVyeCPWW8SPOQxEjqx5nCFn7l/MF1qTsb9RvzDcCYpEpc4JODv6fSHKeJY2V/yFKpWwpwY232uS8IFkg4wLuAFUFq6i5tFlceS2lLTLmhH2YynxlIk7YyR/bJmNBV7kRjPw3Ekj923ptJtb3VgLr5px5fOt80BqgXshNxw8uh6wHuLt2Nz286WERose2PEa76nYtK3hhNiKxSbrWe47auk/SRGhA3CHSoKBRLHBQv+CelJXBMU7JDZsT40ku00qxym2l4N/HPyxtlOCGFqIkk8XlrfTz3/oG5hLhXxBjSXwRHnHd4d0pee8SW0cQpB6+dmjKUheIko4LHxt7HsFd5y5xSbSdFY+UMfj+gOjIuNFQjEJ9EYqZSwOJGC3l5NcgqNPwgETjIbaO/LIiuN9bsqS6lkkysoX5aoHw8MGJQeoe76ae8R66NnyNLg1cknRl8ApdG7lGg6FBzvSo0YOz7kWAx9S8n60crJxZTA5Z35/52dmOC2a+jhsX32VrCIPCCIGv8ddQc0kzba/aTntq99COmh1iJWJ9wMwzRcNjfXTk/Bv05ZlXaGD0Gt/7RgM590UUGHypWFoI4xNYpdpf6yVftccIXeb3RCCQHSsAGgK0BRg7muwJ03hniGITRmuertvOAt9GcAOmQG6zJ+g2Ths5OVg4cNd3Ttnpk6RLghnG+G/0hZYSWQdku3LOJqzMEGzwkbfCLW5ImYCcKTgbkBcoB+xvNN4ZpvBARFz2eH2p+bQmkaxKkNPpoKbqnbRvM3dyN9xLAX+pvL1a5LUgzWQiOkEdwx10efAyne45LQnChN1r8d5YZEwSVobgW9IoFKsOW7kw83E2Uus9Poe/rUeLub5v/SYSentOY7zMxf88Do+EvGPCMOZmbavYRlsrt4pbDlYhduVdKeCe6x1soy/PvkZHzv1JXHZOu4sFyfzAGsEanEcBeUpYlOp95Ksww5f5vYz3+E2kSqCx5X+TfVGa6JiUSZ5WSLp8IE1wGcZEWWMM6SCL0a2OOJXYkhRii+hEwkEfsyC1sTAhtg5GOUQpbZBlLBJ2tij9VR4K1HnN/Y9YkGBtZggZN+KLiY7HaaI7zPkUlnBvESOo+RLyaK2Cao517jBO6nMX0fraA3TbzqdoQ9P+VZ0wW1CCBHA549Fx6p/op/bhduoc7aTByUH5++rQVbrYf1EsJwgUKnCczVbMd4IVhQAJPJc7WVwQnHCHplZ0PMf71mvW31Yu4u/U16zPphzP4XCQy+Yiv9tPlcFKmUcEt2N90AjgwCRhhL5jiSWsYhHwBFZ87SlMmLvWc5a+OPMqnbz4Do2Hh2QCXWHVjkXCZQXLULZPKHNRsNYjPX8b/433LFdappEGl/9D73+CLSTs4SPBDRCkJRY/zjTMCZbPbnuS7mZBarAlqJ8F6ZOEU4IZRvhHMRsFgpT2lfEXJD/4FOGuC9T5KMD5hbEkeTsTAo5sMQUnGU7SeE+EJrthQSLohsvJiohU0gTlhhXw41RWVE/7tz7K6WtUze0P3LyrQcEJUioQl8nopCzgOhYeo67RLroyYLjy8Hc0yT1RFqbh8DCNhEZkvyZ8B+NP4XhY/o4kI9wGcSuEm4H/QbSwtBG2aEcwBcQF5RqPx7lRT8i2Dpg3JYEGUt7c03Z5yO/0iwD5nD5Z7bzUUyrzrCBGsIiqi6pFgCBMiCL0OrM7YS3Ggny54zAdOvsHOt/+CU2ERlkEPatULVcZLjfcFhgXweoNgUo3N7JecpW6pUcpvf4VuGssSwiLrMJtN8kNL1YfWI4gAQQ2gM0sSLeyldTAPePWpJ2tIwd1cv1kG0NWB0dZp31ZyApYcXwbYN5RsInrOeeXnC/EOxP5xMfCWoMQZ7jo4KqLDEeNk+X3VnvcI7+ZogS3aVh4ta5qK9289Qnau+VB8nmKzPezS0ELUipwhYjQxPhGj03KvkwQnJHwCPVN9tHQ5JCMSSE7EokEjcfGRaSw0y2sKFmecComW7JPhCfkMxAkY1FOEgsrEU/IYrFBX1DEB44Qp81JRVy4GBMq9ZWKICFEG2KEhNfwWYiWk1u71VqFF/umnG39hA5feI2u9hyjickxblCca/pmR+8bd4fL5yB/lZd83POHKwovyl2T4Ttn2gqIGwuEjndwh2gEAdzG+JIoxhLAOBJqFQRpPwtSCZ84tib/gpNlPS251nEeQJAQ/OGt4Lrf6JM17CDmGbEkkSU4ORZOY9woJKt4JxHiDVfd6twuBQbykjsULj9tXXcH3b77KdlZejVcd2tGkOYCIhXixhhiZC1RhCzB63gNFlEsGTPcerCO8DkWI3xGRI5FCpYRTFyX3SXjQVg8FuIif7OlBJHC4rF4xOt4DRbQUhc/XQnCLLTHLrxDxy79kboGz1FocpIbFAiS+YG1CBpbs1HFJE8EOfitIAdGIvIyjOQ3Nw7RkQSNXp0Ui8A6B7GUlgAsJDQtu1iMDrAoYY26L1mMDnFi3RB33ZIxhQfuOn81508dizbnFW6lZTctIka4Zr7PJthqxLgRrEa2IJFR3B+Uz6wFrKxcifsRx+RuOD9OUWVpM+3a8ADt32K47rLNmhekdJCs4v+mGwZ+bo07QYQyNR9oNcAK34fO/ImOX36dBkbbKBIOqyABLmOJvDNdUnDd+So9spoD3su0KCG/MZaERnf8WkhWIMBW3PLeEgUpxAk1E0ENt9uxfgOJu+4zLl/YX5a7bkmIW25KwryD9UZ0HeYfSd4ss2lBrx3XjDlZk30RmuwKU2wsLoE2yKO1VDdXUpAEFiO7nTsW3IbVlG+mg9u/Qbs33UfeLO8wi7qpLBK4VL7SKPBTWDlwueWzGIFYLMxW0hhFoyEZ0MfFraH7fW44E9AwwgqIjbE13R8R19FyVuSeD2l4OCFkGlaHBAfgN5bYtpuHEwvJx41OkZmC/KqHEw4NK2kpQHBEdPggCADBluWYe4SLwL/lIMLM/8N8I0QbhgdiMp4mP8edg7UkRgBVTZqelbruKYTT2yjC93//yFW63HWEOnrPURxTZrKICpIixOGaRFAHPxo9W7QIxntrHQiPNI5xuNKMyZjRURYlzL0x38skkvuWILElJkfHi2m28fg4xAY3Odx0Pk6YGIuVGwKc8DfeW8KhDcwv4VwhnLCMkB/y8pIOaGCMpfFx+BjR8ZhEG0Y4vxPmWkiZzu/cxshIrKIwveo+l+FKZIGsW8kZjE05r3Yfp4vXDtFoaMB4M0uoICkCwr6xlAhWA15OY1KooBFEYys9draQYClF2WIS7cZdlOEGAr/l9Dgk4flSgSBhxAuTY/2cYCnhb+wmC1HC86VaSAKO4ebztKyjpZ/qdcxWKTYZp9BglMLDZhCDuOky8QP5BVagcDrd5Hb5yOX0SOCTWKcrcKPaYX7yYYfGuqi1+xi195xmgYLTNzuoIClCciohwRkiSKpIN4K21hQejOmE0VAORI0lfvAyRCNTbaUckG9ObuBl5XGMyfDf6Y7J4NPTgsS9aqz4jecOfgfWEQQJl8RNPf9/CfAP4LrFOuKEtmzZeWB+HwIUQR4PxqbX9RNdXu7x8xDJY7uL/L4S2VTP48KqhCsDrCQ0AeigDoy20/mrn1NX/0Xz3ZVHBUkRsP6fCBI/ptvwrSnMOyY+waLEggRhwvwY+FCWY8l8Bc5/aXvhtmMLyeFlu4afSyi18YlFM1OQEEkFl48XgsSv43eMkAnjeTpY1QTWESIPcb7CUqsPfx15iCASuERhHWHcCBexliLqbgDWEBd+kb+Cmqq3U2XpOpm0vpJr92FrivHJIbrccUT2Rxse61kxEUxFBUnhisZilGALKRE3Q9rx6lq9++fHct3h7pQts/siFBmKSY9e3s+UKDHSM2YLyemD9WH85mJbBessYP3gq3DRpYZ3e/lvWEkQK5z5UhsbEU2cIywkuNOWfCAz76x8ZbGPjllLJ/H7GczXvAJZkkxSNB4WywjzgzY0HqDKskaJ7E0mESeZabiOszTEEzEaGe+mSx2HRZiwm/RKo4KkSFQdTHRE1OBRLaQFQOMJi4Uby9ioKUojMSMEPAM9eWQ/EhpiBApAkBwYn0FrnUbR4KNIGDfCduYIbLBexHO/LUluWE383PrsosBh+ASt88Madsvd0NDq7cMdCoEPD0UpKZYn8mGZGZrHQBrgtYhi/U3O89LiGtrcdAutr9tLHref71cWJFi9GQbWOERpaipB3QMX6UL7l9Q3dJX/NjpeK4UKksIY61mhR4RHZRGgjeS7B+HfaECNyDusrWY2oMtsQ60mBuNIcIlZEWyLxfo+voF5RghoSJ2YgNUZMBKB5XohWGDRzRp/UK6TRdnhQ2j6Mt11+CpfG6xMjBnJ2Bwmv/KxxDpa42AWRmIqRrFEWFZPaKjawqJ0M1WUNJHL5RE3rHQplpL38wC3HSr5RHiIrvWdpiudR2h0vM94c4XQ4lak54VghrgVZcc1e5nt6ZpABILvoESUe/XckCLyTsY8pCFdZg5ymcBKQkMNCwRzfGxiheD1hVsefALJCmDA+JElPFAAiBPGkCBKeN36/GKwGj9x14kg8XlJS7K4c0sFXj64+kTY2cqcRPTiuOmG4mOuxai6VCQ3zTzCpnqxeEQso/qqrdRSf4BFqdGwLjESmOGsEsOLk51/OxQeoNaOw9TefYo7IyvXaZVqpKxtYIZDjLDIIgIbjEZlbTcEi8VqLxEJJiHKnCQqjFmWKEljALeYEdjg9DllvTgUzWLafPk6J8sSwkRYl7xi4OLWBiKFhM9Yn180/GG4ETF25HDBejNeSwtkj5lH0QlMfo2ylRnV/Y1S4TxFLjiQF7aEbKgH13pJoJK2NN9KDZXbyWFDKLi5lFKGQL3GMZ3cpfHa3VwmIeruu0AX2r+gjr7z3FasxNgVX2e+7BirrBxw1fUPt1Nr5zEaHO3khsDBlVH7KosCrQUnuLBkDAkdVbiy4GZjARHSbahN0EM1XGFsQUSSsp6bRPTh9QUaa0MSDTddgz1JG+xTVM5fNL6GkQmi8JSNuqfs1M/JWhEcTpp5Ma8F1cPtd5IHu8MGYL3xEdMcXhCPEJ+JiLlsRR6RMPrpwBHFBOWWpNKiGqqr3EoVxfViJfm8xRSJhGhorJvC0VFjPElKdml5h285uWCRHJxQ1NGpBE3G4zQUm6Tu8BCnYeoLj1F/eIQ6x3qpdbCVuvn3sb0PFqpGUBQWinYYhZs2KkiKVGQRpK5jMiHObscadipIiyXVrYTePUwYzB2CZWO4U5aOWAp8CLi0MK4CQZLxG7w4z6ENx6sRSdckgpSkYiic+SUEMsT4/z1klxTi5/h33a03O2I983+w1rC2H/aLgvjiJBdjuU3Dp4G8wbhRCEEMfeZWGyySIkbzXNtawshuWMpTIkgNlduosqRJJsk6HS65V2NsvQyPd9MECwJWdFhK5qHs0QnFXc81jCJJFqF4mLqj49TOx23j1B4doUssQmcGr9CpvnN0qOsIfd7+OR3pOkwnuk/Qhf4L1DfeJ2t7et1eWVwa2/GkgwqSIoI0MAJBOkHDLEgYOFULKT2kV8+PGILD9hEAKxjIgP9yslLEjht7PmSCLYl4iJsL7Mckbbb8b1aw/jxGAjFO1Mxi1MIJc49Sv5Dgp4YgOWjCFJMFBQliyI+4Nk+pWxICLqxxpcUwbQHxsWTcqMeMUuTrwpYuOpAwEy5JBwSpmuorDEHymLtHez0BcrAwDY5201ionz9putyxDND1op4XB5cHrCIZK2Ix6YtOUCtbQhcmB+lyaIgFaZR6+LX+aIito1HqDg3QtYkOujLSxukyXR6+TBeGLtD5vvOSzrFYYSNUbOkDa6ncX27+0sKoICmGII120tXukzIBbnrdLCU9+IZGmyxbL4go2WTAH9YSFktNy4Iwmba+YE2I2y5uWGFob/DeHI0O2xryVhn/r8WWFFFyytld/wI+Mzhlp15uvEbRgDEL9WdFkLhqYEzLU+6SVb7FrZjGtVmfx7hRqBfjbhFKRI3xsoUsv7WJZSGZglS6blqQ0Hn0uAMUjUVobLKfxllEMHXDiJCbH9QQy0UX54Lti02aQjRAl1iIrrJV1BedpAlsu5OIUyyZlIi/JFvaMf6NaJw7Evy72L5nPDxOQxNDdG30Gp3vP09ne8/SteFrhhuPb4gAn2PAxd2jBcpWWx2FK69dTGuxjNBDNRtWJX3Qy8Q9Fw8jhJlv1oGIjJHAWllKY2tFrSGAQFbTlgACPsg8BWS8hUmvxlwjJGNE4Ks/jiYL85OQENgAFix3XAL/vrVcEIQWl7XwFw2Mfg73463ll4aiFMe4mLyHg8tTxUTylgUAcwWxGrdsCjojesHvK6ZNTQdkbpLPVYKaJt9ZCK5JksKJBHVERukEd0YPjXbQmYl+6o6MU5hFZ7pc5TzMhNfgE7YSgu6QUIycsFlp53gnfdD6Af3si5/RTz7+Cb1y+hW6PHh5uj7PhQqSIoJkt7vIaXfzo7UH0iJbGOWroC1Aw8rEETnWb6zHJnsaQevlPeP9RYFi4JsYDblMksXq3zJJFm/NXkbWq3C/GXONIIczYVHh/2NJISsCD5+Zs9T5DasxQfg5VpDA+Sz2UvAxy1UnId7DnC+Yb8R5JO9L8IZyA2a2JBJsnbAowfKZ6b2AAFWWNtHGhpuosWa77GGUmMKq/YbQ3wAf0whcsNFkMkZXwkN0dLybzk70URdbOmG2hpKWcEjBzUgAb6cmkPo+V/dQKETt/e30xqU36B8P/yP98ugv6XjXcbbgoGKzo4KkcB2C6c6C5HBzJWVBMl9XlghnINoM3NMYqMeAPRYKlRWr8fYS7zpE7TkDThYCs4SshmAOjJBvY1LsbD8pgsQHwRZs1tjRvIc035TzwPwjt+EWWqDTa4AT4GSsU4elgbC/UYx7/RBb08pS5gBjiJxBUxCR2QOO4N2or9xM29bfIS49rNoNN99MkM1sZ4slP56IyhjR8fEecdMNxbChPWOWlVFZ8cIsWO+lJoCftH4WlYoT3HkftX1Evzz2S3r+2PN0rPOY7Mg9GzdembLmQACD4bJD1I7RA7Pql7I0LGsAoeCREW6AZU8f7nnKHkr8gTTuPLnH+X9w17lECMzySb35TVJfgtUDCyjAvzVbeeIUIEj4DCLU8T30qWcc8itAOLBMkGw3gWAGPjFri/V5gWXIn5VFaVmcEcRgbXKoYjQ3yBrJ8+n703Srz0JRoIJa6vfRuupdVBKsIqeL1cCGxZLNDzByr/NRQ2wFYYzo1HgvtbIo4W/jx4zPZQz8Ngwi1h+MLT13/Dn61dFf0dmes7Ik0kzSuC2UQgUWklR4Byo793q1gcgIhnuOG/lY0nBRmaHNllWQbj7DrSXzmyBIi7hzYSFhd1iIzlwfh/UEQVqUhcQgVBu/L+dgGEgLfskSnYQsDcRixAkRg4K2QIvC6DSydYwO4xwVB5+pKGmgTU03U2PVdnHBI+rOmnqAbgxSbCpB18KjdHqij9pCIxSJm2WBj6VZJxeFedxELEFX+q7QK2dfoVfPvEptQ23G+ylodVC4sqA3D0EyLCSwiD6vsgikMeaE+UNojLGKNawE7rguftwEhcFJespsykgoOVtLeGG2csJrODKsHoiREe49O/iMtc6dpS+zMT1+BDHCOBa+uAhwzkiwhuCqQxBDDOvUAW19FoV0GFn9xTqCK05Kd3YwN6mpZjttaLiJSgK1ck+TPSllgMmqCK/pjU3S+dAAXWHLCPON5HBzHzIzWFWQy/zy0GX6/Znf0/uX36exyJj5hoFWCYUrKzdyXFmdLEZ2GUNC7Zy7EVPSgLMSjQFyU1YkGIjIEkPxCGYK8XvoveLJQoggsKUDKwluO68ZfDLDXYa/4AjBjQ0hQgTdfEIDsPjqYqwk1AtYRhg/wqKv/JW5P8xMuy35M9hKAm5LPGIcCcfC+8r8IHuRT3YH35/wYHBaKN+K/OXUXLuH1tfuo6CvwlwwmesBl8VkIkpXw8My2RXBC0I2iiHlN2LhGJ3oPUGvX3ydvmz/ksJxc+yKUUFSBCOcFL0wrRIZh29GcbFx6yJ7/fRHzMg7rNmG9/AB46MLAUHCHCCM4ch3UgcIUrAWT03dA2kuIEjFfHJ4nAvrZxDqjXEsu2PhemJdM5YDskK84baT1xd5vYqBcX9a0zLmz3uMAVeVNdG29bdTbcUmcju83Nm0UXQqJhNcW0PDNGxtS45yyGZZmPVoIjZBn7Z/Sh9e+VAm0FosXKuUNQEqO8x7B/fEtOeaeSxrATekWAvmHkoIckCDsFCeQxBgV7Apa8wBgtuMn5v39zTW37COsFSQFZA3H17+HMaaPJzw/RuOab3AGijjR9Zvz/ZhE7kcTta4EUK8E1inDi+nIcBrHZQw6obhwcAY0sIWEvC6sZnfDtpQv59qSpvJ5XTRcHSSOsKjshIDJrlK678a5YDf5XrTMdJBx7qO0aWBS9MBDipIiuByesjt5J4Ui5JR37nGzNHYKEsE+crpK1stmHsoLepONMsDq2vLKtssDjiejO+Y7+EBCeISFEEy35gHD39DPmsdZCZ8fNQJESP+XdkGA9cyx8ct8YXYylbkAxnclmONgSwWQeL70iX3J1b2XsgJaxDwldGmhptoI4uS2xWkQRaiXrZMJlZope5FgyrAdT4SjtD5gfMiSj1jPfKWCpIiQIy83iJyu33qtltBpHfL/yHyDm67UF/4+nwctjrkZp0LUwAQd4IJsiIOaOCNzuU0+BhcdobILAzcepiLhKg8fNf8mevwC9IoimXGFvQ81UMuj9+HRsZgCcqWEiy6CHdf6PqUWcBK3zbj/nQHxfJZjIVkUVO+njY23kwlJetp0uGk4USIEnNNmM0WqGA4BX7sCfXQqZ5TYi0BbXkUwckWEpaz93r8MoCK2jLXSgDKMuC2BGG4+IfQZ9lDCZF3ZuTZfI2NYQkZDTsi7WQuEFsrMhcI7+Ez8v/FjQtZwIoSl535N44xXfL4SbHgbPx7TmMFcwiLvDX9qWkst2Q8ZIgRRFe2IkdLs/h2VJnGWHAWq3sHvCUiSOngcnmpsmIDVdbsIPKX0kQyYpTaapaFVW24TmAs6erwVVkl3HxJUdBIOsjr8pOHKz56ZNdrjZJxkL248ziLEQKN6LPwUMwY8Of35nNrie7wd+0eFiVTkKSoUooLh4bVg5Dv1E355gLdD0TjYYmhmZF21iO8RLCQ8LuW6Ey/aSJiyu8lMO9qyAhiiLEwyXvzXJMyO9LJ4I4CAkiwmCqWBIJrPV28LGTBkgZKegIUmjJcp6veOcDvcwpHwrIIa9dol6zeoIKkCJhU52Uxcju4WeIObRKDnmm4BpQ04ayVoQBuHKJYXggrOQxj9QJDlOZtMPBdrJbgS3HbMTBkAFxvEBgENiz2BkczBxefte5dqtbgfKzxIyzyOuu58Q/BVYetN6JjMbH6ZNzIfG/e61HmBeULVzrSYlbxnglcdFGuHRFO2ENy1UmpC1jjERv89Yz30GR0UgVJMUCoqNED81MyYZPpLdqpXVlgUUgWy/puGE8ylxfCPB3O/LmsCnQY8J7htmOrBW47fl0W3+RHRM0F7Iiak48vCmxpDrcdBAlA3GRJIHNsywlB4mTj3rpYacbHDPh3cC04LwlrH4jxdSSMcSNco1akJYGOADqGySQLErwX7sCSxncj8QgNhYZpghv8aVLLb7XAOSSIhiJDkiZjKkiKCVx2Hhk0LWYhQqQdWhnzTWXFkAABNDxRY3khzFFCWDhuVuu9r8CviyDx62KxsJVkrf5t9X4xyhDklxYT8m0BqyrAn/dzwtfkUPgtTpgEa0zGNawx/L7xAQMRHP7P2HID40bY34hbGrysLcySQRnL+CB3ED2uAPm4wzjbwqoLEU1EaYQFKcQNfi4SnYpSNMmJz1OriyKgr44emN9TLP7qdLceVpaIZUHwf9YeQbK80CRbGBAeM4DgK4iJwkLBioPwbywnhO9DJ/BpWZ+OE0RmsYggcfLyAXB0c3EfAccXS4x/y2gxUgJe8IOcZL7RcOR6gAa/rZbRMuG6IR0Cm5O8LEgIaIBrPV2w3UMkEZGtxXMOriJW5xd1SgVJEVApvG6/RNp5XH7CQqs2Gxods+FRVhSxPDirsUW5MZGUGxDsocR3qiVY05hFgsFuK9oOwgUPm40PArcbAhqMHWIXB5x+VmADfixp/iB+2xo/gmsQbYd1WHHHcTK2lMC4kbl4LJ+DWtiZAXOOXA4vW0foKC7NZYeGHhNPpzsROQY6w/gHVJCUaRBa6mdBwgQ8uPCk8VGyA9pvU5TQqGPSbGQoZuyhxK+LKM0C9iSSvYmc/F3+G5+CqPhZUtK5uQ1BSvJ3jag7q+2StfPgGuTfkejLlDZNOut8wjhfWEZR2VLCOF9tWZYPstsI+fZKyLfPjdlis9eD+bCmBUjUXi7CpwVBgvWn1UaZBhv0odLDXw0LSe4ItEE5Wo8LDWmAWA2wh5JsYocgh+Ho9PJCX7lbUSacsCeRy89i4eIv8gEQtu1nyxaBDdMfWhAjGAJBEFhkFSs3wNLCNzE+JVteeI0fl/EjxvIcYfvxyGBMxDMR5W/wOYh1pCwTWJmoDw5zDlIpW0hwxqaPbF3Bx1mKu29FMauJy+Yil91Fbm5/VJCUrwA/td9bJOJk9KiMG0PJHshvuMEiI0aQQ2wsJiIl+9qYZWGVDZYRktUT3Cwc/J6HX4e7TkTF+OgiMFwmCIKAIPk42ZNT4rYzBAm71HJTwe/jdy2LLSFLILF1NBil2ERCOi5zWXJKGqBoTbB2HVzpfl+x3JNLwe10U7GnmLxsaeUcXK2CrqAkj9OjgqR8FY8nIDtPYoVg7OOvZB9p8LldR5ADLI9JLC9kNfh4A22+2WhhWgqCDZBcLB7oQ2MsaClNl7VCuLVlxRS3DrDAZK4TJuDid5H4KULCEQ04PW6E8PAUwVSWi+Fiw5JBQX8Z+biTuFTL08vHqPJXUZG7yIh8Qd3JhXJCdXHZqNxXLsnv8qsgKV8F1lFFST33yoq4l47tj9VCyjq4UTnTkYytG8yAAWt5IdMKgUAJLER2n5PcLBxw1wXQkMkb+NziCw+Lq8K68vP3+ZBEpvXlsOLHTUGE2y6Krcj5nKLDMVmZAXVE60mG4HzEfYcOoYfvw7LievJ5WEyWCCyjmmANVXmrZNXwNKtF5rHqLeN2u6mupI6qg9XqslNuBNE8laXrKMA9FrhxtI1ZJTjjITwQndhEXJYXwnI8EuQAsbJcYxAJRNv5nWzdmoLEL4qgpAkaA1hHSNIwyGoQLEgsTDic/C7/wz5O2IYcrjojEtA4VyUzQNgxgofIOL+nhCpKG5clSGjo67mTub50PVUEKtKbD7BSQJS4Y+P3+Km5rJlqi2qlfqkgKV8Ba2WhR1YcqCS3y6MNzWrCWW9EspkrZ5tBDrBIcOdOWyQOlgmPg9xszQS4A4wou6Xc2Dgcxp4QaYc2C9uky4RYc54TDorfhlWEuVIQSpybnId1Lsrymc5PGwV9ZVRZ0ihju0sFDT0skC1VW6i5vJmcTqchCKuFdX1cjcu95bS1ais1lDTIWypIyg0EfCUsSFUySRaRORjeVlYHdAjQoMhcH9lDCds5GEEO04LEj/DFw0IKsohIQNy0Py8djMVYJdKOhU3mHyFgQsaP2FrDOciWEsZqEjJxl1/XTkuG4aLDfYfxI2xHXhKoln3KlkOABW1T5SZp/AMuFrfUmc/ZBtUFVYrrbHNxM+2s2Uk1RTXylgqScgMuh4dKuUdVzAk7yU5JrO9qdqnWOIYeiHUSZgtpUhYuTYlq4zexvE/AzT1qTi68tsTiEkFC4sbCjZW9+XiyNBH/GCwijBt9ZRFYbUEyDIIZkrJSCsQI9yE6hkYrvnTQcYCFdKD+gIwlCatVdmhO+HJqi2tpf+1+ESQIJtDqpNwAJsWWco+lrLiObwyXLD2irC6G8CDyLkkRFiTZhXUyaazOwHcxpiEFWUSKOC1l/MjCycfDOnhFbGZ5Mb9JFm419m7CGnUYx0qEERBunpOScabYfHE6XXL/IeF5JsA4zc0NN9Peur3kC/iMTssSOy7Lgn8Toeg3199Md2+4mxqKDXcdUEFSbgDLlaBnVlZcIxNkkypIqw+3/SIAfDNjrTisjABxiLNQ4D03C5Kf7+YAJ1kyCObTEhobF38PC6wWeSBIThGkOFtDxnyjmBF+zv/Q4xZVUjIKig3BDE6Xm++/WioJ8j1ot3apWh5iJVVvoYc2PUS7qncZL5rWStbAb/HlNJc00z0t99Ct624lf8qEXxUk5QZQcYP+ciryV/LNYE6Q1cZn1REN4DsWYzkS5ICN/bCSQzRpLo5qhmwbH18S+G7QPkXFsJB8DpmLFJEtJaIyboRVIyTQQluOFSORiHP2OliMKqk4UCHLB2WKykAlPbj5QXpsy2O0rmydUY7ZHCLmpqSutI6+tvlrdP/G+8VqS0WrlTIrWD4o6K+ggKdMBlelR6ysOigHTCWBKEVGjSCHyEiMbOEk+RNICWI9MdXL+M7iMcJusZdSkBXOxX/AAsM269a4ET6gdWHlgNhjiwmXw09Fvkry+0rwqvFmBsA8pM1Vm+nxbY/Tk9uepKbKpmnLW9JKgWPztZUGSumBlgfoqZ1P0fbq7cZ7KaD+KcoNOJwuKsVkOu5FFQXKjEYQ/1ay0iqLwhpPSsamKDxiWEoJFidPJEG+OMZ3uJCW2obx97B0kCwfFE3IfCMIEiboymF13GhlwH3Fee5w2GTfo9JgrSRjQdXMs7tuN31v7/foia1PUENpw/X6kunixfHMY5Z4Suj+DffTM7ueoZubbv6Kq85CBUmZFdShEjbv6yo3UnGwgv/Cqg3ZtO2V+cB2EzBUYlheiAUj0R8hx1iMXCxIy4KPCbedm49rQxBDX1Tcg+iJGL1342NK5pH7i0WpOFhO1eUtVFpUKwFGKwHE4GDTQfrB3h/Q07ufpk01m8jlYrMYwpipTieqIi6J6+q6inVilf1w/w9l7KjEC8vvRlSQlDnxc6WpLltPxf5qvk/4xuCbRcYPlNzALIupcILsw1Gyj3FKmNbRUpWDvzc1ZSPnRJycLEhTLHKy2rhYZapGKwZnrTHfz0bFgWqqrWihokC58d4K4XF56Lbm2+jH+39M39v9PbFaSopKjI0YUdSmoCxaoPA5fB6gurht5A/6aXfNbrGK/urgX8n4lawWMQeOv2XM54ryFTAHCQyMdFL/6DVKTsWMipqpHpSyLKz738vPqpNJWj+VoCpjAAlvLw1TdGAU9YSnaCBmoyj/bY2rL+PIyjwYHb0pcti91FSzk7auu42qyhol4nUlwXynahZArJRQG6yV+UCxRIwGJga4o8N1CQWOc8PjfMnCFCSPx0ObKzbTvS330rd2fIue2PYE7W/YT0ULLIGkgqTMCQavMUN8ZLyfBkc7KBIfowRXVgm9UlYdESRuDAKcGm1JamYxKmUrNhOEuGHpT9qpl62lMNcDbG0xs+1RMoeNyw7iEPRW0KbGW2gzWyvLWb8uHRDFVxWoog3lG2ROEJbzwWoOLo+LvD4v17EkxZJ832P2h2UxpSauFNi9uNhfTNXF1dRS1UK3Nd0mkXRf3/Z1emDzA7JKhGsRq03YpiSmV1FmB37tC1e/oC/OvEqXO7+ksYlB7rUtbV8WJXPgpkXbwIYMVbIIHbDHOSWoJkOCNMRCdCTppE+TDhElNCVWR1nJLFNwhdsS5GPrpK58G92681u0a/P9IlDZJhqP0sDkALUOtdL5/vN0tu8sne4+TVcGr9BgaJBCsdD0RHksbwSRwT5Glf5KailrEeHBihBbq7fK3xX+irT2YVJBUhZkcLiDjpx/nb48+wfqH24np5MFiWuN1pzVwxKkGEtEHfdg73LEaI89SUXyzvKJ8nGPsRi9m3BSB1vEmGyL5lEFKcNwhsrK3skolQVraEfLvXTz9iepsWab+YHVYyg0RJ2jndTO93zPWA+NRkZpJDxCE9EJed/n8skeSxAkbACI9ejqiutkqwuMEy1lh1oVJGVBYrEwnW37lN4/8hy1955kE9/YE0drzuphCRKEYz0L0gMsSDtZkGSVhgxxmgXpjYSL2liQsICQCtIKwBlqYwspxpZJfcUWumPPM7Rz4z1UxJZFLgHRhGU0HhmXBLB1BAQJlpzMj8tA7dDBAGVBXGxyV5Q0cmogvzco495Y3kRZPSxBwg2MLSMwoyOTYoRfMI5riByOnMmjKxaIXLWRm62NErYwqsvXU8Bbar6XO0BsnHYnlfpKqbG0URJ2eYXLDpZQJsQIqCApi6I4WEmN1VtlsiyWNkkmMXqh/eXVxsMJQQ2ItMu0ZECQirj3jt9QQVoZpjAeMzVFJcEqqqvcJIuprtTco3xABUlZFF63n5pqtlN12QY20d2mq8F8U8k6EAdkP1ZUKObk5pRZbOThHyiG2JnHVkHKPAgastucMhF2Xc1O2bF5LaOCpCwKhH9XlzVTfeVmKiuqld1kyQ6nkTZTqwFyHclHRiADrJhMW6yIpQzysQ3rS0s602DsyO5wcGeviOrKN1ND1RbyuLBf79pFBUlZJDbyeYupHtsNV23jnlxA5iRpYMPqYHUFIEQQjYVneKQPjomV1NRll2E4IxFLhn2PvB4/1ZS1UAN39IqDVRIcsJZRQVLSorK0iZpqd8lKxNIj1xq0Klji4OUiwJbjy9mUby6cfFzZztw8tgpSJpFgb9kVtrlul7jsVmPeUa6hzYmSFriBGtlKqixpJp+7iJxOrkLcaKmllF2s7MYYUhCCJK9kthCwcJSfj+3j41pNpRbz8sH0HAf3IDAWW+Kvo8bqHVRe8tV9gdYqKkhKWmAH2fKSBmqo3kYVJfXiYkhiTZG17WnIKhAFZDdcan7+C2M8mCeUadA4GC5BRPEZf2uw//LB/YLleor9lVRTvkkWMHY5F7+aQSGjgqSkjd9bRE01O6i6fAM5bC6aSianF99UVh5r/hHECLvEQjSMeSCZ7xW4+fiwwOC6w9FVkJZPMsmCNB1Zt4OK5ln9eq2hzYiSNk6HW+ZM1FdupYC3gnt3rush4OrTWVGQvamChAmxKxHQYOHmcoUYwW0HrGAKZSlYe0rZyOMK8v2zjRprtpI7jbXeCh0VJGVJ+L3FVFe1meoqNpHXbUbcaf85K1iC5INY8ONKLnWLY+M3EIyMPoexrKayFBDG8P+3d+bPkVVXnv/mvkhK7btKUkoqqVRCVVKpiq0KCijAYBgMuDE0zHSbaDtixt0T80v/Af1HTIQnHJ52R7c9Bhs32IZodztMGxsDLrba932RVKVdSqVSqVzmfO/LB6qiFkmVkjKl8ykumcp8ud133/3ec+655zKyjqHd5aENqKtsR0lR9bqPrJuPCpKyZCpLGtBc143CQKUIknSTdOtoi1o22G1ZFpLloAvK/xh0QCtmuXDJJwYdKfM5PLWW4245nINrnEyF0b3NuaPGmi6zrs+1gC0Z1hPafShLhhF3zbVbUVfRjoJAMVxOp1l5riwvtFIsCyltChdYLg+UHytogq5BRtqpu26pcLDmgMflFyEKo7V+G0pD1ZnnFBsVJGXJuJweVJY2YmPDdpPnzuP2yug98eV8krIsUBS4YR7ndZhvbrllgm47zlfxsyhQy/+Ja49UOmnWGVWUNMogrgd1VczKQJlX5qOCpNwRnD9qrt8qF1kv/L4S4w83bjsVpaxjCwFDvGm1MBzbzB8tmzrwJDqseSRHysxZueRvDWxYBFJntIyYjNjnkWuldgtaG3pRGCjNHKDMRwVJuWOYodi47so7EPQXI51OSIelrrtsYwuSWbAqZbkDGmzswAZri4svv4dye4wL22GlCDKuuoY+s8WEBjLcGBUk5Y7hfijV5WF0NN6LqpKwSZ9P145ec9nlq4KUFrFYfmlg0EShFJOiSD5PBWkx8DpwGFdde+PdqK9qN3sfKTdGBUnJCnRBhOt60FDVJfcr4Ha7ZGSozp1sYguBndKHC1atCLvlVX5G2pm1SFJcUqyZpGxtybZ24YDM5eKaowLUV3Ri44a7UVyogQy3QgVJyQpMhVJeUmdcEhtElLyeIFLphIaBZxFb3hntxiADCtJKVC+Fxy+fziAKiqEOMxaAVFoyPQe3y4fq0la01G0zXgSXkzWo3AztLpSswT2TuIlf64YdKC6oE5Fym1Hi8oUlry9olbCn88gNrRVr47yVqFtrewsKkjdjF+kZvTlWm0+ZLSa4Rq+tYQeaamSQpvnqbosKkpJVioKlaK7tNkEOoSAXzM6Z3F06n5QNLGcZI+xsa8UMxZcdB1xyArkQl59LF55K0s1he2f90I1dX9kpgtRnAn+U26OCpGSdMrn4NjXeiw1Vd5mcXbSQNOouO9juOgrDSl68/FxG2jGQws4toJJ0A2i1inXkcfnMRpadzfehiq46l7rqFoIKkpJ1uOCPqVHaRZTqKzvg97Mr05mHO8GuPXZrFAXW6HJsOXEzTAoh+RYMbrAzNugQYx7mVIgF60zD5/PLoKwBGxt2oLVhG4K+InOIcntUkJRlIeAvwsYN27E5/KBJJOl0ueCUi5UXrW7mtzisWiMOI0hF8leRCMNKXrz8XAZRcHEsnYR6Cq+D9SInhK5pRtJxMNbeeI/cr8wcoCwEFSRl2SgN1ZiLsrV+B8qK6o0opR0pnU+6A+guK5L6oyDRUlkp2FEwMwTF0CefzVOoFlIGadDM4k2ZLvCVoLF6iwzEdqGqrMl6XlkwKkjKslJe0oBN4Z0IM7WQN2TSqGirWzyWRWIFFHyRVNU8tnLQTVguA4oy+Wxmb/jSclvfcIDFXHVOpwd1FZ3oaLwfNRWtmsl7CWjXoCwrDAXnPNKm5vvN+iSfO4hEclaeWfkONZ+x64rj8Lj8NbcKSsAsDdUiRvUiSgys0FlB/n6xjVJxk1i4urQFHU33m3x1fi/tSWWxqCApyw43JGusuQtd4QfMIkG3jCTp8NHIu4VBMbIFKSb3LqcduJR2grK+osiXoIXGs8ds4+vdQkqLODOijtv3V5Y0mvbdtmE7Qrol+ZJRQVJWBO6dxCwOHc33oqosDKfLaWVysHta5ZbwQuWcUVzK+ZQTx9JuDIkoWZK+MrIwLR9zMe3CeSnTIor8Tuv79KXgdjtRUliNlvo+dDbvRHlxXeY5ZSmoICkrBhcHdoZ3yUhyl9xnJgcnkqk5eUbddwvBDrcekdo6KaJ0Qsq4CMNKkJByWQTwqHzmBSkz8jcj79bneaNlxDkjmN1fNzbcI236QU0NlAVUkJQVpaasRUTpAbRvuBfloQa4XOxm6b5bmVF+PmNbSRSBERGio2KpnJMyuwKX8Zh83gn5rAsiSrTSmM/d/i7rC2mpdNO5HAgVVKCpugddLQ+jqaZbgxiygAqSsqJwq4ra8jZsaXsU7Y33o7SoxqzfoPtOuT28YBnhRlHgPNIxsVZouTDYIftwkJA2rjq6CU+nXEaYGORspQ9ahzjSxjJi0AIz23e1PGTEyOPxZQ5Q7gQVJGXF8bh9aKzZjO62R8RSut8sJGQ4eNqRlG5OAx1uhi0BtExYYvLAmYwbbVRul0MieDYGpJs4JtbRVSN81uJcdhzrS5Iy6a8YYRgoEctoK7rCD6OlvhcBv0bUZQsVJGVVoK/diFLrw2it3S6WUrXZO8bqAtfp6HsR2KJAi+WUWC5nRZQYaJBdHBiXT6FlRNegPW+0LjsNsYxcbofZEbmhYrNY+HvQ0bgDBYHizAFKNlBBUlYNrlFqqO7E1vbH0Fa/A0WBcuObt1a9K7eCFy7FgY7OQTOfRNedI6s1F5NyXt73tJRRGSNwmMC1SOsL+b1iFZkcdZ4CNFZ3G3fzxg0Uo9LMMUq2UEFSVhWfN4Dm+i1iKe0xKYYYQutyS7N0WKlYlJtDe4iixPVIZ0U06FYbkkez4fTke1wRq+t40oV+ETr+TTFaXx1GGtzXiG0x4AuhoXKzCWDoaLoHhcGyzDFKNlFBUlYdblzWXLcFW0SUwrXbTPSSy0VR0rx3t4OCRCaM684KBZ/MgutuTN7njAjcuYwr0HbVrachArdN4Xo5ZhepKmnF5vButDVsN/scKcuDCpKSE/i8QRGlrSJKj6Kt/h4UBSulR0gjmY5bpoAK0w1htTDAgQyKlXRELJqLcsuMDkuFEXwXRYSOp1wYzVhc6y7Emxa6DIi4n9eGag6WHjWWUWlRVeYAZTlQQVJyBr+vAOH6HnS3PiIj0XtQFqoXS8mNdDohJRuOqLUJxYIrYCgkDAGn624g42ZbLLSAhmhtyftcklvOUdE6Wi9ixFg6zmHSQi8y64y2Ymvb4+hq2WU2nlSWFxUkJafgnFJT7RZs63gCm5sfNNtWkHQ6adYrKTeGVcMyLdJxUiwbRt4txXU3Ja8xUXUpJyKZx2y34FrH4XBIYQYGBwoCZWit24G+zq+jM3w/iot0X6OVwJEWMvcVJWdIJhPoHzqJI2f/iKPn3seVsbNIJOOZ1CzS9Wqr/Qq0iOzlxa2OFO5zJtDpTJpN9W5PGnMiZpyHej/pMRYSgyVMIlXz/NqFQsQBDxdn0yKvKNmA1nprc0kmBfZ7g5kjleVGBUnJWeimGxq7gMMiSodOv4fB0VPSacwhnZIe1rTadTWrcVtYGxQkZgfkNuebRJTudyUQdqZu4wqxEjdxDuqTpBufptwYk3fzyqN83VqvZQYvcNGr0+kSMWrEpuZd6G7ZbbZN4WPKynHrdqooq4jD4URlaRO6Wx9C36Yn0VTdDY8rIJ1HAg67n9Dh1DXwgmbV0HV3TgTmOEPB5fZ21TSTdpjFtbSQpuRvrgZbF2IkPzIpgxyX04Pq8jZsbXsMvRsfQ13FRhWjVUAtJCUvmIgM4eT5vTh87j30Dx9HdHYSc3NiD9BPpYbSNfCCpruN3Wm9jP7vdibQI5bSzRLc0KriAtg/inXENER03fG1a7o7lnrhdod013HBa015u8lEv7l5pwyCGq1jlBVHBUnJGyLRMZwb2I8jZ/+As/37MRkdQSLB7lMN/euhyHBpMWfcOh1J3OdOoIVhzEaurlXwKyJGn6Zc+EwKI+w4b7R2Axms7s7hSsPtciPgDaG+skuEaJfZXK+kqMpY5srqoDWv5A2FwVK01G9De+N9MqJthd/ntxKyckylw6pryIR+GEvpgogMLZ+rKU7e89kviUrh/kaMzOPeSnzNmrSM5HebRdYiypyHdDldmV1eH8KOzqexqfk+lIZqVIxWGa19Ja8I+kOoKm1GRWkDvF5uxKDrk24E+16KEsuk/EXBOSmWEJOl2tCCGjBi5DT58GhV0Tpakx5QpwiR/EKGdIcKy9FUvQXdLY+it+NJGeDcjSLddjwnUEFS8g5uhMbErAYZ8usU0lehIcR6YS2xhoZFjLjBHgMd4nxG/ovIfSuTN3eApXVkzR2tLeTXO61M3W63x+RK5KLrHZu/gZ6OJ1BXuVEe58BGyQVUkJS8gu65VJpul2t9T/ZfmvvuWniBU2QYCs6UQidEgK6KNRSRwkwM3E9pWISI1bYW540YkckVVl5PAA2VnejZ+DVs3/SUWEX3mi1PvhjYKDmBCpKSd3B90vxUQtdNiyjzYN1QkCg2UREgbkHOfHfHpBxPOU12cLrqrEze1nqktQEzdVuZP8pCdQjX9KJXxGhbx5Nord+GoL8oc5ySS6ggKWsC2zC6ftJeseqGosSLnYELB9Iu7BVLidkYKFIUq7XkqqMQpVJMNeUSMWpEV/PDuHvzs+hq2Y3ykg3yuHZ7uYqeGUVZB9guObruGMDA/ZNGpDCwYa05rfhbGcLgdQcQru3BVrGMWhv6TOAC1x0puYsKkrK2Yf+jfZBhflXQ4WmvKV5z1WN+UBp+T9AELdRXtcPj9pmnlNxGBUlZ29CFJ0UHxhasBl70dNGtSTESeMppCTH1D4MZ1CrKH1SQFGWdwYveLmudZIJOSiVfUEFS1gUa7LDOkBNuLxFQ8gcVJEW5AdbKHEGFLPdYq75GRQVJUW5EMp2Q0bUUR1I6P1UlRVkJVJAUJYMtO5wE586hHo9HitvkP+OzVmJ8FadVR0/DmkUFSVEyMBgrlU6KALlRUbwBjVVdqAg1wOVwYzYRFatpVq6YlLGYeOwX0VvaOS4Ou75MHWbu3xA+ecsDlDWGCpKiZGDXl0wm4HZ60FhzF3rbn0R3eI9JO1NTFkZJqBo+b1AOTCOZmjNF7pm/r+k7VaCuZX59mHpiiqLktXWolaYIKkiKkoFdYiqVgFOG7VUlG7A5vAvbNz+NXb0v4t67nsfm5gdQU9qGAl8pXC4vHE6udXHC6eat9LNGkNjZauc6n7SZg7OsStaTyy23LqdYni7pgKSY/ehtNZ+P9Tpl/aCCpCjzsMXELYLDDQFpFXEn0a0bH0Vfx5O4e/Mz2NH5X7Cl7RE0125BsckY7TO50+YSs0hxA3BXSsSKxeqECaef1vQUVOb3ffEb5Xeb3y/14OReROm41E/M1JPL6UVxQRVa6rahtWE7yorr4fX65djMGynrFhUkRZkH54UoShSXWHzaPMYV/yUiPE0iQD3tj2Nnzwt4YOu3jDB1hXejpXYbaso2yjE1KAwUIxAISgfrkQ6W+bPZGXMLBLr2UmItcF3MWut0pcaM21J+n/xOs+UD5+KkLhkY4vcHEAwUIVRQierSVjTV9KBTrM0dXc+gd9PXUF3WAp/PL1aTvBXfRzVp3aKCpCg3gELCTvV6GH1XFCxDXWWHdKo7cU/XN/DQtv+KXT0volfEKlzfZzrdUEEN/O5CETi3Gfk73dwkTm5dDvO37d7LbzLBHU5GJVquOJf8TlpGFCOvO4iiQBUqisMiQr1iVe7Bfd3fxO7eV3DvXc+ho+ke1JS3wO+VejLuT8ucVD1avzjSViyrouQFbK4DI6ex7+RvcPDMf2BkbEAasQ9mIavVny0def2sWEXFMpLfvY2d5rMI+EOZJ2/N7FwUo5P9GJ8axGR0FFPTI5iMXDX3Y/EpzCWjcsw0ZmYiiMamMTdH91VCOmKndN4cF1KouGer/DNqZe6Z957Pza7WxVzFlhh+lesf51ta9qL8kw+wbsXCk/vMgMDH+F09br/UUwECvkIRF7EOPUH4RIwLA+UizFUIFZbJ/TKzIV5pcR0K/MXWBwhXRs7iD5//P5zs/wgzsxOYi4uFlZJ6uMl3XAiszoRYuBXFTdiz41Vs3/z1zDNKrqOCpOQVuSpIhJ01w8YTyYSIkAjPzDimZsYwHZ1AZGYY45EhjE0OmjItQhVPzkgXzw6YnTsFgC6vTKdvbq335R37vnVj/1ARhHn3FvLz+XqKjPV/+wP4yi/fy9JD6y/rxhZJEU/7vhFPJ9xOLwoCpSgNidgU1qCkqAqFwXKxjMpQECwR8SlFUOqQ2867nC557bVOmYHh0/jj5z/FKQpSfFIFaZ2jgqTkFbksSF/FmouKJ+KIiwUVm50WgbKsJ4pVVCyCaRGsiNznc7SyZmanjJgxACApFhTFKmVKJjRaemq7szayIvdNpB8F4ra/X0RI6s96P4rcfEGTIo/xGM6Zucz7We/rdvnh9xWI9VOEgFduxRIqCBSL0BSLVRRCoYgO9xoqDJYh6CsyGba9Hr/Z8uF6Abqe/qFTeH/faypIikEFSckr8kuQbkwiKQIlghObjSASHcNUdESEKGKCKKIzk0aU4nOWQMXnYvKdRMykmCg1EyAxP2Eo7ZyksczMDkesg1te0RmhMdv1yX2+Xo6n1eN0uI37jWutfEZULGHxeuiOKxKxoQDJfX+RiUAsDJQYkeJxlvgs/gSoICnzUUFS8oq1IEjzoRXEuSRjtYioJJMUl4R0qHHpoCMiTpNiRdHlN25uaWklk9xSwXKdpUSM4vEZY1XxcQYH3EyQ6Aqk68znYRRgEC6Hl49aj3PvILF+aPkUyG+m+BgLSMTH4/YasXI5GaDBOS9aUC6xnuTvO1EOQQVJmY8KkpJXrDVBuh0UK2Mlzc2YkhDRSctj5svKf6wPipdZA8XHb9WTy7F0x7lFYCyLhnHWcvnL47xP4bGsIp+xlLgWa7lRQVLmo4Kk5BXrTZDWOipIynzk1CmKoijK6qOCpCiKouQEKkiKoihKTqCCpCiKouQEKkiKoihKTqCCpCiKouQEKkiKoihKTqCCpCiKouQEKkiKoihKTqCCpCiKouQEKkiKoihKTqCCpCiKouQEKkjKmoPZgm9VFEXJTVSQlLyHiaGZ7dvpcMAlxe1wwnOL4soUbk93pwnCFUXJHipISl5ii5D9z4iR3LqkSbul8NYWnq8U87wlXtY/+/2UXOLL8/LlPw4i7HLtP2UtoIKk5BXcodTn8iLg9sqtGz6nS6wel3HFxVJJTCVnMZaYwdDcNAbjka+UK1JG5qJyXBxz6ZSxpnxON7zcuE7uU9hs1L238rD+LQvXBa9duJutFJ7r64t5To63j6UFzNdzsMH3UqHKL1SQlLwjJUIym0ogIqIynoxhKDGNy/EJnImN4Xh0BIenr+LA9BXsmxq8QbmCQ/Lc8egwzsUmjECNJ2KY4Tbi8t5fWk7KSsIaN+5WY/sASTnHMTknU8k5TMj5YeFAY1gGE0NSeMvzNiWF7SCamjNtIinDCL6eDlm+n8flMe+v5Ae6Y6ySV0Tj0zh2eT/eP/E2PjrzW5wfu4howoEZ6bhoIc1KSaSTxvph02bjZgdlN3Le5wjaK1ZRUCysQrG2it0+VHkKUO0vgl86tfLCajzQ+zK2dz2jO8YuMwNDp/Cn/a/j7MBexGYnMDObwExCLN1UHJMiNpMiNjynPJdxkZvZJAcOaXMOA3IOjXVLy4jn0yHn0+NDkdsDhwhUdWkYX7/3v6Nr4yOZT1NyHRUkJadJSmc0PjOOkZkR9E8M4NTwSRwdPIDD/fvk/jFcjY4hlkwbEfpKS75Zy55n/rBjK5BRdIUIUl2gCJUyqm4va8XTd/8N7rvrOTg9/syRynJwZfg0Ptz/Mxy//CEGpwfRPz2FodlZTCRnxTqyrJ94KiVWcVoGGUm5L1aQnFeP0wm/cee55b7ltqVAcYBR5PXCKwOS+pImfK33Fdy76UmUBstQ6C3IfKqSq6ggKTlJXDqisZkxsYDO48TQCZwYPoGDAwdx9MpRDEYGEZubQSLBzomOtjtErgCXdHAFMrIuF4Hqq9qEv9n1v/B4z0twivWkLB9XR87i3c9+gg/P/w5Hx8/jzOQorszOGKuIlpD5J13UzccW8k8GGBxj8D7njbwusYDl7+qCSmxrug99zTuxsaJdShtqQ7UIeoJwi3gpuYcKkpJzXJ68jEMDh3Bw8CD2D+zHqdFTGI4O40rkCqampsRskoM4+2n1Ql/lRo9dz/xWb9+X13nkvcPltfgf9/9PvLzjVVQV1WSeVJaDyyOn8eMPvo+3T/4axycuiTUcw1xCBhn2OVzIuSTX92LyOp/bjdLCMlQWVqO2oBYdVR3YXL0Z4dKwiNNGNJU2yUDElXmBkguoICk5wXR82lg+50bO4fOBz/HxxY9x5OoRnJYOayY2Yx3EvsM2iNhRLUfLnQO8QR+e6HgC393xHTyy8REzolayTzQexQdn/4j/88H/xu/O/h7jsci153epzG8XHLhwACPvVx4qR7gsjHBJGN213eit7UWbWE11oTqEdK4wJ1BBUladoekh7Ovfhz9K5/TZpc9wdOioeSyaiCKZlN4kkTlwJWJCeTXI51SLZfTSlhfxvZ3fQ3tFu/WckjVSqRQODBzAa/tfw+sHXsf54fNIO6TyWf93IkbzsXs2ihzbjlssYI8HPqcP5f5ytJW1oae+B7vCu9DX0Ie6ojq1mFYZFSRl1WCwwqErh/DRhY/wwfkPzBzRpclLiM3EvhAGU+wWms3O6mbYlpfo4K7WXfj7h/4ej7Q9giJfkXlayQ4TMxP414P/ih9++n+xt38vElExTZdzwGG3G4oTi/zt8XmMCG2q3IRt9dvQV9+HLXVbjCvP6+IslLLSuP5ByNxXlBWB7rmzo2fx+9O/N53SL4/8Eh9d/AjDU8NIpMUcYudhl/lc//dyYH+GdFoerwcNoQbj5ikLlmWeUO4UjoEZrPL20bfxh7PvYWp2KvPMCsDzS+ETQ4jr2SiMdAsfHzpu5i6n5qZMZGfAEzCuWqdjOVVSuR4VJGVFuTJ1BR9e+BBvHnoTPzv4M3x47kP0R/qRnBOTJMdsdQpSfagenVWdqCuuyzyq3ClzyTkcu3oM/3bi37Dv8j6kE6tw4vmRdpHBR3QuisHoIE6OnsSFsQuYic8g5AuhoqDCZAdRVgaVf2VF4Kj4yOARvHHgDfzw4x/i54d/jr0X9mJ0fBSpOekR2BJzqTXKd6G1xtF7bC6WeVDJBhSk8dlxU1KMqKMLbbWg1mSmjaLTUZwdPIvfnvot/vmzf8YP9/4Qvz7ya5wbPSe6lWOjpTWKCpKy7HD0+enlT/GzAz/DP33yT3jn+Ds4N3bOepKZXdgp5OD1zk6Ibh3tjLIL65MDFNZtTmCf3ow7Lzprtdcff/5jfP+j7+MXh36Bzy5/hkg8Yh2nLBsqSMqywsCF/zz1n/jBn3+An+z7CfYP7kc8Fjfh1aYjyGFviLXQUjepyDasU4/TA1eaEzmZB3Ohiu2BEb9TAhiODOP9i+/jHz/9R/zgox/g3VPvYjQ6yiOVZUIFSVk26ItnwMKPPv0R3jr8Fk5dPYW5OVEiukhyvY+XTsnr9Jr1KX6vpg/KJm6XG363HwFXwGoHudgLsY3K95qOTuNI/xG8degt/Ohjqx0zICdnrLs1hgqSknXojqHf/a0jb5n5on8/+e8YigxZnQ9LLl/LtlDKdwx5QiYEuLygPPOgkg241qc4UIzKwkoEAiJK7IVyzStqW0oZK/5q5KoJwuC80s8P/ByHrxxGImUvkFOyhQqSknUYRvuLg7/ATw/8FB9f/hiRSMRaLZ9PSCdUU1iDzspOVBdWZx5UsgFddtVF1Wgpb0FtcS2cnkw3lGuiNB8Rp9noLD69+Cl+sv8n+JfP/gWfXPjEBGgo2UMFSckadGOcHj6NXx35FV4/9Do+ufQJZuOzVivLl5aWGRH7/H40lzabnGeaOii7cE6uPFiO9sp2U8cmO0IuW81sE2y/biA+F8eB/gMm0OG1g6/h40sfY2Yuk9pKuWNUkJSsQd86feyvH3wdB64eQCKeyO2O5kbw+8pV0VzaZBJxVhVWWY8rWcXn8qG1vNWk7wm6RPAz9Z7z8DuKtc8o0V8d+xVe2/caPu//HMl0vrkAchMVJCUrXJ64jHeOvoM3jryBfQP7MDsjllEuu2BuhvQrPpcHW2u70bdhmybdXCZoFdH63FbXi/rCOji4G4Q9f5fryPfk2rmzw2fx9vG3TT6+P5//s9kyRbkzVJCUO4bpV3536nd449AbZrRIt4bt+spHyjyF6Km+C11iIekW2MsH0zH11vdiR30fSguLLSspXwYxbNsyeKFXgC7qn+7/qUkMPJuQgZiyZFSQlDuC/nPmpHvz8Jv4fPBzyzLKNzedjXQyXi+wMbQBnWUt6q5bAVrKwnio5UFsquiwHsi3gUzCWt7ACDwTfTd4OPOEshRUkJQlE0vETIbuXx7+Jd4//T4i03m8kp0iKqW5uA4Ph3djc3UXXE61jpYbbi3+QMtuPCB1bvIFskfKlwFNRjjTyTROD53G28feNsJEq0lZGipIypK5OH4Rvzn+G7x3/j2TqfuLaKR8Q763w+1AU0kdnmx/Ek90PYPGyrbMk8py4nK60VKxEY+3P4GHWx9GWVGeZVWnKGXcd0zM+vaRt/GbY78xSYSVxaOCpCwJ+soZ/vru6XdxYeLCly0pX+YAbPi9pUOpD9Xhmc3fwIvb/hu2NN0Dv0+DGVYKZtPesWGH1P8zZhdXf8BvZUogeTSnlJ5LY//l/WZOae/FvZicncw8qSwUFSRl0XC/GC5+/dOFP+Hg1YNWeHc+pAOaD78rOzsZ2ZYVlplN+J7f+gK2N9+HoG7Gt+JwA8RdzbvwDRkUdFV3WQ/SdZcvbSozsOF2+3sv78U7x97B8avHreeUBaOCpCyaidiE2cfozxf/jLHY2BfzL3kFxUg6kIJAAR4KP4Tnu7+JnvpeeHSn0FWjNlSLJzqewFPtT6GltMXK4JAvgmRbcm6Ya+IPZ/6AP539E0aiI5knlIWggqQsmksTl4xL4tjQMaRTciXmUytiB8ciAso1Ro+EH8GLW17Eg+EHUeIvMYcoqwNddy1lLXiu6zl8a8u30F7R/uX5yhfku6bjaZwePY0PLljb8kfj0cyTyu1QQVIWBTerYxTR0eGjGI2M5pdbJSNEdNMVB4uNCL3c8zIebnsYpYFSc4iyunDBbHdtN7619Vt4tutZk17I9FL5MpfE7yklnojjs/7P8N7p98w2FsrCUEFSFsXQ9BDOjJ7BwPSAWYNhOvh86SyIiBLddLvCu/By78vY077HZJ1WcgeKUldVF17Y8gKe2/wcWsta4fDIieOAIh/aWqZXPT963mRw4ABON3lcGCpIyqIYmBzAyeGTGI+NZx7JA9iRZayjyoJKPNb+GF7Z9goe3fioilGO4nV70V3Tjb/o/gu8cNcL2FSxyTqH+UCmvSVmEyb4h67tkWmdS1oIKkjKgmE278HIIM6Pn0csHsuP1sOBqQiRx+tBuCqMpzc/jb/u+2s83v64ilGOw7RNPfU9eKnnJby05SXcs+EehIoy4fi0zHMZfj8RpdH4KA5eOahW0gJRQVIWzFxqDpOxSbMtuUkkmQ8jVmnhXr+Mtqu78fLWl/Gde76DPa17zPYHSu7jdrpN1vVXel/Bd3Z8B7ubdqO8SM6dvU4pV6H2SNuLJCI4PnzcpBdKpXJdRVcfFSRlwdBCSiQTZlMy7gqbk2TcJQxc4BwXE3g+2voovr3t2/jLnr80o+wiv64zyidoKbVWtBrr9tXtr+LZzc8iXBa2rBB7f7xcHBxJ7xpPxTE4NYjh6WHd9nwBqCApC4Ybq3HCmYUhujlHxj3HVh0MBNFW04anN0kn1veqCSPmgkt+dyU/qSmqMeuUvt33bbzQ/QK2btiKUGHIspZ47nNpjJS5PDhwY1YTlpwdxOUQKkjKguHW0z63DwF3IPc6djtThLToimCFCen+7t3fxffu/x4e2/iY2TJbyX8CngC2N2zHqztexd/d/3d4YtMTaAg1WD0Zz3+OjZM4bzT/n3JrXP8gZO4rym1h2PeJkRM4M3EGs7F5m/CtVkdgj4zdIkQFFeip68HX27+O5+963ghRV00X/B6/OVRZG7hdbnOuG0sbUVdUh2JfMZwuJ6JzUWsRaiagYNXFST6fSXsrAhXGVdzX0GfmxJSbo4KkLBhaSJyYvRK9YhbGjkfGv7zoV/Lit0VIPtPldZnIq/bydjzY/KARoue7n8e9Tfea+SNl7RL0BBEuDZut0KsLq037jKViiDliSKQT1jq5VR4wud1uNBY3YmfTTmyt26ou49uggqQsCrpMpmenceLqCVyYvIC0I3PFZwRiWbHdMpmP9Hg8ZiX/nrY9eKbzGTy16SkjRBw5s3NS1j6cyywNlpq9lJpKmoxrNugNYjo2jfGoDJhoLdnbo6+0KCUBv8+Pvro+7G7ZbbZs13Z5a1SQlEXBiCeP04NILIL+SD+GZ4atiLb5F/xSxWn+aPb692PHwiIDzIpQBTbVbMIDTQ8YEWLgwoMtD6KzqhMF3gK+Qlln0FriQISixDklhvVTmBwuB2aSM0gkxFxiO7WxBzckm4Mp+734/vJ51aFqPNX5lNnrySw1yNbnrFEcaQ39UBYJI4aYNPK1fa/hzaNv4vzEeSSTcvXxgp8vKovh+lbI19O7IRc2R5V+lx9BVxC1RbXobeg1WxX01PaYtDJMksp5BUUhXCM3HB3GkcEj+OD8B/jg3Ac4PnIcVyNXTdtNsqHaA5ylttebYQuStF16E/aE9+Bvd/6t2d7Eq5nkb4sKkrIkZuZmsO/yPrMZ2btn3sXBwYOYic5YFyO14fpWdaNWdrNOILO2xBf0obyg3IgQs0B3VHQYtwfddJw7qCqsys3wcyUnoPhwV+NTI6dw+Mph7B/YjxPDJ3B58rJJgZWcFWGiJTPfi3YnvSGbIl8vxe1144HmB/BXvX+FJzc9qVGeC0QFSVkyzGh87OoxMwL9/Znfm836mOMukowYH35yLjMStS0nu6XxwrU7Arnvcrvg8/oQ8Abg9/rhS/sQ8oTQXNZsJqybS5vRVtGGjsoONJQ0GJehoiwGWkdsqyzcGoLW09nxs5hMTGJ6btq0VxM1ai+0JWyn9njHvrWZ32vabVusIm/AawIsuiq78M27vmncddznSVkYKkjKHcHMDdyqmRf6J5c/wanhUzg3cQ6Xxi5hYmbChOJGZiMm+skEQIhA0XVR4C4wbja64ooDxSavHEeRTH5aFigziyApRk2lTeZvhm6zcHGuoiwFWky07MdmxnB6+DSODh3FxYmLuDR5yaT2uTh20bj62FZtkbmme7TvzmuCxkLn31JKvCVm0LSzeadxKW/fsB11oTpts4tABUnJClz01z/RjyuRK2Y0SpcI897FEjFMx6cRS8a+8N1zcS0noWnp+FxiDflDZsKXYdrcyrrQV2ge4x5FDKJQlGzDeaahyBBGo6OmMGnwwMQABqcHzY6vbLtTsSkzmKKIReIRc5/iUuArMO2XGclp1bPtGtdyQS02lm80a99o3bMtK4tDBUlZFpi3i5v5JVIJc/GzJNMiSNLaKDI+jw9u+ed0Oo3l43Lo+gxldWF7HZkZQf9kv9kV2QjU1KAlWHLLwgAbWvIcPBV6C80C3bbyNnRUdZjovrICXfu2dID/D+oJIOZ1xvKjAAAAAElFTkSuQmCC"/>
          <p:cNvSpPr>
            <a:spLocks noChangeAspect="1" noChangeArrowheads="1"/>
          </p:cNvSpPr>
          <p:nvPr/>
        </p:nvSpPr>
        <p:spPr bwMode="auto">
          <a:xfrm>
            <a:off x="2751611" y="13628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AutoShape 4" descr="data:image/png;base64,iVBORw0KGgoAAAANSUhEUgAAAaQAAAJTCAYAAABHM2IJAAAAAXNSR0IArs4c6QAAAARnQU1BAACxjwv8YQUAAAAJcEhZcwAAFxEAABcRAcom8z8AAOciSURBVHhe7L1nf2THkeYb5S28d41Ge+9INr0nRStDI7/Szuzsnbs7v3UfYfb13jf3rtaMNDuz2hlJpCiJpEhREr337b0HGg3vbfnCjSfOOegiGq6AQqGqEP9msgplTp2TmSefjMjITBspilKwTE1NreeH7yWTyXv50YvX7Hb7e/zwnM1mO4u/FUVRFGXFYCHycvrbRCIR4sdZ4ff+Bz+Uml9RlFXHhoppPlcUZQ0Sj8epq6uL+vv7qbi4mJqbm8npdJrvKkr2sJuPiqKsUdhSokOHDtHw8LAIkt2uzYKyOmjNU5Q1jsfjoX379sHNR6WlpSpIyqqhLjtFUYTBwUEqLy83/1KU7KOCpCiKouQEapsr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2KYY87miKKtAcipJiWSCpvgfHmOJGH3e/jnFkjGy2+yUmEpQ71gvne07K59x2pxks9nks5cHL1P3WDfhNsZr81HmK6NtVdvIaXfKcfAdh91Bm6o2UU2ghux2u5yLg//tb9xPfqefnA7+Lf6Hz+Fxod9QlOWggqQoK4glMpboIMWTcboyeIU6xzrp/MB56hvro7O9Z2k0PCqPoURIPoPv8NcN8cBxEgkRBIiUBcRKPrcI8D2HzWH+dR2ITeox8RsQIgjf3rq95Hf5aUvlFgq4A7S9ZjtV+avkb4/bQ267m1wO1/QxUo+jKOmigqQoGQRCghSJR+hI5xHqHO2ktqE26p3opSsDV+Q5hAjvizXEVhAEJZ6Ii+iwccJ3JaeZd+Vcd2m6d+9cBs7M161zSPBTFigImQgVW1cQH5fdRWX+MlpXso6ay5qppayFmkubqbmimXbV7KKgOyifRVKrSlksKkiKskQsqwcCdG3kGh3tOkpHOo7Ql9e+pBNdJwxLh4UGomNZRzJqi2TddXM95gqWlsz2CMOMk2UdQbScTid57B4RqR01O2h/3X66rfk22l23m7xOr3xGrShlLlSQFGWRWAI0GZ+ko51H6dPWT+lU7yk61nmMusa6KBwPi+UTTUSJnPyFfBGd5QBhmk2sRHvtYkl5XV5j/Kp6m7gAb2m6hW5uuJkqAhWGy8/p4q9YX1bWMipIijIHcKHB+rk8cFkECOnLji9lnGciNkGhWIii8SglbWwmWFZPalrLWEJlJc4PW8IYm3I73ORz+aixuJF21e6i/Q37DZFqvJk8Do9aUGsYFSRFSQG3Q3wqTu9eepdeP/86vX3pbRkHmoxNUjgWpmiSrR8rLgAuKxWfxTNTpNiKggtPrCinlyr8FXTbutvojpY76IGND1B9UT0Ve4v5g8paQQVJURgIzruX36W3L74tj22DbTQWHaPIVMRoPC3hUQHKHDMFivPVMeUgt9NNpZ5Sces9uvVR+vr2r1Ntce0N0YBK4aGCpKxZRkIj9N6V90SAXj/3OnWNd9FYZIxi/E8aSLWAsg/0xtQce8JOHqeHgq6gjD3ds+Ee+saOb9DO2p0SvacUHipIyppiYHKA3rrwFr19+W165+I71D/Zb4iQjUUImJFjSg5giRN3Dmxxm4hTkaeIdtbspHtb7qWvbfkaba3cSkFPUMalNLw8/1FBUgqeieiEjAe9fOpl+qjtIxoMDcok1Lgjblg/KkK5T4o4wYAVy8kdpE0Vm+iRLY/Q49seF3Eq9Zfi00qeooKkFCyYhPq/vvhf9OKJF6lzvJOGQ8OUdLLyqAjlNxAlS6C4TyGWk7uIDtQfoKd3P023r7udmkqbJNRcyS9UkJSC45VTr9Bzx5+jz65+Rh3jHRROho03VIQKD4iTubqFPW4nv9tPDcUN9MjmR+hHB35EjaWN4ubDskdK7qOCpBQE/RP99OKpF+mFYy/Qsa5j1DfZR1NOrtoQoITxGaXAgcUEcWKrCaHkCCPfV7ePvrfne/TA5geoqaTJEDAlZ1FBUvIaLNXzi6O/oD+e+yNdG75Go/FRo9FRa2jtYllNjD1pF3ceFoN9bOtj9MS2J2hd2TqqDlTL6uZKbqGCpOQdWJrnpdMv0a8O/0rWj8PE1agjet0a0hqtWECYoDsIhHB5qC5YR/dvuJ++t/d7tLlqM1UGKmU1c8xxUlYfFSQlb8AyPQhS+OfD/0wXBi+IW04aHIiQWkPKfFjuPK4nTv5X7CmWIIgf3/RjmeOExWBLvCXyUWX1UEFSch7s+QMR+scv/pGOdB8x3HKotWoNKeliufNYoBAEUeYtowMNB+jpXU/LeNOGig1UHayWjyrZRwVJyWlePfsq/fTTn9LHVz+mgciA8WLceFCUZWEJU8JOxe5i2l+/n364/4d0cN1BailvEVeeLlWUXVSQlJzknUvv0H/9+L+KEPVM9Bg9W7WIlJXAXIXIkXSI2+6Whlvo23u+LSuQY8sMrAKhZAcVJCWn+Kj1I/q7T/9O1pdrH283fP+wiLSWKivJjMi8Cl8F3bvhXvrunu/KFhl1xXU6xpQFVJCUnOBE9wn62Wc/o9fOvUaXhi4ZjYMKkZJtIEywmJJcBaccVOWrovs33k/f3vttEabGkkbZy0lZGVSQlFWlbbiN/scn/4NeOvkSXRi4YCzto1FzympjCRPXRZfNJUsRIVwc6+YhKg/BD7rieOZRQVJWBWwH/t8//u/0D1/+g2wDHrVFVYiU3MMKF2drHWNJG8o30LO7nqU7199JO6p3SEQetmhXMoMKkpJ1zvWeo//81n+mP5z9A40mRw0hQlKUXAXCxAaRLWaT6Ltd1bvosW2P0X0b76ObGm6SLTCU5aOCpGSNRDJB//2T/04//eyndLLv5PWABUXJF2AtwZ3H9RbLDz2w6QHZ1RYrjG+s2KgrPiwTFSRlxZnif5+2fUr/z/v/D711+S0aiY8YQqTuOSUfgSC5OEXZaLI5aVvVNgl6QPAD3HjYk8lhU2FaCipIyoqCsaL/8t5/kbGi80PnjRfVKlIKAWgOW/nYzRZr4t27/l56cPODEi6+vXq78RklLVSQlBXjvcvv0f/74f9Lf77wZ5rkf1jgUsO4lYLCisbjuo2oO6wq/uS2J+nBTQ/SztqdVF9Szx/Bh5TFoIKkZJyh0BD95KOf0D8d/Se6MHTBECENWlAKGXNsyZawUcAVoLua76Intj9Bd7XcRZsrN+sGgYtEBUnJKFjy57+8819krEi2hFCrSFkrpI4tsbWEFcQf3vQwPbT5Ibpj/R1UV1QnH1PmRgVJyQjheFgWQf3/Pvr/6NLoJbWKlLULokchTBGS7dPvWX8PPbzlYXncUr1FraV5UEFSls1YeIz+85v/mf7+y7+nkcSIWkWKkjK2hJUeNlZupK9t/hp9fcfX6WDTQSr2FsvHlK+igqQsi+Ndx+lv3/hbevXcq3zv8d0Hq0hrlKIYYGzJvCfqSuronpZ76ImtT9DdLXfT+vL18hHlOipIypLANuKtg6307qV36ZUzr9DH7R/T4OSguukUZS7sRAFPgA7WH6THtz9OD29+mLZUbdHFWlNQQVLSJpaI0bHOY/Tq6VfptfOv0Zn+MzQeGTfmF2mEq6LMDlpatph8Tp9sAPjI5kfoW7u+JS48XQ/PQAVJSQtYQZ9d/YxeOf0KvXPxHTo3eI6m4lyFMJCrNUlR5gcdNngR+H5pLm2mezfdS9/c8U26vfl22XNpraOCpCwKrEPXPd5N719+n1489SK9c+Ed6h/rN3zkWoMUZfFYXgQWppJgiawc/tTOp+iBjQ9QY2njmt6hVgVJWRAs/3Om5wz9+fyf6Q/n/kCHOw/T8NiwsRYdBElRlPTB/cPiFAwGaVfNLnps82P02NbHZL8lt3NtipIKkjIvo+FROtJxRHZyfePiG7KzazwaN3p5SFp7FGVpWPcPJ5vLRlurttIDGx6QKLyD6w7K+nhrDRUkZU4wXvRx28f0m+O/oTcvvUmdY500leDqojVGUTIH7ieMwTqIqvxVdE/zPfT07qdl9fDa4lrWLcvHV/ioICmz0jfeJ0ELvz7xa3q/9X35ezqKbu3cH4qSPUxhKvWU0oGmA/TdPd+V8PDGkkbj/TWACpJyA71jvfT6hdfpuWPP0QdXPqDR0KjRg9P9ixRlZUFnjzt+TrdTNv373r7v0ZPbn6R1ZeuM9wscFSTlK/SM9dCbF96kXxz9Bb175V0KRULqolOUbMP3nMvlolsabqHv7vuuiFJLRUvBu+9UkJRprg1fo9fPvy5uuk/aPqHRCbaM1EWnKNkF9xu8EZw8bg/tbdxLz+5+VuYrYWWHQkYFSSFUgfbhdnrt7Gv0wvEXZBmgcDisk10VZTWBMCX4NnTZaV/dPnp2z7MyX2lT5SbZ3qIQUUFS6MrAFVmP7tfHfk2HOg7JVhIqRIqSI/C96HK6aHvddnp659OSdtftNt8sLFSQ1jjn+87T70//np4/9jwd7zhO0VhUJ7sqSq4AKwktdNKwlLZVb6Nv7fgWPbPrGdpTv6fgLCUVpDUKFki91H+JXjr9Er1w7AVZfUHCulG/tUYoSm5hjStxZ3FLxRb6xs5v0Ld3f1sspUJaLVwFaQ2CIj/ReULWpPvdqd/R2e6zsp2EoONGipJ7WILE2B12aqlsoSe2PCHBDreuu7VglhpC86OsIab439nes/S707+TaLrjnaabDjVBxUhRchPclxAlTsl4ki71XaLfn/09/fbkb2VpL3g8CgEVpDUELCMEMLx86mV66eRLdLr3tFHRLTedipGi5D5otdlaah1qlTUmf3fyd7L4MVbkz3dUkNYQHaMd9Kdzf6Lfnvgtne5iMUL9Ra9LUZT8I050ufcyvXr2VUmXBy+bb+QvKkhrhIHJAXr74tv0mxO/oWNdxygWZRMfpQ9BUstIUfIL032XiCfoXN85evHki/THs3+krtEu4/08RQVpDTAUGqL3Lr0n/uZPr31q+Jtd/Eahuums60KCFbjYhEHj1O8qy8PKR+Qr0mx5PltKLQdlfpycZSxKRzqPiCjBA9I91m2+mX+oIBU4oViIPmv7jJ47+hx9eOVDCoVDxhuF6qpLbfwwzotQdgQQIkXmSNb7+Lz1ndSGUUkP5JklLsjLxZQB0mxlgKRlMDfmfZyIJejL9i/p18d/TR+2fkjDoWHjjTxDw74LmEg8Qp9f/Zx+fvjn9NKpl2hgbMCY9IqGthDAzWgJkCUeVuLr9Lq9FHAHyO/2k8fpIafNmESISMNUsCMuwt4no5M0Hh2nUJRFGw0hMF0j0nWzXJzKjcxWBpxXDqeDfG4fBd1BKQe33S2vo9nBPywWarPhBdYjlEFskiaiE9KRisdZlXBMYOU96q+WwY0gTzivigPF9MjmR+hHB34k+ykFPUHj/TxBBalAiSfjdLTzKP3ToX+S+Ubto+3XG9lCwKq1aLCsXjQ3Vi63iwKuAFUGK6mptIkaShqorqiOyn3l5HV58Q0RICANIQMXJnbGhavj6tBVujZ6jfrH+2k8Mk7haNjYlBCkipI2igbIGiSUAbKV8wUrCkCEyvxlVBOskU3m1pWuo7riOipyF0m+IyJMBImf222cqXyMscgYdY11Uedop4yFoDywSeRkZJKSMVOZtAzmh/Ok1Fcqq4P/1c1/RQebD5Lf5TffzH1UkAqUUz2n6FdHf0UvnHiBzveev96A5ztohHAtlmsHDaDHTtWBamoqa5IJgxsrN1JzaTPVFNdQRaCCSr2lIlIuBwbO8PXrvXOQmEqIVTQSHpEGEFtwXBu5JitZIEGk0DjGQvyDaBdxGCQ0jGv17kHWQYQs9xp3Bvw+v+T5+or1sir1pupNVF9UT+WBcir3l1OZt4y8Tq+IEDoFMy0krKEoZRAapIGJAcnzywOX6VzvOWrtb6WOkQ6aDE9O/56UAR61BTOw7g2uo3XldfT0jqfpxzf9mG5uutkQ/TxABakAQQOKten+6eg/0eme0zLoWRCYN5uV4I6rLK6kDdUbaGfNTtpes13W+kJjWBusJadjaet84ZbADrkXBi7IJOKzfWdlnsfZrrPUN9xHY7Ex+Yw0hlZvfS2BckCV4mS326nYU0wNFQ20rXYbba3eSjuqd9COmh20oWIDlXhL5CtLAa67tqE2Otl9ks70npG6jOkKHYMdNBIaoWSSKwHKAGmtlcF8mHnRUt5C39/3ffrhvh/StppteSFKKkgFBnqWL554kX5+5Of0eefnFA1FC+dmtQa6+b6qLqmm/Y376ZamW+hA4wHaWbtT3HIQqUyt7YUxODSKI5ER6al/efVL+qz1MzredZzaBtqMMY611iBaYsSXDvfohsoNst32HS130P6G/eImhUBh7CITC3/CkoIrD2N7sJC+uPoFfdr6KX3R/gVd6L9AyaiK0qxwOdnddtpZtZN+uPeH9IMDP5CyyXVUkAoIjHkgwua/ffLf6J0L79BEbMJoQPIZnD8sIogRrCJ/gHbU76C7N91Nd7bcSduqtol7DkK0kqBhhOWJnjoaxfcvvU+H2g/R8NiwcY6W+6hQG0VcI4QILjruEFQVVdHNzTfTPZvuoVuab6Ht1dvFPbfSYHwJQvTZ1c/ovYvv0ZGrR6hrpMs4N+gfEgwBbdUEh8NBt6+/nf76lr+mJ7Y9Ie7TXMbxt4z5XMlj0GAe6zxGzx9/nt6+/DYNjQ0ZjWM+N5BoVEyryGF3UF1ZHd258U56dt+zsqgkbjQMmrsdK7+wJMY5MFi8sWIjNZc3U0WwgpK2JA1HhykSjVAiwSeJ8833PJ8NdAjQ4POjx+WhddXr6GvbviZbaz+x4wnaU7dHrKJsUOQpovVl68UdiCAJm9MmHS90xsRitSjUjkGawN4YjY1SJBaRDsO6snVyL+UqKkgFAiLDsMkeJr9i99fpxjFfsXrk3MY4XU4ZH3py95P03QPfpQc2PUDNZc3ksGX/xoIwlfnKqL7EuLnhmsJg/GB4kOIxPlmcdyGNK1mdAhYjv99PNzXfRM/se4a+vffbdHDdQaoOVvOlZv9iIUwQJHQOSv2lFElEaCA0QNFo1BDQQiqD5cB5EI6EqT/UL3mGwJ8Kf0XOjiepIBUAiEx688Kbsnr30a6jNBXnViQ369viQINiNoJVJVXiFnp639P0jd3fEKsIA+USmbWKIJQWPXU0ihVFFeIaGYuO0Who1BBSnF4+lwEwOwQ2u43WVayjB7c9SM/uf5ae2P4E7a3bOx1Gv1pgbllDcYOE9lcWVZLb5ZaxJtwPUzG+BwqhDJYL8oDLUeZ3JSaoxF0iUZAQp1xEBSnPwXyOQ9cO0S+O/ELGj0LxkNGrzVesHjlTXVpND29/mH5884/pyZ1P0obyDTm3QybmO22u3Ex1JXXyN9YMRATYVNJsEFdXN5eO2SmwO+20uWYzfX3X1+kHN/2AHtr0ENUXr/xYUTrAlbqpcpMM2iO0H9bq4MSgUQZARYlbemMJMcxPRPlhXpg1DSKXUEHKcy70XZBN9v5w/g/UM9xjvpqnWGLEPTqMFz2560mJDrqr5S6Zx7LaVtFswF2FuTW1RbViLSX4X+94r8xnEgsjHwMdUA4xPm22jDZXb6an9j4l5bC/fn/OzvxH4yplwB0DWKvoGPSM8/2A+gRByteOQSYwrx3TP0YTo2SfslNjcSM1ljYab+QQKkh5DBq9V069IoEMFwcuUjKBbm2eYjaC4qYrq6LHdj5GP7zph3TX+rvyYvkTNIgYV4J/Pj4Vl8m1QxNDhijlU4NouUsZTGz95p5v0vf2fY8ONBzIyR51KhisR5BLVbBKOgay0gNbSlIGyH+1lMR1NzQ5JEs5bSzfSMXe4pzq6Kkg5SlY6gaLpWIxxY/aPjIG1POl0ZsNNIIsSqXFpfTYDkOMblt324qHc2cSWEsY5IcowXUKURqZHDHENh9EybJQ+TybypvEQv3+/u/TvoZ9eTPTH8iqEL4yiiVj1D3RbXQMcG3I/3y+RzIBi/NodJRiUzGJjISbM5fuMRWkPAWz158/+jy9cekNGpscM17Mxx4gGgr0ytk6Kisqo4e2P2RYRi13ZS2UOJOg4UYPHeu4QZTQS5dAB1xjLouSJUZ8nhi7e3zX4yJGNzfenJWw+kyCMkCnAON7iL5Dx2B4cjh/XaiZhMsZoeDDkWFZMguChDGlpa5qkmlUkPKQ9qF22SHyxTMvytIqcpOhQclHzEawNFhK92+9n35084/o3g33LmvJmdUGriPc5CW+EpqMT1L3eDeNhbjTgDKCKOVaxwHnhcaaU1VpFT2y4xH64YEf0h3r75DxsXxE5q0V18k6hiiDjrEOmghN8KXyxa5lSwnXzfUP85IwP8nj8Mh4Uk1RTU647lSQ8oyx8Bi9efFN+s3J39Dx3uMUj6BFz1PQCLJl5PF66P7NphhtvFeWAMp30EvHeAZECfNjOoc7KRQx96LK/vSp+THFCIujPrDtAfrLW/5SLNR8WiV6NuBChbUa8ARoNDJK3aPdNBGeMN7MR29ChplMTtJ4eFzuN0SKYnuQ1UaLJY9AiHfrUCu9e/ldWbYmHAobPZ58tI5wzqylcBVg8PzRHY/S/ZvuF1dLoYA19W5ddyt9c9c36cC6A+R2uqctwpwB5cCdAkSm7WnYQ49vf1wsI6yOXghgrtLBpoP0zJ5n6EAzl4HLLAOI8FqG241ENCErqb/f9r7sDhCOcXuyyqgg5REIZf2k7RP6svPL6xFc+UiKi6imrIYe2vIQ3d1yd0GJkQWimRApiKV21levJ5uDWwJEE+ZCJ8IqBz6l+rJ6emTbI1IO+Th2Nx+YBAqL76GtD1FLVYuEs+dMGawWuHbuGMF1d7z7OL1z6R1ZJ3C1UUHKIzDn6J2L70iIt1hGSPkILARuCB0eB+2q30WPbH1EtowoVDCehNWwb99wO5UHy3PHSjLLodhfTDetu4nu3XSvTD4uRNDZub35drpzw51UWlQ63SCvaVEC3Ia0DbbR+5ffl+09MHF2NVFByhOwPw9WOP7s2mc0OjGa34KEOs/njhUA7t9yv2wfka+D54sB40nYH+jxbY/Tjrod5HQ6DctkNUUpxTraUruFHt32qCySmutzjZYDViR/eOvDtK1uG7nd7tUvg9XGbD+i4Sid7D1JH7V+RFcGrxgvrhIqSHkAfLvY/+WD1g+oc4zNajTo+dqzQyPA54713zBmhH3/C9FVNxPMi7mt+Ta6b/N91FzdbDQGq9kZNX8bId7YygORjYVeDlhiCONJD2x8gJoqzL2B1rIgAbMdGQoPydJjH135SAKnVgsVpDwAc1lQWQ51HpJN43IuSmuxQIxiRH6Pn3bX76b7Nt0nG+vl2vp0KwUWAcV42R0b7qCgL2g0hqvhNsLvsSD5vX46uP6glAO2c1gLYN7N17Z8TfZy8nrZKrfKYC3D7UksFpOxJFhJlwcvSwDVaqBh3zkOdixFJcF6dZgMOz2PIt9AI2haRy01LbJy96NbH5XQ6LUCXHfopUeTUbnpB8YGjH2U0C3MVtfQLAc7/9tYu1H2NIJIYr5OJsH24qOjo9Tf3y+pp6eHOjo6plNXVxd1d3fTwMAAjYyM0NjYmGwdAXemuDRXCGxZgmvFagVwTw2ND1EyzoqEn8zH+yoT4Lo5CxDgMGWfkntyffn6VVnBQQUpxznTc4ZePv0yfdj2IY1MjJiv5iFmT9TlcdFdG+6iZ/c+Sztr2DrKkRni2QJjZXa7nfon+unq4FUaHR81LN5sCJLlJuRUHCimuzbeRU/tekrGVjIxKRLiOj4+LkJz8eJFOnz4MH3xxRfy+Nlnn9HHH39Mn3zyCX366afTr586dYrOnTtHFy5cEKGCiEGYIGgIRUdeZXrCJrbNSPK/gfEBah1spYmJies7za5lOJsjUxFy2pwS3II9x7KNbmGew2DJmd+e+C39j0//Bx3tPipmdd4SRX23UV1FHf3VrX9F/+7Ofyfrvq1FsF/Pq6dfpZ988BP69OKnhiBlq4fO5YCOwfaG7fTjgz+mH930I3ElLodwOEzt7e109epVESKIS1tbm1hFEJhIJCIJn8OurhAbiAzExuPxTKdAIEAVFRVUX19PGzZsoE2bNsnjunXrqLo6s3UFUyhePPEi/dcP/isdbztu5P/a6hvdCAsyLOeWihb6m9v+hn6w/weygno2UQspR4klYnSy6yT9/uzv6f3W92kyPGk0XPnYfcA5c6/c5XbRzU03y95G+xv2iwtrLeKyu2TL+YuD3HgPXKBYlDsayKOVHhuElcrl4PQ46c6WO6UcNldtXvJadcPDw9Ta2krvv/8+vfHGG/T222/Tm2++Se+88w4dOnRIBAqiBJcdPgvraXJykkKhkDzCMoFgDQ4OUl9fn1hIEDRYTZcvX6YrV67IMXp7e6UzBleey+XKiEsPS+ZEkhE6P3CergxdMRYnBmvZSuIOETb3nJiakAnF9cF66axkM/JSBSlHQZj3H8//kf504U/UOtJqjL/kI2ho0RDy+ZeVlNETO56ghzc/LGtnrVUgxGhUsV9P20CbjCXJZnIr2UNHOZh1CJF1j21/jB7b9phE1qXrEoOVA7H46KOP6Pe//z298MILIkQQkmvXronwLAe4/iBgnZ2ddPbsWTpx4oQIH8QL51pcXGwEJCwDlAFSx2iHlMHg+KBRT9eylYQ6wiRsCQpFQzJBemv1VokQzRYqSDkIAhcwdvSro7+iL1q/oGgcfpY8xRQkuGe21G2hZ/c8K8vpFPJ8l8UAqwQBK1eHrsrgurhj0RiupNuOfwJW6vba7fT4jsdlew8sQpoOsGTee+89EaJXX32VPvjgAxEiWDvW2E+mgPDBzQcLynIJwopCAAQEqbKyclnjS7h2uE+R/xhLmkpwZUV2ZMN1mqvg2jkbJiYnyOly0raqbVm1klSQchBsNfzeFb7pT/+eOvo78vsmMa0jrOZ9z8Z76IntT9C6snXGeysIGka4htB4IaHHDdcR3D94RMNqRXihMcVnMc6ROpi+kqB3jsYUVtKZvjM0Opky2XklyhodgzhbqcVldM+me+ihzQ/JNtaLBVYLLJbXX3+dnnvuOfrjH/9Ix44dk/zLBhA7uP8uXbokVhiEyu/3U2lpqTHJdQmIy5jzun2knc71naNQOGTk/Vp22wGuK4g8TDqTVFdURy3lLVmzklSQchCEd7965lX6ouML4yZZ6bGFlQRuIhalrTVb6YmdT0ivfCV3gEWvemhoSAbVT548KdFcSJ9//rm4mNCjxyOivfD6kSNHpiO94IaCSKVGeWHMYiVAgAfWucNGi6d7T1PnSKfhtluJBhFiZBouCLlHZJ0soJpGWC9cZ7/73e/oV7/6lUTJQdBXA5QNfhsWE8rZ5/NJwMNSXHgQJOyY2jvRK8vm9I/3Xy+DlegU5BN8/XH+57F7aHPF5qzNU1NByjGwy+XbF9+ml06+RO2j7dye5+vgEWM2hHATYQ0xrHq9qXJTxifCoveOeS0QFYjMu+++K4PsGFyH+ECMIDxIx48fFwE6c+aMJHwHjS2eW6/jET1xHBPWFUQODV6mxQkuIwSvwF0E191EZGJFBcnj9tAt62+Rla8RzCAWwgLAakR4NsaJfvvb38pzWCerCcobbjy47/AIaxbuu6KiIvMTiwd1cTw6TlcGroilhOtd8247wHmQiCcoHA9LCDgmsCPQYaVRQcohEIGPm+IPZ/5Ab116y9i7JZ9vjDhO30Y1pTX08LaHZQImtpfOFOgtwwUH1xHEByIElxLShx9+KBZSaqQXBsWtKC8r0guCg0YNn4ErCCHLEK3Tp0+LKGEwHe+hEUZvHKKUSWHCeOHg5CBdGmQBHOkyXsy0RWz2aepK62TfKbjrFuOCwTVDxGEVQYwg3pkcI1oucLXCEkbZomxqamok4CFd4ok49Y73SsSjBDesRKcgnzCvHxF3oWRIpmdsrNgoE2YX04lZDipIOQR6ap+2fUqvnX9N9ieRhiQfBQnnjF551NiPZlvtNlnU8uC6gxmzjiAu6K1jLOPFF1+kP//5z/I3woatMOGlgkYXkWI4DgQNFhSEChM+cVzMl1lKwzcbGCyejE1KeZ/vO2+UeaZ76JwVGK9CLxdbMBxoOLCoxWwhzL/4xS/o5ZdfFmHORVAe6DDAfQcLqbm5WcQpHVAGCG441nWMrg1cM15Eu5uP914m4XsYEXfYQwrzkTZWbpQ9vlYSFaQcomOkQ6yj91rfo6HJIaNRz2dBipDs1omtDbBeGraYgMW0HGDZQCD+9Kc/SUOJR4xpYMAdIrIcIZoJXEOwomBBYV4Mxi3gJkLjB2s2E+HHEOjEVIKOdh6lE10nKJlgCwRZlMmOKATJbpMOAaxUuGAWWiEDAgyr6De/+Y2MreUyKHN0FuBuw8TahoYGmWi7WCTiMTZBh64dki1eBJRBPt57mQTXz50jrJ9Z4i6h7TXbV3ypr7VsmOYUaODahtroVPcpWUy1UG4ILNOCOUdw1S1XjGAVYQma//2//zf95Cc/kcYS4z0QqZUGVhNE6bXXXqOf/exn9L/+1/+SsSqI1XIXO4H7DNFMWOdO7sjlHe6rmMdCL7eqqErKYqEQXlgcEHqEdcMllg+gDqBjgjoBNyM6E4sF1iPmY6EMsOCskMkyyFdwu3I+YImls71nRawno5PGeyuEClKOgLXNzvadlZnj6JXn9Q2Bc8dQA/eu4N6qLak1GttlgMgqjBFBCNDoYLIkxhCyPaaBcSu4BSFMOBdYEcu1IBDtVl9SL0ksF1xSJso/pRxKAiVUU1JDZf6yeecewfrD+BuuD2NwCOjIF6w5Ujh3dFTSESXsKouVwCHYsqNsdqtVbmLWn6kYd5ZH2+hkz0nqGjPHOVcIFaQcAD3sSwOX6Fj3MeqeZOsoUw3SaoHz52R32amiuIIaShuWHMyAvEGwARoZWEbotWNcZ7XB+BJWJ/j5z38uAonGG2K1FOAyaixtpPVl62VJm4w2hnwshK/XFdfJBMcSb4n5xo0gr8+fPy95/OWXX2Ysmg6dkrq6OmppaaGNGzd+JTU1NVF5eXnGAkVQV2DdQZjSmSOFsREsJgpRworgGS2DfAbtEOvzQGhA3Mrnes+t6NYUOoaUA2DG/nuX36M/nf8TtY62ptWzy0lw+lyRvW4v7W3YS49seUSWIFlKhA7EBw3kL3/5S5lDtNxlaTIJrAe4tzCuhHEMzIepqqpKe1It8mUsOiahx+e6z9FkiC1ktM/L8XDiu2hUY8Y43p6GPfTg5gdl59q5VjdAtBoiFBEkgvGy5YLgAiyMeuDAAbrrrrvotttuo5tuuon27dsnae/evbRlyxaJjsNYHOq9NTl5OVgBDtaxF1MeyBPMCbvYd5HO95yneJQtw8xG+ecvXF3iU3EZ62wqaaKtVVtXbGsKFaRVBr3S9uF2WZUB84/GI7nT4C4JtHUQJG5TSgOldOv6W6UhXMpgKBp7RNH9n//zf6THno2xonRBIwprCWNJYomwJYA5MekST8apdaiVjnQcMbaot2IOlipKliCx0VYeLJeN+O7ecPecK3vDukMev/TSSzJOt5zgEIgBBOehhx6iJ554gh577DG65557RIz27NlDu3btkrR7927auXMn7dixg7Zt2yYWVFlZmZwLVtZYKigTiBo6CIi6W0xEJDoF0USULvRfEEtA5iOhDJaa/4WEeU9PxiclBHxLxRaqClSlvezUYlBBWmUw8exI5xGJrjvZedJozPPZkWoJEtNQ1iC7o97RfIfMiE8H9HIxt8iyjJbqDssWOF80osFgUKyCpUzSvDp8VQQJC+tKHUBeLrVBxPcgSFwWtWW1dPfGu+mWdbfM6TpFlBrECBYSBHYpYMFYCMB9991H3/jGN+ib3/wm3X///SJOllDDPZeaIBrr16+nrVu30ubNm6fzDqKCOWJLdRuivqCzB5HD8ReykmAh4fMXBy7S0a6jsvWL5GE+34uZhOsSrKSgN0jrS9ZTc2kz+d1mAEgG0exeZRDejQiWzvFO4wX4bPN5/Mg6f+48lQfKZZA43RnesISwfQGWqsGmbvkwsI5zxEA6Fh1F8AXcX+ngc/qk11ldVE1OdwYCG6zv86GwGV9NcQ0VuWcXSZw7JgFjRQsEaKBhTheMAcHS+f73v0//7t/9O/rOd74jQoQw7MWAMG2IGSypf/Wv/hX9m3/zb+jBBx8UF+hSQESmtTIHrNfFgAa2KmiUgd3JTSPyEEmZ7hghqAHr/g2GFpen6aKCtMr0T/aLIPVM9FzvFeczZltmc9ioyFckIc3prhSM5XteeeUV2WcHDUu+ADcPli6CpYFJuumMdyGPYEVWBiolVH5a2JeK9V0WpKAvKFGOc3UM0GBjZQqI0VJcdbCM4H774Q9/SD/4wQ/ozjvvFCFZSqACFkxFsMPjjz9Of/EXf0Ff+9rXliRKEFW4fNFJwHUtplOD/Cn1l0oIuNvpXn6noJAwlaJ3tFeigQcmBowXMowK0irTM9ZDF/sv0vCE6TMvFEGy26RhRfRSOsEMsCwQIQUrA26kTIDVoEtKSqRhwyB3bW2tPCLhNawYvdwJrhZwM2EMBpFesDoWC1xGWD0Bg8Vee4ogLbU+mN+3ygFprlUyMKkYDTfcjukCVxiCB5566in69re/LWNCcwVNpAMsK4xBQeDuvfdece+lC9x+KAMseSRjQguAegpLFZaS28aCZNblvL8nMwXnx/jkOF0evEydY50rEm2ngrSKYMkYrF2HoIZo2BwjKYTKzxUXA57ocSItNuoM84qOHj0qbjrM9cnEHCM0ZIjywpgGXEF/8zd/Q//23/7b6cd//a//NT377LN0xx13yPgFAhOWC4QUooo19tIZ+0L4N/JrWjisBnGpWOXg8EiPf65ywPli9YulBBJA1GHFPPnkkzJek0nQSbj99tvp6aefFvdfuttMQJAQLYgJzTK3bwEgSCgDdAxWYsA+70HbxAY0OtHYQwrenUyjgrRKYAvrrtEumX+E/f2tQIBCAXM50Lji5l6shYSeOhpyuLuWE+UFV9GGDRvo4Ycfph/96Ef0V3/1V/SXf/mX9OMf/5j+xb/4F/IaHq3ncA1BmPA59PLhfsLcmaUCdxF65djiAo+LvRYrvxZa1icdXDaX0TFgUZqtkbUWKEVKN4AAARyInIMgwTJaCRB1h5BxjC1hzlK61hcmy+LaEKixmA6O5BUnFaQ54OzHFAVEI2KF+qWMN86HCtIqAXP38sBlKViEU0rvI7NluzrgGvha0MuH+wMuO5louAAIZIDbCMu/LGcODEJ8Dx48SN/73vfoP/7H/0j//t//e3mOBm379u0iVOjJ4xFjFQg3tnrhsJr+03/6TyJecBPBnbdU9xMaeoRRYxxssa4wj8tDPrfPGHPLgHUEIG4QOZTFTJcdGmhYR1g4dSnuOuQj8glilMkV0GeCSLxbb72V9u/fn3ZHAZYROjq4xsUIrriZkVc2zivkYSHck5kCecG3cjQZlWhEWElYKT2TqCCtEjLvZLCVWodbKToVlYLOe6wbmBNECGLkd/kXJUiYXIqIKKwUsFTrCKHFGAyHK+5f/st/KY0lRAc9ebjiZhMXvAZXFqK8EJZ88803iwsPx4C1BOFaKrgWjCfh2hYD3EXILzxO5+VSMb8LEZprLA8D/Rizg/WQ7hwvTHrF2BEsJOT7SoKygehBkNKd4wXRxTVib6vFBJkg75FXLnsGOgWFCFeh2FRMpijIUAOLUyZRQVolxiJjUqAyOAh/XYF5CODywI09W0M4E/j64efH8jvYsXUpYCzjkUceEesG40VoLCFE6QLhgmsIx4KL75lnnhHLarHjYKkgQhAuO6ycvZgxDBEPtmbc9qVtyT0bYqlyGUCUZi5uC+HHuBHOM53Qeog4XGnIYwj2SlpHFihfWLP19fVpj/PBWoUFuOgysAJAVJBuhG8DiDz2j0L7hTU4M+m2U0FaJTpHO+nqyFUjuq4A5zrAKkLjKg3hAm4vNBQQJAQyLCYaaiYIXMCcFbjmYBUtZVLqTNDIovePUGYM2CPgYSnuO4QeQ5TgNloICDfcdtO98+Xc5+b3cSzLQpoJGhZEBUKQ0s135Dm2eVjKqhRLAQENiI6E+y6drSUA6heuczHXKC5Ozq+MlEGhwv1n7G6MMSQMO2Byf6ZQQVoFYB1dGboiPYxQOFRYAQ3mDQwLSQSJ00Kglw4xgiil01MHcB0hAgtjQBgLSrexmg/Mr8ESNxAkrD6w2EmeqaCxxzyYxYSwiyA5MihIjFUOELqZWKshpDvXCz1izBfCeF0m83shMH6E8P2lWEiLFV0JxpkjAEQx4bqFsaOOsQ4ZAx+NZG6uoArSKoAtqzH3qHu8W6Ltlt345CBwcSHUWMZD5gFuI6zQjEY7ndWZLTBG9Oijj8pkzEzt4poKrgOLgGI9NriM0nVPYWwGC8RiHGmhBhEuNbiKFjPmtlhwLARJzFYOsPjQyDc2Nko+YqUEPM6V4J6DpQgXJtJSJqwuB5wrlhfCeng41/nOd9OmTbJkEM4Xz2HRLabs0CnIdBkUFFY7xcrRG+qVrfdlM9EMoWvZrQJY1fntS2/TkZ4jxmKqViEvLaArtzBntxcFiuiO9XfQLU23zCtKECGsboDN7tKNrsM8FYQcI/gADdVSXGqLAb8DlxGEE+KSjkUBtxisCDTmELT5osQQbYnl/Y9cPULtQ5wX6C6mp3/XgdXN5YAFbvc37aeDTQdvcNvB0sH5YawNjTgsTbgpMW8LAQSzJYgB3kckI5YKgtW4Uvk+E5wvysEaT8L54HxnniMSzhEdCYTw4zmuDVGBC40rYivz092n6Wj7Ueod6WUzmV9UbboO2ioUN+cJVmOp9lfT7trdsm1HJrBxIVvNoZIFYBG9ef5N+m+f/Dd65+o7NDYxdt1ll++ChJoEjxuLUm1lLf3Hu/8j/d+3/d+yfNBcQISef/552VcIQQ2LBe40NDD/4T/8B4moy8S40XwgQgvr1P30pz+VUO50bhuMe2C+01//9V/PK5x9E3304skX6R8++Af67PJnRkMIDVnKHQpjjL+3rmod/cvb/yX9+zv+vayVlwpcdrgudApgveGaYBHOdX54HwKGz1juM7hMsyVIsKbhYkSyJhzPF2yC88U1oq5AiHC+C63IgRXXf3301/Tzj35Op6+d5t4Iv4j+lLaSBsgHU5Bgcd7ecLvUrSd2PCHh8stFXXZZBvvTI0IFKRw1BwNRwNm5p1ce8zrQEGAliskFtjxGQ4i11ODnTwc0hHAbwR2z0mIE0JBhPAmRZemuGIBGH9eIRzToc4HOCgaIY8nY8uuE+X0cKxQLSZoJxmLQSMOtBaHEtSE/Z7q/rIT3rM8g1BvjSNkSI4AGEK43uOpwvkiznaeVcJ5YRRzPYVUtJEYAe/6gDLCy9bLyv1Cx8oSFKRaOUe9YrwRoYS+pTKCClGXQQGMMaTg0TPFYZieV5RJyY8fCkuazJiBICGpYTEhuKuihY4wAkVfZAL1sNNwYb0FDnA64NlgheJxPkDBZGvklcztMQVky5ncx3y0Si8wqSMqNIL9QBniU1lFFaXZwS3MWoS1D6Dei7tLxGsyFClKWmYhN0FBoSARpKr78AsxVrJ4mGsKFBAmN9WImLaYCgcD4RTasIwu4fTD/Zr5xoLmAmwkBDrAc58LKs1hi6csmzUREjo+JRlZZGAgR6mwmy6AgwS3NaTIxScPhYdn1WgUpz4BLBkEMQ+EhGo9xA2wGABQMVq+eExpXcRXFuRHm53MBNwxW24b1gUmPmNuCialzJXwGbhsECcBtBNddtsB4BSwyrBqA88Xvw2Ka7TythEg0jCEhLeTqi8Vj1y2k5WKWA1x2OCZESSI6lXmJxqOGIMFtqswN2i2uX3FbnEajo+Kym+8+Xywa1JBFsEXyoWuH6O8+/zv61fFfUXTcXDIIjUehgDaP72VfwEdP7XmK/vrWv6aD6w7OOeCJcGgECWA1A1hLaPTnG6iGhYEBbQgB1jdDpFe2rCTcKidOnJDlgBBxh0F2WGrzjaNYO5diLAOh6QjEmCv8+FTPKfrZZz+j3x7+LV0buGbUjaUOqKNt4OTz+uiJXU/Q39zxN3Tn+jsXDMNf63zS9gn9z4//J7124jXqH+038h+RdtpKfhXkB9/r7iI3PbLxEfq/bvq/6KEtD806ATsdVJCyCAb537n4Dv3sy5/Ra+dfo9gEt9yF5qc2Bcnlc9HXd35dBOmulrtkn5/ZgBsLywUhqAFVcT4xAvgMxmEwQA33GdxoEIVsgN9OXYZmMeeLc0XCecKyw/jTXN853HmYfvrJT+nlYy9T93C3UTeWKUgut4se3f4o/c2df0P3bLhH1spT5ubdS++KIL1++nUaGh/iDOQXVZBuBPnByel30m2Nt9FfHvhLemb3M1TiLTHeXyLz301KRoFLBgOAGEOaHtwuJDGy4GuCewgWYSQRmddVBJcb3HSImIIVYUVPzZUQ5YU5KAhogKsvW2IEYAlBWGCd4TwWc774DM4X7juMPc0nYBi3QBSmDKijXiAtpyHk78ONgjKAK2olNlQrJKb4H+os3JvifrLuTRWjGzHrZzKRlPFwtGuZCJxRQcoiqOgouJHQSGH78/kGhuAiumsxYxdo6NFQ4zGdtFrMdi7zpdRrmwvkEfIKQS8QEOuGXy7WcaWRVUGaFyyHg0YVngxZgR+sXjXLfThv4CWwBAkRxMtFBSmLoKJj/hFCJaeS3GoXYu6b1zSVmKLR0KgsKyI9fmVekEdj4TGpG9MRcctpDK26xVk/HhqXRgOipMwNrCOs1DAYGhRvhraOC4N2bHhyWNo1RNotF83yLIICw/a/QxND3HXlFwqx94VrQuLO+MD4AHWPdWtDuAggQv3j/dQ72kvxaAbmwFjlwIcanRiVcpBlqpQ5wf3ZN95HfWN9lIhxBV5uGawFOJsmQ5OyyggWjV4uKkhZZDw6Tr0TvTQZZtO2kP3SuIn5+tBzwjbt6HUq84O5HD0jPTQ8bs5PswRlqVjf50PB8uoc6ZTfUGYHrk2M7faM9oiAS1CICtLCcP1KxpNSt2CFY6xyOaggZQkMkqLAUHDJGJtHhS5InNDj7Brrkt65jl/MDQbT4fK4NnKNJiOmHz4TDSGOwXc4xqU6RjrkNwp67HIZwGWKzhOEG2OfgorRosH4Uf9kv3S6l4MKUpZA44zxARn4K2QxwrWhVnGCqw5ihIY2k3umFBoQ6+7RbtkWWgIaMP9ouaAc0KDysbCK+LXRa9Qx2iFLvCg3guhG1FMIt6xjpy3j4kAd44QJ8AhsUEHKEyBIcAmg4hc8ZiWdik3J5MKO4Q65dmV2MJiOxrB1uJXCiXBmBAmYggSXChpalIN2DGYHY3htQ22yi7NY89oyLh6uZ3DVIYBpuZF2mu1ZAo0OCmt6jkkhg+tDzeL7enxinLpGuiRySZkd1AtYL3AXIfRY8i9TdQTlkCTZKh/jI7DSM7HES6GBAXlYqFi9Wtya2jIuHq6raNckXJ7bueWg2Z4l0NBg4uNXJtwVKlaDygnzOuCbhzmv4xezA7FGHokViSzK5F1p1rVEPCGNLcb0dOHQGUyR1E9sozARNl2a2jKmBdo1ad+WOVas2Z4l0IOAWYuJZGsGB8mYCHr/CHeX8RHlK8jYxfA1yR+Ixopg3uXYMh+uQS2Hr4KFjtuH2yV0GfPnpjtUyqKBIME6UkHKE9B7WDOz5VMG1DHjHb1/+OfhLlK+CiIvz/edlzyaDgjJdGPIx0zyP/zG5cHLGZkvUkhg7tG5vnM0OMH10xIjFaS0QLuG8c/lrpKugpQlpgXJctmthQqPZeaSJPNrzvecp6tDV9dGUEcaDEwO0PGu43Rt6Np1Ic903bAspJFuOtNzRsaqlOt0jnXSia4T1Dfad70MlMXD+YV2De3bct3BKkhZAmNIKLA1EdRgYTauoXCIzvacpWOdx3SSbAoQZ1gsp7pP0cDYgPHiStyROKZZDhf6Lkjjq9aqAQJKLvZdpDO9Z2hski3HtXJvZhhYSLKPlApSfiAbpVkW0lrCrGFtg230RfsX0htVDDC2dqzjGLUNtBnb2SPceyUaRLNjgN4/rNUv27+kSwOX5K21DBrR1qFWw0Idvmbs5rtSZVDgoKONCcUaZZcnYBdQ+FinI83gGlgL4ObmWoa9ZY52HZUeOibRrXXQQTnff56OXDtibARnRdetVGNoHhdzRY53HqeLAxcNa30Ng8YTY0dnus7QyARb7is1hlfIIK84oS5hLpdaSHnCDWNIawVcK/c6EUF2dfAqHe44LBFNax1s+QxXHcZ0wtFwdhpCLgfscntl8Ir8LoIc1nIoPsLtT3SfkE6SWKgqRkuD88xy2amFlCeIIHEPQqLs1pogmTf66OQoHWo/JGMYy43GyWcQ+g8XEUShfaTd6KTAVbSSoBzwG2wFYE27E50nRBCXO7M+X4EQw42MuohQ+GnrSFkSIkhxFaS8AXOQQtGQsU7WWoRrGnrnp7tPi88erqO1ylh0jE73nKZzXedobGLMuAuzsfGtebcnwgk613OOjncflzk4axFYqGd7z9LFnosUnjSXa1rpTkEhw4KuUXZ5BCwC9B7ERYLe6lqykgDf7LAMsNfMya6T0iAvtzeVr2Ag/bOrn1Fbfxthv6JpK3Klsawkpnu4W8aSEIq/Ft12GEP78tqX1DVszv9Cvqy1ezJTIN84DyFGy61LKkhZAlsMoLDwuCYrPmoap2g4Sqc6T9GHlz8Ud9VaA4ubHuk4Qp+0fiIroYtllK270HJLceM7MjkiEX6ft31uTMpdQ2DqAcTo47aPZR6YlIGK0fLguoUO53JXolFByhJ2/uewO7jer9Gaj8tGbePH9oF2euvCWzKetNzl6vMJdEjgrnzr/Ft0tvussU22JUjLu48XD36LfxPncqX/Cv353J8l0GS5rpZ8AZ4KzId77+J7dL77PMXjbKK6zDeVZZGJtk0FKUs47U5yO9xkt3GWo/HJVgOUS6C28c2PTegwqP7uxXfFdbcWwo9hGWOFhDfOv0EfX/5YAjwkP1bjDkS7wVYS9kb6/Orn9M6ld2SCrljvBQ4CGN648AZ92fYlhUKh62WwRvuJGQHVhvPP5XBJp3s5rMbtsCaBGHldXnLYuMDWohhZmDUOKxO8d+k9SeI2KXCwkvcnVz+hdy6+Y4wdoQ4s795dHrDMkkS9I7300eWP6P3L79PARGGXg7jq2r+UjtDVgavGi6tZBoUE5yPaN7Rzy0EFKUug9+B1esVSWtOCBEwXCSKc3r7wNh1uPyxzGAoZRHS9duY1Otl5kuJRtgghCKvZGJpWEvasQrTfH8/+UaLuCjnQ5GzfWXr93Ot0qusURaN8ndl2lxYwdrudfC4fuZ0qSHmBCBIsJMukXcsuAmQB17xoJEonO07Sn879SWbMFyrYgwhWyEeXPqKhsaHp6191cB6csErBF21fiPWGSbOFCKy/D658QB9c/kBWDZH8N29FZRlAzDmho432De3cclBByhKWhbTmXXYWqHmcEH785sU36aO2jwrSdYetHtAQvnHuDWrtbzWWCMI9mwsdEpwDrASuj51DnXKOH7R+QCOhwloAF2XwYeuH9Na5t+hy72WxCuW6lcwAQbKxIHH75rKrIOUFIkgOFiTtlhmgMeS6i1XQL/ReEHcWBtf7J/uN9wsAbOmM+UYvnXiJjrQf+WpUXa5glkMymZRw/NdOvyadg0KJfsRkzUPXDtHvTvyOjlzlMoiZZaC3YUaB5weCpGNIecK0hQSXnWnmrmnQEKL2ceMQi8bow0sf0i+P/NJwqWAr7zwHS6lgAP2Foy/Qexfeo4Fxtv7QCOZiQ4hz4rIYnxynjy99TM8ffZ4+a/ss78eTsCTT0c6j9OKJF+nt829LAEfOlkE+w22ZCJK67PIHmLIaZTcLaBxYnEZHR+ndc+/Sr478ij688mFe99DRkH/e/jk9f+x5+uPpP4o7TEKqzWvNOXBOODduDXqGeuiNM2/QC8deoC+ufZG3Ifky36jrGL1w/AV69eSrdG3gWm6XQb5i5iXGkBDUoIKUJ0CQPE6PIUjKdazGkBMG/OHn//XRX9PHrR/n5VbbECP0yiGsfzj5B2ofNFejwH2ayw0hzg3nyC0CltP50+k/STngWvLNUoJ1ivltsE5/f+L3xrgRyPUyyGPQrnkcHh1DyhemJ8baNctvAI0E/Pr8ODg2SG+cfYN+dfhXMmkTK6TnC1g2BatH//b4b+kPp1mM+kwxyqdeuTnY397fTq+dek0sJWzRkE9c6L9Avz/1e3r5xMt0pduMGkQZ6K2XeUxvDyb8u+1unRibLzgdKSs1KDdi9dD5sWewh/585s8iSu9feT8vLKVIIkKHOg7Rr4/9ml4+/rL0yhEokHcD6DhXPmcsLYR5YgjI+O2x38rmirm+vBBccie7T9JvT/yWfnf0d3S266zswyX1Kp/KIA+BhYQ5SDLPchk4/pYxnysrCKJ9sG00/PIDo+YAd770mrMF8gP5wr2u8fC4bHeO7RHgmy71lcpjrgk6rCJsJwFr7jfHfiMuovM95403EXCUj/0PlAPOm/UUofj9E/3itgu4A1QeKBfXTK4xEZ2QNeoQwAABPd5x3Oi9qxitPJzPFcEKurnpZtpfv58qA5XmG+mjgpQl0ONsG2qTMOCe4R7jJlFjaXbQIHJjiLXWOkc7qX20XVZyKPYUU2WwMqdE6crQFZnY+9yR5+j1s6/LskCy4nG+WUYzQRkgsYGBvauujV6jnvEeLpYklfnLqMRbIh/LBTDx+K2Lbxnjdqf/IJZdMs4VSMUoO3BW15TW0B3r76A9dXuk87hUVJCyBBpR3DgYrL82eM24UXDDKzdi9dC5XZ+cnKTW4VbqHummidiEjMEVeYqkt76aDIeHZQsDjFX89shv6f2L71P/SD9N2fik89UymolZDlOJKRoeH5Z9nHrGeiicCIsLGqKEQJ3VArvdnuo5JXPYEMCAgJjOwU7p/KkYZQlYoXGihvIGemDTA7S7djf5XX7jvSWggpQlMNgH1wfmd1wavKRitBDIHzOhQcTGfljWpm+8Txr9Im8RBd3BZQ+ipgvCiXEO715+l547+py46DChNBKNGA2gOQ5WMOBaTHGNxqLUMdwhK4MPh4bJ4/JQqb9URCmbViui6DBXDd6GXx/5tbhKD189TOOhceNc8906zScgSKz/LdUt9NjWx2hr9dZljSOpIGURrDaMuRGXhi5RNBk1CrOQGq9MYwoSEkRpbHKMuka6qGO0gwYnB2WOjN/tp2JvsXx8pYHLCpNdXzv7mjSCH174kK4NXaNkgu9INIC4DwvBMppJiiglY0nJe2yl0TXeJRsOQiDgTsUY30oDIcQisHCTIngBVtHF3otG8ALyv1DLIFcx68bu+t30yJZHaH3ZerLZ8OLSUEHKIhh4Pdd7TgRpJDYiPQspUGVurMYQDQ0LeDgcpqsjV2XrbbiPhiPDMokWjSJuBAy4L+eGmMloeFTGsc70nJGVyV859YpMdsVipBPjE4YQwUWHx0Iuy9Ry4HoLa+TK8BURZAg16jbGl9BJsKY4ZAoswYTfwGrd711+T5Y3evXUq+L+HhwZNM4NlinOTckuXCf8Hj8dbDpI9226j2qKasw3loZtarl7ziqLpnesl/758D/Tz4/+nE72nKRkhO9s7c0tHtM9AJ81RAc3QnVpNW2p3iK+6331+2hH9Q6qL6kXqwmNYrouPSw3gxDucDQsgodGENFbmF90tucsdQx20FhoTBpfKbtCF6LZQBmgLLgckL/FgWJqKm+iHbU7aG/dXtrbsJe2VG6RaCtrfbN0OglokuAajcajsrbhxf6LdLTjKB3uPCxlcLX/qqxQHp9CReAvoAz0Pso+qAPcEWgsaqQf7PkB/Zvb/w21VLQY7y0RFaQsglWUXzr1Ev3D4X+gj65+RIlQwrih1lqDthyQV1itGSva4JH/dvvcVFdUR+vK1tH68vXSODaVNlFDcYM0iogKQyAEljVJre7WlssQIUT0YVyid7xXgk86Rjqofbid2gbb6OrgVfl7IsQWEX7TshTS07rCA3mBqUnIUs6PEn8JNZQ20PqK9VIOzWXNVF9cT9XBaqoKVlGZr4x8Th/Z7LYby4H/wyRouAOxVUTvRK+4Ba8OX6XWwVbZbh3lMTw5TISFI1LLwChGJdtwEdo8NtpZuZN+vO/H9OObf6wWUj6BqCCEp/79ob+n186/RvEJblVxY+kNtTTQU7cS4Hy0O+0iQGgY15WsE6GqLqqWUFS482YTJLiZ4JpDIwjhQYgztrpGwxiPcRlZx0dZWUm5Tmo5IEs5f7weL9UGa6mxtJHqgnXUUNIgwoQILERKziZIcPvBKkXCHDQIUPd4t2x5L+KHr5jHl2QUn7JacHk4fU66reE2+ssDf0nP7H6GSnzLmw6ggpRF4ILAbP6/++Lv6FfHfkXRMe7qwfetLB3UXqsxtGoyN1QOp4N8Dt+0ywhrbM0VCYYZ/tgGQ1x1ibBMYpZVCUwLbLoRtB6VG7HyP7UcOK+Q/+gIWOUwXwSWuEvjESkHpFA8ZJQBmFkOSMrqgTLm5A666dGNj9K/vulf00ObHyKfe3mBLSpIWQTzI7Az6k8//yn9/ed/T+Oj48aAuJZA5khtGNGYpf49H1ZjNzNp45c+Vn7PTHh9obpuueBmKwcld0A58v3lLfbSd3Z9h/76lr+WwAZd7TuPQA896AlSmaeMgs6gjkGsBKjRyFd0xDFnEx02zNPDPFrrca6Ez+I7VsSWNoRLA3mGMkA+osPl5YS8n68crNdQBvg8vofv6xhRboIyYVFyTjmpxFMik6QzMRdNBSnLwIeOwV2MadiceqetGMja1GQJFR5nSzM/r2SG1Dy18nq2crBeS/28kruY5YmOdamndHpscLks/whKWmAiZ4W/gsr95eR0cTdcbzxFUfINtFvcfKFjXemvlChWK0hoOaggZRkM7iIUuaqoirxu+CZMFvKtK4qi5AqsPS63S8L5a4trRZAygQpSlkEvAoKEOTKyQKg10KuWkqIouY7VXjEBb0DmmWFqRaYW2VVBWgUqAhXUUtZC5d5ytYwURckfrI4zt1sYO8LkZ1hJmVquSwVpFYDfdUP5BqoN1BolgKQWkqIouY7VTiWJqn3VtLFi47L2P5qJCtIqAFddS3kLNRY3ktfl1VJQFCV/YFHCflgNwQbaXLlZBSnfwWx1+F2bSprEfSe9DnXdKYqSD7BqYC8ytF/YbgKBWplCBWmVQFTKutJ1VF9UbyyngpnsiqIouQy3UxgvQmAW1imsClSZb2QGFaRVAlEpcNshuMFtc19fs0tRFCVXYUFy290SzNBc3pzxTRlVkFYJ7CODwIbN5ZvJ78S6KYwGNiiKkstg/TqnV8aO0KHO5GaYQAVplUBBYouEjZUbqdxXriWhKEpuY451Y/wIggQrKRPr16WizeAqgp5GY0mj7BXj9mRuy2elwEHDgMVf51p8FH9ntuOqKILNZZN9rRDMgOXPMo0K0iqDwt1ctZlKA6VGpJ1G261d0hERBMEgzawvOAbu6qWI0lK+o6wNUM+4bgQCARlqqCuum3dvq6WigrTKIFple/V22dVUCl2j7dYmuBOtNBeW0GDb8GFOvZzGOaHeWO+BVKFarMDgc6krbitKKmZ9qiyqlA50pqPrLOar/koWwKSy7TXbZbttWb5dG4O1B8ocd+JCYmC9P8mpndNZTp2cEKGJzireh0Bd49TFKcLJOvZ8WL+ZuqGhoqRidpYbihpoR82OFXHXgYWqqrLCYDuKjeUbaUvFFioLlBkNy3yNklJYWGUd5jRmPs4mCJaw4D2IDgTpAieID4QH40l4r4/TaU7nOY2Yr1lCNhvW6zgGvtvPKcoJr8/1HWVtYdYFt8tNG0o30NbKrRlb3XsmKkirDFb/hj92d81u2lS5SZZ0l0ZktkZJKRxwk+PuQ4IAQFgucoIoxDlZ71lY4gArBsI1wGnITBAoWDY4Dr4PsergBEHC580G5Qasc8B3cbxznHAOOB5etzpHWhfXLmbZO9wOmci/q3qXhHsvd6vyuUit8soqgd0Wd9bupL11e6nIzT0PNBCzNSBKYYExG0sMYNEgwUKBiMwWPQcwfjTKaYITvotHiBLceBCSQU4QLDyHIMHywV0+27HwOn4Hn+nhdInTFU44Bo5tbSM+1/eVtQHXBb/XT7vqdkkq85eZb2QeFaQcAHOSEEYJK6naW23c/NoIFDZWGUNQYNFc5QRhslx2VvnjOR6RIBIhThAkCBDew2OqtYRgB1hYsJYgSPh86jFSse5+nAOEEMfF97s54VgQP3xHgx3WLmYdqfBW0N7aveLFWYnoOgurSiqrDBZZ3VW7i7ZUbpGNr/TmL2Bw16GRR4MPF1sbJ4gH/rYCC0BqHcBzyzrCZyE6AIKDaDsEN0BI8D4ECIIEcbHceTPB8ZDwezgerCJYSjgezuckJ4xRWdYS2iBYS1bwhLI24LJ2Op3UXNJMBxoOyJzJlUSrVo6AXgd8s/sb9lN9Sb3RqMzWkCj5D8QIwArB2BFEybJiUOYQiVTwOu5UCAa+A5GxgEjBQoKrDceCxQRwDEu88D2A41jgHPCbECAcE5/D3/geBA6BEYc5QZhaOUGYrGAHiJIlTKnHVAoL1AcGwVY7qnfQ1qqtxi7XK4gKUg5R4a+gffX7aGPZRr7P+U5HhdASKhwsYbHEBVZNqoigvGH5QBTMxmD6O3iEOw/iARFJBWNGcPthHAgCZYHjQmjgkptZl/AcvwMrCoJmnQOwxAxuxGOcvuQEYcJv4HWcIwQNSQWpMEG5onPEaX3petpdu1vap5UmtYoqq4zP7aP99ftpZ81OKvYU681eaKA8YVmgwYfFgQbeso4sICho8FMFCaBxgLBAQCBMqeDzEJSZr1vjSBAsHM+yzADufMu6ssaLLPCbcM9ZwnSZEyymo5xOcILFhO/gfXzOwwnXpfW14HA73LSzeifd0nTLioV6p6KClEM4bA5qKmuiPXV7ZPAQoZZy0yuFAe42NNpwucEywphPqohANCAuEAfLXWvdobCoLHFJFY/5wDEstx2Oi99Gstx1EDEIEj6TCt7n/hBhMr61uwA+hzGl42bCpFxcA45tnQ++Z12jkvdg3bqG4gZpj7ZUb5Etc1YaFaQcA6vnYuWGmxtuplJvqSFIqT1oJT+xGmoIA8ZoLCsjFQgIGncklLklHgDWERr/VNfaQuB4ED/LzYe/cTwk/AaECJYajj0T7IhSz6mZE8QJ4Puw0HDuECWMMZ3iBGGyjgGLSYUpv0Hd47IO+oK0u273dY9NFlBBykEQ3HCw6SDVBequN0xKfmMJCxp0NOAzx3sAGny42fA6ngPrDrXmFeH9dLDGkWBZQQytYARYZhAjy3pKBb+Nc8D49SZOGziZW3YJ+C7CxDFvCWNLcOXBpYcxJxwP38fvpM5jUvIDq63hOoFtcW5tvlWso2yhVSUHweAheiVYosPjZzMZlUStpPwF5WeJAFZQSLUoUkEZQxyQUgUJf0NQLFFJBwgLvmcFI0AoAF6byzrCb1vWGMaxt3Jaz2nm5qA4NoQJrjyIEhJWe8A6ehBQ/J7W2/yD65zdaaeWkhYZ064vhqmcHVSQchCZKFu+nu5Yfwdtrt5slJLVQCn5BcoOIoDyg+sMc3xgHc1Wnmi84aJFQ4/nlusL40ewrCAiS6kHlpVkhW3j+DgXiMnMQAgLvI7P4DtsqNMOTk2cZg4j4DxxPCv0HFF5hzjBlQeLCeedatWptZ/boH5xnWuqaKKDjQdpW+U2CWzIFipIOUqZr4zu3nA33b7udiO6BSWlN3P+gLJCssZsYDHAOkIggzUvaCaWIFlihHYAz61xIFgz+DtdIC6wkPC7qYIEC2muoBn8DkQMooW6BwsJooTOMtxws2FN0sUSSBAmJIgUhBTH09Ymt0Hd4HJyO910oPEA3bfxPqopqjHeyxJaRXIUVAq47e5oukNWAnd6LF+LktPgpsZdhYQig7DAdQWryFqRYS7QO4U1AQFBsiat4ruWtTIT6/fwiDQb+B5+F8IAawmPsFwgdPMJHM4Blg8+h4jfjZy2c5pPlACuF+cL1x0EDddhnd9c56jkBlxfG4INdFvjbTJJH7sRZBMVpBwGlQGV4s7mO2Vn2Wl3jd7UuQnKBXcURMga1Ado/DHnCBNhZxOVVGAFwYpCWDXGZI5wgsWBBn428UDgAVZzwTiPFRGH308FAmEFU2BOEYQRQrPQlAJYUrCirN/GFjj4nZ2c4MabS5SQD2jHajnh3Eo54bN4fT4BVFYHqz3h9qXYVywRvgiqyrZ1BFSQchwsunr/xvtpe8V2cji4pVExyk2sckEjDmsErisIC4QIWzrgEZZGKvgOGmoECwTNhDEaWBUIq/6CE9xeGIuZK9zby6mR0y5OmzmVcJp5V0MEYBVZYzwIPMA54rsIWuC+jvz2bEKGz0FIcQ6YxIvPrOMESwlig2PMBL+Pa4IQQSAt4bKEGo9aj3MS7M324KYHaWv1VsJYdrZRQcpxir3FsqghBhhlYUPczEsZ2FZWDtxFSCgXiAksGlg3n3PCsjsY4EdjPhOUJVbyhytsNydYHmjs0Q7g80gY+4FVNZdlAdHA5yEosJbwfLbPQighkBAljGXBHQcxwrjQNk6wfnA+qeA4EFF8B5Ya5h1BzPAarB+MK+F3ZwLLC+cNEUYEHiwyK4AC54e8yn5bp8wFypnLBNtKHKg/QLc33254ZFYBFaQcB70ULLZ6z4Z7aF/DPnLZubuJG15v6NzBamDRUMMlBjHCEjtIZzhZ24nPBGKCBh2CdIDTXk4QJCuYYTHAgoErDgmWDBp+HHc2UG8gbngfAgVrBYIIIcNrs7kT8TkcF6IKQfqME6LoYDHB6pq5rp4FxAfnhDyAMON7eA5xgvsQx1VyA7Msttdup7tb7qYNFRvIYZ/ZO8kOKkh5AFYCx1jSPevvocaiRrI5VI1yBhQFEgQEjTBEyRrEh6sKLji4r5AwrpKa4NJCQmcUFgdc9pWcYK3g/bm+l5rwPn7PCnzA7872OSTreEgQQjwCCBVaAgjTXN9D+4TPQYQgUFitAeNQeH2u7yAhX3BeEDCINR7xtyV+WpWzz8w8578r/ZV0T8s9dOu6W8nvQQGuDrYpxnyu5DDJqSR93Pox/eTjn9AbF96gwYlB42afpXIpWQT5jcYcjbVlrcBKAXjPKo/ZygUWCgQI83sgQrBS0MjD1YVggsXcmfgMRAFjOTgHyy22EDhnjO/AbQdxgHsQ350N/MbMtJggBeuzOC/rO4jWSxXdhY6hZBbkNxLcy0hcD7Co821Nt9F/uus/0aNbH5UI39VCBSmP6J/opxdPvkj/8/P/SYfb4D9h0LCkliD+tl6zkrJyWI0/8tlyhVkNsPXeTKz3UE4QE9z/eA5Sj4EGY65jzMQq58V+3vp9JKtxWmxdwWdxfgCiutBv4rjWd/BZXC8sR+u7i/1dJX2sskmtcwB/m666DXUb6C/2/QX96MCPZEL+aqKClGcc7z5OP/noJ/T8sedpNDx6481sNXIgnUZGWT644dHIWjf9YrCEx2qsrfJL5xgAx8D3rQZoMeA7SAC/mc53rXq12O9Yn8ejdc1KdkGdQnkh781ycDqc9I1d36D/cOd/oNvW3ZaVFb3nI91qr6wyCMu8b8N9EnknprXVkFmgolk3O15Pp5FRlgfyGvmfTgLWo8XMzywmgdleXyhZzPbefMlitvdmSxZWndR6mR2s/E/Nc7QP3G5ge5sdtTvo3pZ7ZYuJ1RYjoIKUZ2ALYYRlPrblMZmjJAEOqTc8nqPCIelNn12Q51a02mITPm81GGApx0CC+wVptvfmSvgddGiQ0v3uchJ+L7XOKiuPVb+sfOfH2qJa+tqWr8k8RyxVlguoIOUhzWXNEgaOqLua0pobhQeVzqp4eE+FSVHWJrj3LVcd2gSzo1oUKKJb6m+hhzc/LPuv5QoqSHkINvHbVbuLvrnzm3RTw03kcppT4VOFZ6YoKYqyNkm9/2GdMmg/vr796+L6x7SSXEEFKU8JeoKyPcWjmx+l7dXbZf8Sq7IJEKNU14iWtKKsPaz73nQFy9Y2pevpkc2P0AObHqDKAGLwcwdtpvKYcn+5TGb72uavUV1wxu6yeI5KiATwulpKirJ2sO55JLQHLEjlgXIRIqxX11SGCXC5hQpSnrOlags9tvUxmdhWGsS0f8YSIYCKaFlJKkiKsnawhMgcN/J6vBJN9/i2x+XRYbPmh+QOKkh5jtflpb11e+nrO75O+xr3kcNpVjKrZwRQIS1R0hJXlMLHuvdNQUI07ta6rdJ5xdYSWLQ5F9HmqQCoCFQYZvjGB2l9yfrry7oAy0JS152irA2se9zqhPLzan813b/hflkaCIs15yoqSAVCU2kTPbTxIbqv5T4RKMtMn66YlpWEv1HqeFQUpfCw7m/c71Ein8tHtzbcKoEM26q35aSrzkIFqYDAfIIntj0h8wtcHjMUPJWZlpKiKIWFdV/jPueEbSR2V++mr2/7Ou2t30suxyztQg6hglRAlPhK6Lbm2+jJbU/S3tq9RuVExbRK2aykqaa8oigFAu5nJNzf5sKpm6o2ybjR/ZvuX5UtydNFBanAqCupo69t/Ro9vfNp2la1jex2LuLU+UiWIKHiovRVlBQl/0m9n3G/8yPCup/Y8YRMoMeme5hQn+uoIBUgGys20hPbn6Bv7fwWtVS23Cg6qRbSzPcURck/rHvZ7Gw2lDXQo1sepW/t+hbtrt8tE2LzARWkOUgmkhSJRSiWMG3fPAI9Iaze8MzuZySqRibAoaRhHQFUWstSsnpViqLkH5YQIZn3dIW/QnYE+O7e7+bc0kALofshzWAiMkHtw+10deQqDUwOyE6tPqdPCrkmWENl/jKJWsHWD26HO6fN4HgyTh+1fkT/59D/oVfPvUq9w71fFR9r3x3UAKsWaG1QlPzBEiOQICr2F9P9LffTX9z0F7JwasCDfenzBxWkFELREB3pOEKvX3ydDncfpmsj1ygUCZHP4ZOwaozJbKjcIIODpd5SKvOWUVWwStaDgjjlIuFYmN688Cb97y//N71z5R0anByc9jEL1sZsSKgJlhWlKEpuY93DJhLe3Xgr/cXNfyELp2JpsXxDBckkmojS6e7T9MKJF+ilcy9R22AbTUQniCL8JlsRPp9PhKi6uJpKvCXkt/upwldBm6s20+7a3bS1ais1FDXI/vS5BkTorQtv0T8e/kd67/J7NBmeNN5AycNCSnXb4TWtEYqS+1j3LHci7Q47HWw8SD/a/yMJYmgoaTDfzC8cf8uYz9c0cM+9dfEtevHMi3Sk+wjFIrHrjTWneCJOw+Fh6hjpoMsDl+lc9zk61XeK2obbqGOsQxr9UCxELrtLlvPJpXh/9Jwgpnb+1zfRRz3hHorHsfSv+QFLgGb0uBRFyUFwn1qdSBYjh8NBO6p20Hf2fIee2v0UrStdh0/lJSpIzBT/ax1spdfPv04ftX9E4+Hxr4ZK4xGuLCS8jsTPE1MJGooOiWvvXP85ah1qFWHCuBLWivK7/PzB3MDv9lNVoEqibbrHuqkn1ENiHOParOsEqOQqTIqSu1hiZArSpopN9OyuZ0WMNlVuypuIutlQQWIQSXe29yy9feltOtl70oism62hth5RIcyAgKnEFEUiERqaYGGavEbXhq5Rz1gPTUYnyevwUpG3KGesJbga4VeGtdc11iXWkoisdW24XquyK4qSe+DeRNtjdowbShvomzu+Sd/Z+x3aVbdLVmbIZ1SQGLjaLvRfoE+vfkoXBy9SIoHSngVUhtTG2hIsvMYNeXwqTv3j/XRl6Ap1jnZSKB4SKwkrKHidXuOzqwxECfvnx+IxEaWR6AhNJc0LwYN5LV+5TkVRVh/r3uT71DZlo+pAtazK8r1936N9DfvI4/TIx/IZFSQGAQ2tw630RccXdHnoMiWSLEiwHNIBjbnp0ovGo9QX6aOeyR4aj46Tk/8hIi8XQjDhToSVBPcdzhnWHMbPpgXIEiUrKYqy+lhiBLidaSxplEi67+/7Pt2y7hZxyRcCKkgMxlI6RjvocNdhujR0SebvLEmQACoNJ1hZEKXe8V5JcAMGXUHZetzpWN2JajDrMacKogSBGowM0lB4SCYD3yBCKkqKsvrAE2e2Sc2lzdNihLUrC0WMgAoSg0a5f6KfTnSfoItDFymSiKQvSLNZFPz3SGSEro5epc6RTpkTFHAHxEJZ7XlLGPisDFZKeCgiA2ElDUQGJFBDxNUS2NmuS1GU7GFaRgjtbiltoW9t/5aI0c1NN0tEbyGhgsSgcR6PjdO5vnN0YeACjUZHZf/5affVUrAadW7fY7GYBBB0jXfJckRBd1BWflhtny+EGJN6q4PVIpDDoWHqnew1RClVkFWUFGV1gBiZ996W8i301M6n6Du7v0P7G/bnzLh0JlFBMoGb7tLAJQnf7p3oNaJYwHIaYkvQ4MKLJ6g/1C/CFI6HJdgBYoA5QquJjf/hPDBPCZYSLLqB8IAEPUxbSUBFSVGyC8SI70HMM9pauZWe2vEUfXvPt2V9OixdVojkvCBhLTkkBBrgEZFsiIrDKgp4RMMZTUbl+VhkTMKtY8mYNLSwADDHSODGFK/NBT6LqLPz/eepfaSdknE2EUxTeUlYP4VHS5j4cSQ2Qt0T3XL+cN9hHGe1RQmU+kqprqhOQtVHQiPUF+6TfLSyT87fSoqirBzWfcbtj8PpoO0V22WeEcRoV+2unN9kbznk1NJBaKRhPUBUJMUmJUoNjxh/wfyZ2FRMPoNItmQyKdvxwuWG1/G+0+aUBh4WCHoRWOnW4/LIwF/AFZD34J5C8jj4df6c32MMCp7uOU1/99nf0S+P/pL6R/u5NvCL6Y4lLQQqGh+3trSW7mq6i57Z/gzdt/E+qi2uNd5fZbCw7Jvn36TnTzxPH139iMZD44YoWeJs3SxWrcmZ2qMoBUDK/QXLaH/dfnp257OynQxW8M/3eUYLsSqCBEsnEo+IsMCygehg/g5cZVieR9Ikp9AwjUZGZXwHC5/CEkKvHRFrcLHhOBYY98ClQJDgW4XYQIwQ0Yb15Yo9xTIHp8hdZAiW009FniKZk4MQSqzijd978cSL9E+H/0mWBJqycdashCAhOdkq8ZbSPevuoe/u+S7dv/F+qi2qzYlZ1n3jffTnc3+m508+Tx+3f0yDo+aCrBAlpNRTVEFSlMxhtg8BX4D2VO6hb+/69vQGe2uBrAsS3EFwjXWNchrvkugzhFz3jPfQYGiQhiPDIlDikoMIJaIiNvgH9xv+wTJKdcUBuQz+z3LVoWG3nmPXVLfdfV2oIFJ2n7jM4KrCBDMkuKsQ2PBh64fUOd4pv2P9TMbA8cxKh8a9oqiC7m6+m76989v0wMYHcsZSGgoN0TuX3qHnjj0nj/1jbDECM7+nrwFkOo8UZa1h3U+cinxFdFvDbfTMzmfo0c3GfmZox9YCWRGksfCYrJ8Gq+PiwEW6PHhZFinFWErfZJ+s/wYrCBFo4UTY6I1bCaCgrJ651aAD6xHMvArr79TX8fmUBJMY7jxYTJgjBKspHAlLCDjOZ3oFg0wy8/z5usqLy+m+5vvo+7u/Tw9uelCstVwAluonVz6hl868JKuFI+hDog8xjcq6BpQLrmkFskpR1gS4h0wPBHYTuGf9PfStHd+i+zfcT/XF9fKRtcKKCRIsm5HwiFhAEKBTvadknTgs0YNldUbDozQZn/xqA201bNYZpT63wN/W5xeD9XkrgdTXUoUOiY0iW9LGT/FHlnCRRLk9tOEh+sHeH9Dd6++WNfByAbhWD3UcopdPvUx/PPdHutB3QVytkj3IOyRg5Z+iKOnB7Q/GhupL6+nBlgfFMrprw13i0l9rrIggDU4M0tn+szLR9FjXMQmlbhttk8mX45FxikfNlRBSf9kSi3SxjrHU71vMzIXlHi8d8FtsdWChxIdbHqbv7/k+3bn+zpzZ7RECdKn/Er1+4XV65fQr9Hnn5zQRnjDfZVLzSkVJURYH4hNMy2hb5TZ6cvuTYhlhfzXsFrAWyaggwfV2sf8iHe44TF92fkmn+07TleErsl7aVIx/Br80s6HHa9YZZFMELFKvfrV+H7+LxKIEE/3JrU+KKN3SdIuMc+UKV4eu0ruX36U/nPuDBDtgZXNx4eHcreAf63pS81VRlOuk3B/odO6q3kVPbHtCBGlf/b6cCGxaLTIiSIh4w5jQZ+2f0buX3qVP2z8VN91YdIySNjaF0AuARYRksXbz/KtYuW/lh4toQ/kGEaXv7fke3dx4c07NO0Ak4hftX9ArZ1+hNy68QZcGL1EsGjPO33LfARUkRZkdvk/sDgeVeUvpYP1B+ub2b9LDWx6mlvKWNS1GYNkTYzEf6ETXCWmgfnf6d/Te1fdkxezQRIim4twqoWGarXFSQTJAPiBZecSPiETEthA+h09CwauCVeabqw/WzsI5YYFHhNDDBYtw/USMex2p40l4rmWsKDdit9G6knX02ObH6Yf7fkAPbHqA1pWtW/NiBJYlSEOTQ/TltS/ppdMv0ctnXxY33fD4sBGdNrOhBdZrmu+zY+YNNv3Dig4TsQmZP9VU0iRzpnIFTCqGKMG9WOwulknJCGBBqL7lE9cyVpQUzHbQ7rBRra+U7mLL6If7/wU9vPUxKvWVGG8qSxckbKnwUetH9JsTv6E/nP+DRM9Nr3820zVnJWVuUvOHG3TMgcK2EJj8W+4rp9pgrUzwzSUwhwvuRSx/BLftUGSIxhJj1ycUoy5ouSuK4GALqNYToD3FDXRXzT66veVuqi5tNN9VwJIECasqYHD7hZMv0JuX36T2wfbrQQtIyvLhfEQjL1tCJBJUF6yjuuK6Vd9LKRW4GCCSOC9YTIgMwpDkSHiUwiFzPpl2SJS1jNke+hwuWucpoR3cedvsK6NabxGV8fNgoIK8Ek2rNwhIW5BGQ6P0QesH9OuTv6a3L70tEXTTPWFLjDRvl4eVn2wpYWmloeiQrDABUcLK3Lm2nhW20Vhfvp6ay1qoMlhN9ikbn/c4OVhIPQ47uZzGIrdYX2P62hSlULHaQcZht1Op00st3jLa4a+mTb5yKub7N56MyEo0LleAyorq+B7J/+3HM0FaggT30edXP6dfn/g1vXXlLeoZMcXIKgA0NNrYLJ/UPOS8nUhOyGKzWBy2kU18rL+Xi5R6S6g2WMM3oI+c8TAFkzGq4p5hCZbKt9lpUtYfNCuL1hOlEElpC10sRtWuIG31V4oYNXqKyG93ykdiUwmaiIzybeGgchakYu5o2tbI8kDzsWhBgiumbaiNfn/m9/TS2ZdkToq4ZJSVhSs2gkSwxh+e1xfVy2Kwq72530wmwyM0PNpFw1xHRgZbKT7RSz4WpXK7m8q4h+jHDrl8J+JGjCS54lg3LlBxUgoB1Gkk1pUSrvNw0W31V9BmXwXVuoPkYTGClyDObSk6ZtEEVqpJksfNVhLGiHNkdZbVZNGChPXd3rv8Hr107iU63n2ckrGk0ZBYDYs2KisH5zHGk0LJkLjumoqbZBHW1QwThbUcxUrtk4PUNXCRWruO04VrX9Cpy+9TW8dRCnN9cST5ZrM5uFfooSJs9cGi5OReYIJvyyh/P6HWklIIpLSBHoeDqll8NnrLabu/ilq8peKyg+0TQ53nD1vV3s6fj2MHg2iEili0KssayV7g20ssxKIECXsRYQmgV868InvkYBxpOpIOjYk2KCsLKjDXaOwLhbXlENW2rnTdqoWCx/gcBkauUXvPabpw9XM6eel9Ot/+GQvTORoc66RQeIxvtJhY1TIDgIXTwzdakAWpiC07n92Y6AtrKcpJUfId9A1LXB62ikppW6By2irysVUE0PmSMVQGnzX3IpBOXTg6SW6nj4qDVRT0la5pUVqUIGExVGxBgMU1r/Rf4YxlNULeIqkYrTxmHmN+0mhiVLbTqA3UiusOc4KyAXbsHR3vo+6BK3SZLaBzrZ/QpY4vWJROUEffWRoY7aBQZIw/F5dqgf4K3BLGpiG4CW3kZmspwOdbzD1GPLr4b1xbzJZkAeNvWJ0coPVKyWUMbZGOotfhpBqPYRVtZatoPVtF5SwwqN+o/+Ki48eZVRqShPsqgT3e4mFy8X1RUdJAXj7WWmVhQeKMP9Vzit68+CZ91vEZjU+MX28stNHIHqb4x2wxCXDA3k5YLQGrOKyU607ccvEQjU0OUmffebrUfojOtn1C59o+psudR6h/uJXCcYhQgk/NTrYp9Oz4MaViWM+M3iHflHyuPr6BYSkVO7xyM8N3EedbN4ZPGR+7jtYxJVeYUS8dLjuVuD3U6C2hrT62irwVVI8NQBG4IJ0xOKeNL81VjdG5tHP9j2CZNb7figPVVFpUQ84C3qZ8PhYUJGTS4c7D9Pblt+nC0AWKx+LXC0Ybi+wCRzTn/URkQlZHwJYVWMUhuAI9qkg0RP0jV8UaOn3lAzp1+UN+fph6hi6xQPVQODZG8ThLCIzlKa4IU9c3RZyL1GqDsSQ/hMnuoaDTTR6XkxKOKQpNxfmY/Em1lpRcApXXSrCKvC5qCBTTZn8FbfGUU5O7RIJ3EFkHn4DlGVgYrtz8XyIZ5fsozveQg0pYlEpyaLmwbLKgIGH31s+ufiZjR50TnZRMoAUy39SGIntYec15j1UcJqYmyMONOdbEQih4JnaUjLDlNTrRRx19F+jStcNsCX0qgQoQoi5+bWSil2JsMQG7zcmnxBYRhCiNioCqg14jHnEEr90lAQ9FLg95PS5yehyUsE9RLMG3NNZChDBZh9f6pmQbVFQkc6gT9bOiOEAbygz33AZHGdU6ghSwY2oDPsZiJGb+4sHHYSXBdReOTJLfU0yVJQ3kcvvWXJWfV5DQbGAVbywR9EXHFzQQHpBxjGm0gcguVtazDkSmItxox2Sy7MbyjUsOcEgmEzKoOjjSSV395+lS5xE60/aRRMu1dh5jEerm35nkT06JewGuOVhE1j03l7fQOtW5qgjeR/3Co4OP6be5qMTjo9Kgj3w+FyX5GqPJOCVS6xvQOqdkC6OSSrKxYPj9bmqsKKXt1dW0vaiKGm3FFIy5yMH3A/QKY+szauuiMPwKdgkEiiXC3NlzkN9bLHOTXJjDt4aYV5CwNh22HP/gygd0tPuouIqmXSnaMKweyPs4W6/xcVl8tbmsmRq4R5XuCg6jE/3U3X+JrnQcpfPtn3L6hNq6j1Hv0GUaHu2mUGScBSs+fcMYlhAnuOgWKH/zk/OSevPipvay1VXs9lBFSYDKSv3kZWGCLz4SZ2GyVo4HCx1YUZYD6hmS2da53Q6qLy+mbfVVtKu+ljYFK6gy5iXXJHfOuMOE4J0k1m9cNtxBsyWlg8gHpIrSBhGltcS8goRla7Bo6kfcY8Zme7FYzHxHWRVSW3m+WeL8DwuZVvorZZHTEu/CqwYjEm5kHG6583SFraGL7Z/TxWtfUFvPCermzsfIRB/FE1HppTkcLnHN3aAAGRYEuff5psbN7WJhKvF6qbI0SJVlAQpyr9TpcEjbgEi8hEbjKSuFJURIGCfyuKii2E+baippd3Md7W6opeZAGflDDkoMJygSkjAc+fiy6yEfBFYYvBCR6ATfgzEKYA5TUS153H7zQ4XPvIIUSURko73Pr31O5/rOGeNHytxku3Hk3wsnw7Kk0IaKDdRQPLeVJG650U662n2SzrV9QmdaEaRwiDr7z4tbLhqblEVcp7hnJhYQUjbBT6KnCRddAuvjOamsxE/V5UVUHvDzzemW7MW8pViSz9NqOECWT1UpQNC0oT5xXbK5bFQa8FFLVTntaqijfevraXNNFVV6AmQbS1KoL0LhcRYjroQQkYzUPzmGzeiYcR2fsnFnk9vbgK+MKkrqWajS837kK/O77Filrw5fpUOdh+jCwAUZTFfmIZsNI36LUzQWZUvGIcENLWwlpUbcxeJRGpvoF2vo/NXP6Wzrx2IRtfWcpF7uaMAaCkfHWIiwDzkO5+BkJ9siXHIrgaUxcawcb4pScZGXhSnAohSgEp+Xr48tJu5FxvlmjeC8UxoS9GpX47yVPAb1xxgA4taQqIyFaH0lC1F9De1uqqNtddUybhRwuik+mqCJ7jCFhqN8zyRFjFZiyoWdj5lMxmgiPEYuh1dcd35vyYr8Vq4xryBhfknnWCcd7Twqrjv0oJUcg2+kKSeJ2259WTPVBKooFguLNXSt9zRd6TrGYvSpiNEVLsd+7mCEIqPcC8MdCPlBz4tb8qmUKL1VqvcSNs4Ja/cl4km+jrjc9B6/i4qDfGMG/SJMxSxMECtEJsWxHAt3lORyIEwWKkzKXFg9H9QZxuG0UzDgpsbyEhagGtrbVE87G2poXUU5lfix7I+NJkeiNNo1SaGBCCXjhmUk1lGGwTgt7gEEG2EOIIwAuOxKgjXkdWObisJmXkHCHCRsxHe88zidHzhP0WT0qze9svrwPTHlSJLX4aFaH99Adhf1D1yi060fyfyhy2zdIkhhbLJfhAplKky75ayUQ0CU4LpgUYI42Rxsu3nt5PG6KOB2U5nfT5VBWEw+8rgcBC9fmK356cAHpBy8LCUHsOoHbgNznKi+rJi2siW0b10dC1EtrSsvpdKAn1xct+BCC4/HaaInQqH+CMXDCRYilqgVEKOvwOcILx2WForH41QarKbyYrjuUjqOBci8ggS1Hp4clsVUz/aflSAHKUwld+D7AgOrERYbWzREifE+Ghw4x9bRCepiYRoe6+H3jHKTuUM2wy2Xy621eCY4IcgBIpOAKDn5rN0OcnIj4Xc5qdjrET9/OacgW0w+fg17z2CIOQpL3nLDpNbX3L1kZaVA+SOhLph9MTvXJVg+dSxECFjYxSKEtKmqnCqLguTlugQrBfOJoqE4TfZFOIUpFjI8RNiGfKXB72NuYTQRZkGKkNvlYyupmor85eYnCpN5BQkZgsU8z/aepTO9Z2gkNjJdqEqOgIabb5xJNu8nxwcoMt5DidAgN+YsTuJiZQGawhRUs5XPE3BDAqy9OmUMcZHdxVfBSbZI52vxOp1iJcFagjuvJMDC5HaJCwYeSIgTFn2YbpQs8icblKUyo9xhZXvc3JEJeKi+tFiCFCBCOxHGXV1B1cWGEMFFhrXnUMcSsSSFh2MU6o1QbDQugTQrNW40G/g9vnn5ErCEV4Q8Tj9VljayOHmNDxQg8woScHCPGvsgnek/Q/2hfkrGWZEko4z3lRxAimSKYlMRckwlKciWkM/m4le48ZaCstIKsIL1ACIq7QmLUjLGV8INgcNjZ1FitYGRx2/CKvK6XFTEFhOi8aq4h1vFjUspW01uh0O+j1XFp5cjsuruCp63ssqgjFPKGvOIKosCEqywgwUIc4m21VXR+opyqS9+7sTAFYY6YoRxGy7j2BhbRyxGkeEoTZn1b8VddTPAbyLqbjKEzfycVF5cy1ZSBdd7YxXxQmNBQXI5XLIX0sXBi9Q23EaxSMxoDJTcADcd4DJJcuVFeGiR3UdFNqyrBffc9Y+sCCt5f+LYaAD4ArCMEMaUsEKSw8PXxZaSTEiEO48/5mLx8Xvc4oqpYIsJVhPGmkrZasLrTodRaREEgXEpcekhY5BwgJW8DmVlQRlCgKzEONlKLvJ5qJatoY01FbStvpqtoRraWltFzRWlXD9YiLheOLh+oR7FEkl5tAQnHkrKmJGMG/FzGEXyXpbrCXaRNc4vwnU9Rg6Hm8qKaijoz81do5fLgoKEAgjFQ3Rt9JpE2o1Njqkg5Sjo3WHzByx7X+R0y/5DDq7Q6PPlK7j/0RjAfwFBwjwlOzc2ECU8Apm/hPfRoPCHXSw+AW5sIExokKq58YFQiTuP3zPWG0NuzUGWGx0lTVILLuU5wqWdbA3BddtQXiLjQwhSwFyiLfy8vqSYir3mAqj8WURnYrI16g0QdxwEKjpFoYGojB3FJuAz5mNj3GiV6gV+FvU2nuTziYZlwmxFcQO5XLm1a3QmWFCQ4DbBZMuByQGZHNsz0cPlwyVk9kT05l1lkP9I5o0Zt/ENZpuSFbRLHT7ZNjnbc1wzDp+/uC7gUoGlhAaCLSRE3mGA2lhbj1808wBfwPin2+kQEUKYOMaYqouCYjnhb7hp0DuGxTS9F5P1/enjMFq/c4PUMsFzJKvMuIz8HhdVlxRRS3U5W0FsDTXW0na2iloqy6TcEZ2Jjgo+LF/l+oJkgU4PxpmScaLICMaNwvwYlTFMQ6jMD64KaIUhoFGKJ8JQRxalMtmmotAmzC5sITFubtwQ3IBJsldHr1IoGjIqA25WvWFzB7MssKCJmytqid0rVhK2epjHHsgPrHrG9Q6DzbgcB6Lu3KYo4T3+Hx4ti8mwmkh6xLCYyvwIgPBTZZGfyiFM/HfQ6yavx8m9Taf0sJFPXxlvspL1+1rfs0dq/lvlAbgMXNzZCPo9VBb0UV1ZCW2oYiFiAdpRX8PWUDU1sxBVFQXI73Lxx7njwZ0OWESycyvqhXkogY9nueowbiRiNBhlSykpImW9t+rwafDZc/s7zkLkosqSRvL7iuX6CoVFCRJ6m07uaY+ERqh1uJW6xrqMCqKuu9zBqpN8p8EdhcYV2zqUmJvgWfd1xsDvZfk+kEFltobgtjNWnWcriQUJCe/Nitn4QGPweTRkAQ83ZH4/VbEoVRcXUW1xsbj3Atj+gnvR6A0nOeGbEDRhtswrnHYgd0jNZ7QxwKxr6Hh4uWNRykJUh7GhqgraXmeKEFtFLZXlVF9aRCX8PsYUUXYQIaNjYtSD2YDoAIR1h/ujkmS+EVcE671cwAhwmKIICxKuJYh5h8EqCQkvFBYlSAA7lMJ11znSSZeGLsk6d4JVynpz5g5cFlh92GtzUZkLVpKHX+IXJVw6zzHrGYIcEPGJ3itcdwj1lp7sLJeIl6RB4oR8wAoPiMCD266ErSSs/gCXHgSqpgRRekVU5vORj3vXMreJ8w2hwF8JhEhF6/7SQL5ZeYc8hQBZCX/zeyhXrGNYztZOY3kpba6ukuV8trEAbampohYWpQa2kFB+iLREhwOHhJVrWET8xzxIJ4e/AGsoPBijyZ4wxcfj8vsiRtb55QTGySSxv3ISm2MmZTO/8uK6uTtkecaiBQlihHXSxiPj1D7STt3hbiME3KIw8qNgwDwcRNmVOXxUwp0JuO1QRAvcn7kPX4TcfHwhmDQLYRJR8rAoIRx8gYtEbxkTbWW5If4b4b5ubvT8WAEi4KPqIlhMRTLuUB70yeTbYu5x+/h9BybnWi4cnAJECgdJTcB6xLkoX2VmfiFZAsTFBwsVYdp+ESG/iA0WOcW8IVhDCNfeVF3Jr5eKCMEV6zKDW+COg2sOCeUM5isCWMIoS7RjEXO+UZQf5avme7kIxo0gSJHIhCwnVMaC5PMUFYQoLVqQgGUljUZGJQQcLjy96XITWEi4uUsdXhYlL3m43ODGm9txsUhQ3qtd5vz7sHTQcKAxQbADetIQJTtECR9Y5GXiY9ZHDde0nes55jVZUXpFVFdSLNYT5jkV+73SCGLLdVhayGdE7QnIl7l+d7XzbLWxrj81w63XnEQeFiEZ4+OOAPYegvttS22VuOO28SPcc3DTlfJnEKiCLUkAhMdI5qFNIVoItN0QHHzaGDeKUGSIrY4YQry5duWQq+6roOZzvcPmlVNRPv8prosBWVqoEFx3Ni7AxZWgyUR0QvZH+unnP6U3L7xpiFKKoaTkCHw/wSW13VtFe/21VMs9Kbifokn4nZZI6j2aVq1ZGVB1MZaE8G9vuZsCdT7yVrhlDbDpwIQ0kIaIHyHckrjBwt9xPlY4GqXxSJQ7YxGu8yEamYzQ8CQ/hsL8eoRCkRjfG9zL5s+E+DEaN8KFp8Hz1PzDcysVKrPVEb5ej8MpwQaYB4ToOB8nuNsQ/VjqY6uURV9WdufXgm6PrKBgLQt1XYD4Lz6+1AHjsGlhLf+DsaLJ7ois4h2bMFe9h2WU8+WSENH0OAO0seEWumPPs7S+bpfsYZbPpC1IoGesh35/+vf0z0f/mT6+9jEXKhckCjDtIykridPpoE2eMtofrKNmb6lE3kUQ17pUrJs0h8pZJrnyf7CMfFVsvdSxNVjMXW4WJQl8WOK5yqXy/0SY+Im4d/gfGkKITTgWp0kWHqSJaIRGw2EWKE4TIRrlR/wdisVkiwx8PsY9b2uAfc4W1LqHZntvNpZ4bcvCOrfU38ZrM87deMkmG5pgi3oEGfg8Tgr6DOHBkk9wh8IqwrqEECesuAHrB+sSIkQbHQRLdIx8M8Qn9aeXBJ8cBCkRTcp8o4musOGq4/qSe+NGs8NZI8QTEaosXUc3bX2M9m55mKrK1hlv5ClLEiSsGH1p4BI9d+w5+sWxXxh7JWE8yfIF50GBFjxcDg6+uZo8JbSvqJY2eSvIZ3fJMjrGbV04GBF3LMB+J4uShwK1XnIHjWWDuLJKo7ZUUJXRMEKYxILCCzgeP0pPnY8PoQnH42IZIYlQsaU0xkI1xhbUtFCFI7IdO1YFwDqDxiMnKRHzJFPPdb77CJ9L/Wzq83RI516d7bP8GvLGgcTCg4nYeI4xS4+NLSGbiwKcID4VlQEqr/RTMOgln5MtJFhJLEBuJywgyBdEiA8pmcyXxO2MGLoQouUUYgpybO5coCMDERrvDIkoYSwSP46ORz6RpCgLeYDqK7fSzTu+QXs23Z/Xa90tSZAA9kr64toX9Isjv6CXz75M7YPt12+S1CPOVomVrIBeYL27iPYEamirr1Ki7eJY123RrRd/zio/+UpuFqZUYfOSXAFuAGu85K/2sEAZrYvsQpsBcBTkwLQ7T9o2oxHFm8hXnIpEd5kiNcHCNB6CBcXiFGFBYospHGXraiJC46MRmpyM8msJikyxUPER8D1E9HFTLOH7GKi3BGvaumKC/KOlbPG6uAWVl66/lRZzlqj5hnGNWA+QKMSPiK1FrCIEx80JgTMem0Osb7fdKROx3fK3nbwsSF4yRKmszE+VjUVUUu0jN3ccbNx5FctTMo+PiWvm3xCR54RLXdoVzQP/lLjj+LDRce40dHP+I6oOId5iGUEU8wsj+4w9k7avv4du2/UUNVRvJWeeuu6WLEhgLDJGH7d+LKL058t/pt7JXi5pfiPVd59vJVwocL4bglRMe/3VtAWChF0vpde5UJHz+2gUbIhg4yaXGx7cqujN5zIQHpyvp4gbwVoP+dlawhJDqOLi2sswUrVTGjHDgjL+wv8NGeFHsYIMocK/aCxBYyMRGu6ZoOGBEIXDMRGkKJdNNBnn5/zIf0O8IvxNbNuOMgvzeyFO2Mx9i8tN+9xeqnA45dhyjfyYLnM1weZlyLtYxnOMD36F87cbq2Kw4Hg5+fm3ESzjZuGBNYRQeuNvFkq2lyTsgL9nd9gpUOGlogYfectcxjqEfCy+TCN/rPq4xGtYLFagQjyUoMnesAiSjBvxj+ZuEMNCwK0Z5zwmqixppl0bH6ADWx+lqrIm8/38YlmCBIZCQ/TRlY/ouZPP0ZuX36Se0R5DkKw5G/lazgUAIs+aPMW0z19Lm1mQfNyAoMGbtcDNsuL2nJ/inyE+TruXXA63vBKLc/OIMagcXYsINRnCAyH2lLooWOcjT4WbHG6+ac0lh1YSNO7TDbmIk/EaLCrkrfE+nwc/j3KjONYVkl1II9xbF6uA8x6PMREktpogSKZQwVKCGE0mYywQNrrZ7abHvB7a4HRwSaF0jCJMF/N05wTvO/jAvUkbfRS30Tk+ySnuoIhVxNeFzgq6KxgrgvWB5+LexEVyWcC9b+dOgY8tVozvueBK5bfgZl2qiC4J/k2IjrFOXVjGjRDqDVGEtSsXmpfgxHERnM9cCvVV2+mO3c/S9pY7yOcJGh/JI5YtSGA4NEzvX3mfnj/5PL3T+g51jXRh/RrjDrGOnrcFnr9gQcYWbykdCNTRJl+FLKGDXrbA5YKGQdpKbiQxyS7JjSBXCHK5vBTwl1JJoIZ87hIKR8ZpeLyLJqOjFE9wwXLjlKtIdebOkJ1FyFvOjWC9V3rluFArACLbpFpNeIqoQM5qivRHaOJaSBpGtCnoQOBDuAQIk6yzx29AjPAiXHqwnrB232YWovv48/tdSRYofn8li4QPfz5hp/fiTrrMggRjAlYTfhLZaRifEBd0Y0xx5P/JVt9ct5xBp4iRv8bLFivKwfxituAThRhNjxt1sFU6EJV5bKyn0+WTr8jpc0KAQ9BfTjvW30s3b39Cou6w2kQ+kdY8pLnwcgNW5a+iYu6NR2IR6p/sp/HY+I2VLr/LPe/AQHGVMyBWElZsQM8VjZzADQUKCJUZDSGW68fS9l53MVWUNFFL/V7a2nwH1VdsoUg8TAOjHWwhYedZ/h6ULEcRy4TPDz1wWcmBT9WO9e7c3Ic3xw9WC8lx/h/OCc8TsYRYSkgS3ICOAb9jNepGsIBdxokwRuO1O8nvcPFzF3/WLuM5Xla2SlZgG8p1hVIbPxxiQYIYTfJvwibDOcLWxvgWxNM4b/64/DOQDgALgTvgkrB8dxF3DFAG+GAWmXbVTSSMLSUGWNojbFHwuUidyDlwTmmeF2c1rsduS/J9Gia3K0DlxQ3k9QTMD+QHGREk4HP7qDpQTUF3cFqUMIF2KXmrZADOcwwwN3iKqMFbTEUsNgANCHqtNvhhbMZwucvhpVK2huoqNtPmpltp18b7aMu6W6mucjM3oEnqGDhD3YMXKR7HAGEe9LhQ3/jyDFGakhvV4XXISg7SG7ZazNUC58DAmouHuQGZjHNv3ZAhnJqRUD7WqRqfx//FHcaPCDAY4++7OJVxIxRAmeJDGWaUxf1E0k7Hkg4a4ucs9VwDjPO0dMU656/AL0B8EY7vYSGCler0G5NZsylIEByUOQQoPBilUF+U4pNsnvK55e+40ewYeyclKByf4HpipwBbS8WBSnI5jXs/H8iYIAGfy0dVAcNSggtoND5KY4kxIyQcNbawyj+34bwuYatova+E6rk8PHY7JbiyxqdicoOi51QcqKDyogZqrNpBmxpv5nSQtq6/nTY27qfSYI0c5mrPKbrc+SUNjnZSknvxGCXIeVDPkLjOYadZuMds3BY6WZSwbYWA+rhKGJLCj2go+d5Azx1zYqzXzLflFI1kWSBskXArj3/oSohXnD+PYMIKFqRM746D419le+hE0knXMHbEf6NpM09v+nE+nF4WpBKXJHFJWheVDfjnZCdYzuPppYFG+KqglFwfJK8LDCNUHlMLImKhlvF9XBKszJtrzaggAYhSdbBaXHhuu1vWvhsMDxLCxFEJslYZ1yJW3nLdg1VQzmWxwVtGdZ6gzHS3iWvOTQFfGVWXbaD1dfvYIjpIOzbcTVubb6WaihYqYpGyo/VmBkc66Gzbx9TRd4aisUm5j20Yec+Duo0bUPrz6AuxpYReOVaLlj2UzEmXq1kXkYUIvkC0GSK9EtyDF8sB573I/MXpR/hICCioYCupNMNWEiyiU2wZXeAyH5ffMW7hBeETk7E8PhnMDTPcdU4Zr8kWlmUEoqPYijxM4aFYynyjTOZU7mDUejtFohMUi4bI7yuVxVex5l0+kHFBAhhTqmFlruOMCLqCrNYxGouO0WR80riLrIqJ56Aw68bqwfmLdeyq3F5axxWx0uVni6iIyksaaV3tLtrYcBNtWXe7WEVNNdupprxF5jFg7oJ1Eye5A3Gt9wyduvg+9Q63GWUlY0ec8qW8zNMVUTKtdLjtZLdZzh9R2NUC2YiBdu6nYduDBCfu2Fpvmf+bG/PSZByJD0E+vrhy+xT5+XkmwHGvTjnoOAtSNzohDMRogdMSDIcef5brkjvoJF+Fm1wBc6JylrJ85riRsaUEVofn9wpUjAwgxHYJPkokERWbkM38KkoauFOKUJTcZkUECbi4castqqX6onpx4aGSYiv0icSEYS1ZFbOQ68ZqwXnqYWtonb+CdrIltLFyKzXU7KSNjbfQVlOI1vHfZcU10nOyRCiVSHSS2rqP0/mrn9HIWK9ZmflzeVZe1rVBlLBwJqodtrlGKLh0jPB2lhrJr4Cs5HPDecFdB0FKRPlE+D85ZeO058T6CMQIOpbkLxWzhVTFyZCP5dHHnY/TLEYXWYwm+JcwzXIRp/UVZPyo2EWeMre4SyWbs5HXEB3Oj0QE+xtFZNwoNonAD369wMaN5gIeEuRDKDwmHo/K4kYKsLWU61F3KyZIFiXeErGUxIXncFM0FqXR2ChFZQYtg/qRjUq6FrDuNa5zldwJOFC9h+7Z9BDduuUR2tJ8BzXX7aLK0iYq8pezwMztfIG7ZXS8j9q6jtHV3pMUiozx560mKf8QUeIGFgEOWOoH9ySspHk39ltp5GfRm+VTSyRloB2iZAgSv7iI07I+EudnUb4+D79QzgfwL1OUMHZ0MWmnk1NO6uUjwZOYVunjfuZrQCAJ5oNBlCBOEN+VRrIOrtDYFEWG4aqLUHQU40b8OhrpRV9EnsMZgVHHaMyIjMWcpOJgdc7PTVpxQcLNhX2UYC3VFdVRbbBWIvEwwD4Rn6BY3KgsUlGQUsVprVSe5WLlH2Cd8Xt8dLDhIH1r5zN015aHaUP9XiphawhuOYdjYbMdA6M9g63U2nmEeodaKRqPcC/LmnmSn6ChgodOlhHC/BNutCTIgS1JQ7DMD2YL/kn8rjSS/NvowcO9hEZ7sYIE8DFYSVF+hkuAGFXYlx7ggGP1sVV0wrSOjDEqqVaLB8LD1+AKOsnL1hEeMV624oKEbDNFJzq9pUTU2FKCX89x4+BGULhIS4G/J8N4Nra+ExFx4RUHqmTvpFx23a24IFl4nB6qL6mnTZWbaF3JOipyFUlPHONKoakQV1bOvZmNwlILYy1h5ZlZeV1eF+2q3klP73yWntz9NDVXbeLGIL0KiMrb1nWSLl07RCMTvVyhuQ8ud3MeF4iZP2gsZZUArm9oJGULdBYlGR6bWf9WmFRBSoRZkFiUrHnL0KTFgFLBaSP+EeM+OFw5i1IZp0Ue4isgeOHClEPcdX18dBw/ra4IToYTrguRdQhocHj4CDjACuevuOP4PywNJK46TH6VrcjNfF70ReQIyzxfvmqSzfymosbcJLeXRalaXHcIC89FsiZIFlbAw7rSdWItQajCsTANhYckrDj97pgiFdfMN+Tr41sep69v+wZtqd66pDqN6Jzz7Z/TpY7DFJme4Jxv3csbEcsDOcIdIbh0IE5GkIMRebfsFmApmD+J8SMs8oloO4ilNKCLwLwiSRCkOCsrwsDLuND8izvEdThLurmcT7IgtXIK81EhRul0ZyS6joHQwzrylLIgIdQeLxtvZR4+vJQtXzfG47AKA6yjONap4zK2hGpNInmOicwx6Wi6XX4qL8rdqLusCxJwco+93F9ODSUNIkql3lIJF59y8E1pj8vEWhmpBavUTuQNVt6wGNWU1NAjGx5h6+hp2lu3l9xLnBA3NjlI51o/oas9JymZjPFvcCGsVGOSZSxNkrgahAAzYiWxKGFhVitCLCvweUy757jhNKykuETbpTP4jk/iNpkOcOBXEOCAuUnp9O0mOJ1nywjW0SAf0ezjyLEXDQSAvyDh3mUuWZ1h+lpWKmv59zCID8s3MhKnUE+EH4116vDeYsW9EBG3nVnBQpFx6TBgjmFJsConXXerIkgWsJbqi+tpY8VGWl++nir8FTJ3KRKP0GRikhJ2vsXSuhvWIMgfrldlgTJ6sOVB+s6e79Bt626jYm+x8X6aYK9+jBtdaP+CegYv8yvcWy8gQQKWpYSQa1leiP9yuB2yxFC2Gy/8nvWbsmrDeEKsN3ltCadiuO5s5GUxquRUtMhjQMiuThnWUTsnhBxhSd20bj+uIxABzPeCEEl0nY8lja/FspwyDrIJJ8mHj41j3Cgq40awOOGSXctiBKSqcyYh/zEWjMWRXQ6PrOCAlGusqiABzKRG44lIPIwt1QXrqNxXTh67h+KceaFESAIgBGQuEup2av1ei3UO14wbkRPy7r6W++g7u79D97bcS2X+MvnIUgiFR+lq9ym63HGUhse6+Xf4pi4wQZqGr0lWAeeeNRoumZ+ENe/4LVmtOgsY2sh5zL8HdxMsJAzCGyDvzaeLAB9FMZnxq+TnvzA3aTF28gT//ukpJ51lMRrF7/J3EVmXLmj4YHFKdB0n5KnxhvGQaSzrCxGK4T5zaSAZN+L31rgY3QB3UOLJKIUjk9Nzk3JtM79VFyQLzFuqCFRQY3GjCFNjSSNV+iupxFNCHreHkvYkRbAcBtwsuF+tujazzqHiF1I9tG5kXJOVzNfcHje1VLTQQxsfomd3Pkv3bLhH8nA5DI/3SjBDR99ZNvFH+RU0lmn1k/MCQwg4cV6KKMHVxI2bMZ7E17ySvfoUcAqW6uA8ZByJkxGRlr4gIeGrECXICoIbsILDfCUI6+gaGZNg27mscdWQkTR+ehrkmdPrJE+5i9wS7s1HwQFXIiv50CgnbCkRHsTSQFGKTSBo3Xh9SRdQsBgBDpjwjlUc8BzTPxB5t5jI22yRM4Jk4XF5pFHdUL6BtlRvoY3lG2WcCVF5uNPCiTBF7Xy7odtndr5uoFArIq7LtIr8Pj/tqd4jAQxP7XiKbm++XcbllsvASAddbD9EfSNXjPWwYCkgFWCeSi+a/4fG3xIlhIHL8kL8KKy8JkneSk8/YbjtEpiThFBlvLXEXj7CwONcUTDrpIwPgXDwuRhgEcK4EZYIgnWUbiADEPHm/2BNuwMp4d44f/O9TAKjXToNySmKjpjzjUaihpDjvXSUfE0BFzz2Ngvzo4PKirhtXWYnNpPknCABhCRiQB4NLMaYEDnWUtZCDcUNsk4eBMvv9UuFjCaMeQYC6qDZYMvzfMW6ea3rwSNeww3vtFFLeQvd33I/fXP7N+mxrY/Rnvo9Sx4zmknPYBtbSF/S8ESnLNI4JXsfccrn/JwP87rQkCUQeccYQQ6Yo4Q3snPhsMpQvuK2M9e2g4WTriDh00iwE2D54Hkx/2+uAAc4w69MOWQ1bywRhDsJl53erxpAdyDknmK2kMzVGeD6y7ihySdnueow5hbqDVOILSTkHZZhVDGaD2xRwR376DglEjEK+sqppKiGDQGf+f7qkpOClApceRgTaS5vpg0VG2hTxSaxniBOFd4K8jl8Mg6FAIgp+xQlsVk/bgArgVytn3OdH/5Gst7nFsLr9VJlcSXtr9tPj25+VCLpHtj0gMzrwgoYmQATYjv7L9KVzmM0Otknf0uPEyeTq3mYAawGzNiughs1/lNEyc2tGzoEKw2y1xSeKRZFzKOB6w7lL+dmvLVorI9DbBAKjhUcKvneCPABUw+F6jVojh2dS2KvI2OJoCX158w+IVyeCPWW8SPOQxEjqx5nCFn7l/MF1qTsb9RvzDcCYpEpc4JODv6fSHKeJY2V/yFKpWwpwY232uS8IFkg4wLuAFUFq6i5tFlceS2lLTLmhH2YynxlIk7YyR/bJmNBV7kRjPw3Ekj923ptJtb3VgLr5px5fOt80BqgXshNxw8uh6wHuLt2Nz286WERose2PEa76nYtK3hhNiKxSbrWe47auk/SRGhA3CHSoKBRLHBQv+CelJXBMU7JDZsT40ku00qxym2l4N/HPyxtlOCGFqIkk8XlrfTz3/oG5hLhXxBjSXwRHnHd4d0pee8SW0cQpB6+dmjKUheIko4LHxt7HsFd5y5xSbSdFY+UMfj+gOjIuNFQjEJ9EYqZSwOJGC3l5NcgqNPwgETjIbaO/LIiuN9bsqS6lkkysoX5aoHw8MGJQeoe76ae8R66NnyNLg1cknRl8ApdG7lGg6FBzvSo0YOz7kWAx9S8n60crJxZTA5Z35/52dmOC2a+jhsX32VrCIPCCIGv8ddQc0kzba/aTntq99COmh1iJWJ9wMwzRcNjfXTk/Bv05ZlXaGD0Gt/7RgM590UUGHypWFoI4xNYpdpf6yVftccIXeb3RCCQHSsAGgK0BRg7muwJ03hniGITRmuertvOAt9GcAOmQG6zJ+g2Ths5OVg4cNd3Ttnpk6RLghnG+G/0hZYSWQdku3LOJqzMEGzwkbfCLW5ImYCcKTgbkBcoB+xvNN4ZpvBARFz2eH2p+bQmkaxKkNPpoKbqnbRvM3dyN9xLAX+pvL1a5LUgzWQiOkEdwx10efAyne45LQnChN1r8d5YZEwSVobgW9IoFKsOW7kw83E2Uus9Poe/rUeLub5v/SYSentOY7zMxf88Do+EvGPCMOZmbavYRlsrt4pbDlYhduVdKeCe6x1soy/PvkZHzv1JXHZOu4sFyfzAGsEanEcBeUpYlOp95Ksww5f5vYz3+E2kSqCx5X+TfVGa6JiUSZ5WSLp8IE1wGcZEWWMM6SCL0a2OOJXYkhRii+hEwkEfsyC1sTAhtg5GOUQpbZBlLBJ2tij9VR4K1HnN/Y9YkGBtZggZN+KLiY7HaaI7zPkUlnBvESOo+RLyaK2Cao517jBO6nMX0fraA3TbzqdoQ9P+VZ0wW1CCBHA549Fx6p/op/bhduoc7aTByUH5++rQVbrYf1EsJwgUKnCczVbMd4IVhQAJPJc7WVwQnHCHplZ0PMf71mvW31Yu4u/U16zPphzP4XCQy+Yiv9tPlcFKmUcEt2N90AjgwCRhhL5jiSWsYhHwBFZ87SlMmLvWc5a+OPMqnbz4Do2Hh2QCXWHVjkXCZQXLULZPKHNRsNYjPX8b/433LFdappEGl/9D73+CLSTs4SPBDRCkJRY/zjTMCZbPbnuS7mZBarAlqJ8F6ZOEU4IZRvhHMRsFgpT2lfEXJD/4FOGuC9T5KMD5hbEkeTsTAo5sMQUnGU7SeE+EJrthQSLohsvJiohU0gTlhhXw41RWVE/7tz7K6WtUze0P3LyrQcEJUioQl8nopCzgOhYeo67RLroyYLjy8Hc0yT1RFqbh8DCNhEZkvyZ8B+NP4XhY/o4kI9wGcSuEm4H/QbSwtBG2aEcwBcQF5RqPx7lRT8i2Dpg3JYEGUt7c03Z5yO/0iwD5nD5Z7bzUUyrzrCBGsIiqi6pFgCBMiCL0OrM7YS3Ggny54zAdOvsHOt/+CU2ERlkEPatULVcZLjfcFhgXweoNgUo3N7JecpW6pUcpvf4VuGssSwiLrMJtN8kNL1YfWI4gAQQ2gM0sSLeyldTAPePWpJ2tIwd1cv1kG0NWB0dZp31ZyApYcXwbYN5RsInrOeeXnC/EOxP5xMfCWoMQZ7jo4KqLDEeNk+X3VnvcI7+ZogS3aVh4ta5qK9289Qnau+VB8nmKzPezS0ELUipwhYjQxPhGj03KvkwQnJHwCPVN9tHQ5JCMSSE7EokEjcfGRaSw0y2sKFmecComW7JPhCfkMxAkY1FOEgsrEU/IYrFBX1DEB44Qp81JRVy4GBMq9ZWKICFEG2KEhNfwWYiWk1u71VqFF/umnG39hA5feI2u9hyjickxblCca/pmR+8bd4fL5yB/lZd83POHKwovyl2T4Ttn2gqIGwuEjndwh2gEAdzG+JIoxhLAOBJqFQRpPwtSCZ84tib/gpNlPS251nEeQJAQ/OGt4Lrf6JM17CDmGbEkkSU4ORZOY9woJKt4JxHiDVfd6twuBQbykjsULj9tXXcH3b77KdlZejVcd2tGkOYCIhXixhhiZC1RhCzB63gNFlEsGTPcerCO8DkWI3xGRI5FCpYRTFyX3SXjQVg8FuIif7OlBJHC4rF4xOt4DRbQUhc/XQnCLLTHLrxDxy79kboGz1FocpIbFAiS+YG1CBpbs1HFJE8EOfitIAdGIvIyjOQ3Nw7RkQSNXp0Ui8A6B7GUlgAsJDQtu1iMDrAoYY26L1mMDnFi3RB33ZIxhQfuOn81508dizbnFW6lZTctIka4Zr7PJthqxLgRrEa2IJFR3B+Uz6wFrKxcifsRx+RuOD9OUWVpM+3a8ADt32K47rLNmhekdJCs4v+mGwZ+bo07QYQyNR9oNcAK34fO/ImOX36dBkbbKBIOqyABLmOJvDNdUnDd+So9spoD3su0KCG/MZaERnf8WkhWIMBW3PLeEgUpxAk1E0ENt9uxfgOJu+4zLl/YX5a7bkmIW25KwryD9UZ0HeYfSd4ss2lBrx3XjDlZk30RmuwKU2wsLoE2yKO1VDdXUpAEFiO7nTsW3IbVlG+mg9u/Qbs33UfeLO8wi7qpLBK4VL7SKPBTWDlwueWzGIFYLMxW0hhFoyEZ0MfFraH7fW44E9AwwgqIjbE13R8R19FyVuSeD2l4OCFkGlaHBAfgN5bYtpuHEwvJx41OkZmC/KqHEw4NK2kpQHBEdPggCADBluWYe4SLwL/lIMLM/8N8I0QbhgdiMp4mP8edg7UkRgBVTZqelbruKYTT2yjC93//yFW63HWEOnrPURxTZrKICpIixOGaRFAHPxo9W7QIxntrHQiPNI5xuNKMyZjRURYlzL0x38skkvuWILElJkfHi2m28fg4xAY3Odx0Pk6YGIuVGwKc8DfeW8KhDcwv4VwhnLCMkB/y8pIOaGCMpfFx+BjR8ZhEG0Y4vxPmWkiZzu/cxshIrKIwveo+l+FKZIGsW8kZjE05r3Yfp4vXDtFoaMB4M0uoICkCwr6xlAhWA15OY1KooBFEYys9draQYClF2WIS7cZdlOEGAr/l9Dgk4flSgSBhxAuTY/2cYCnhb+wmC1HC86VaSAKO4ebztKyjpZ/qdcxWKTYZp9BglMLDZhCDuOky8QP5BVagcDrd5Hb5yOX0SOCTWKcrcKPaYX7yYYfGuqi1+xi195xmgYLTNzuoIClCciohwRkiSKpIN4K21hQejOmE0VAORI0lfvAyRCNTbaUckG9ObuBl5XGMyfDf6Y7J4NPTgsS9aqz4jecOfgfWEQQJl8RNPf9/CfAP4LrFOuKEtmzZeWB+HwIUQR4PxqbX9RNdXu7x8xDJY7uL/L4S2VTP48KqhCsDrCQ0AeigDoy20/mrn1NX/0Xz3ZVHBUkRsP6fCBI/ptvwrSnMOyY+waLEggRhwvwY+FCWY8l8Bc5/aXvhtmMLyeFlu4afSyi18YlFM1OQEEkFl48XgsSv43eMkAnjeTpY1QTWESIPcb7CUqsPfx15iCASuERhHWHcCBexliLqbgDWEBd+kb+Cmqq3U2XpOpm0vpJr92FrivHJIbrccUT2Rxse61kxEUxFBUnhisZilGALKRE3Q9rx6lq9++fHct3h7pQts/siFBmKSY9e3s+UKDHSM2YLyemD9WH85mJbBessYP3gq3DRpYZ3e/lvWEkQK5z5UhsbEU2cIywkuNOWfCAz76x8ZbGPjllLJ/H7GczXvAJZkkxSNB4WywjzgzY0HqDKskaJ7E0mESeZabiOszTEEzEaGe+mSx2HRZiwm/RKo4KkSFQdTHRE1OBRLaQFQOMJi4Uby9ioKUojMSMEPAM9eWQ/EhpiBApAkBwYn0FrnUbR4KNIGDfCduYIbLBexHO/LUluWE383PrsosBh+ASt88Madsvd0NDq7cMdCoEPD0UpKZYn8mGZGZrHQBrgtYhi/U3O89LiGtrcdAutr9tLHref71cWJFi9GQbWOERpaipB3QMX6UL7l9Q3dJX/NjpeK4UKksIY61mhR4RHZRGgjeS7B+HfaECNyDusrWY2oMtsQ60mBuNIcIlZEWyLxfo+voF5RghoSJ2YgNUZMBKB5XohWGDRzRp/UK6TRdnhQ2j6Mt11+CpfG6xMjBnJ2Bwmv/KxxDpa42AWRmIqRrFEWFZPaKjawqJ0M1WUNJHL5RE3rHQplpL38wC3HSr5RHiIrvWdpiudR2h0vM94c4XQ4lak54VghrgVZcc1e5nt6ZpABILvoESUe/XckCLyTsY8pCFdZg5ymcBKQkMNCwRzfGxiheD1hVsefALJCmDA+JElPFAAiBPGkCBKeN36/GKwGj9x14kg8XlJS7K4c0sFXj64+kTY2cqcRPTiuOmG4mOuxai6VCQ3zTzCpnqxeEQso/qqrdRSf4BFqdGwLjESmOGsEsOLk51/OxQeoNaOw9TefYo7IyvXaZVqpKxtYIZDjLDIIgIbjEZlbTcEi8VqLxEJJiHKnCQqjFmWKEljALeYEdjg9DllvTgUzWLafPk6J8sSwkRYl7xi4OLWBiKFhM9Yn180/GG4ETF25HDBejNeSwtkj5lH0QlMfo2ylRnV/Y1S4TxFLjiQF7aEbKgH13pJoJK2NN9KDZXbyWFDKLi5lFKGQL3GMZ3cpfHa3VwmIeruu0AX2r+gjr7z3FasxNgVX2e+7BirrBxw1fUPt1Nr5zEaHO3khsDBlVH7KosCrQUnuLBkDAkdVbiy4GZjARHSbahN0EM1XGFsQUSSsp6bRPTh9QUaa0MSDTddgz1JG+xTVM5fNL6GkQmi8JSNuqfs1M/JWhEcTpp5Ma8F1cPtd5IHu8MGYL3xEdMcXhCPEJ+JiLlsRR6RMPrpwBHFBOWWpNKiGqqr3EoVxfViJfm8xRSJhGhorJvC0VFjPElKdml5h285uWCRHJxQ1NGpBE3G4zQUm6Tu8BCnYeoLj1F/eIQ6x3qpdbCVuvn3sb0PFqpGUBQWinYYhZs2KkiKVGQRpK5jMiHObscadipIiyXVrYTePUwYzB2CZWO4U5aOWAp8CLi0MK4CQZLxG7w4z6ENx6sRSdckgpSkYiic+SUEMsT4/z1klxTi5/h33a03O2I983+w1rC2H/aLgvjiJBdjuU3Dp4G8wbhRCEEMfeZWGyySIkbzXNtawshuWMpTIkgNlduosqRJJsk6HS65V2NsvQyPd9MECwJWdFhK5qHs0QnFXc81jCJJFqF4mLqj49TOx23j1B4doUssQmcGr9CpvnN0qOsIfd7+OR3pOkwnuk/Qhf4L1DfeJ2t7et1eWVwa2/GkgwqSIoI0MAJBOkHDLEgYOFULKT2kV8+PGILD9hEAKxjIgP9yslLEjht7PmSCLYl4iJsL7Mckbbb8b1aw/jxGAjFO1Mxi1MIJc49Sv5Dgp4YgOWjCFJMFBQliyI+4Nk+pWxICLqxxpcUwbQHxsWTcqMeMUuTrwpYuOpAwEy5JBwSpmuorDEHymLtHez0BcrAwDY5201ionz9putyxDND1op4XB5cHrCIZK2Ix6YtOUCtbQhcmB+lyaIgFaZR6+LX+aIito1HqDg3QtYkOujLSxukyXR6+TBeGLtD5vvOSzrFYYSNUbOkDa6ncX27+0sKoICmGII120tXukzIBbnrdLCU9+IZGmyxbL4go2WTAH9YSFktNy4Iwmba+YE2I2y5uWGFob/DeHI0O2xryVhn/r8WWFFFyytld/wI+Mzhlp15uvEbRgDEL9WdFkLhqYEzLU+6SVb7FrZjGtVmfx7hRqBfjbhFKRI3xsoUsv7WJZSGZglS6blqQ0Hn0uAMUjUVobLKfxllEMHXDiJCbH9QQy0UX54Lti02aQjRAl1iIrrJV1BedpAlsu5OIUyyZlIi/JFvaMf6NaJw7Evy72L5nPDxOQxNDdG30Gp3vP09ne8/SteFrhhuPb4gAn2PAxd2jBcpWWx2FK69dTGuxjNBDNRtWJX3Qy8Q9Fw8jhJlv1oGIjJHAWllKY2tFrSGAQFbTlgACPsg8BWS8hUmvxlwjJGNE4Ks/jiYL85OQENgAFix3XAL/vrVcEIQWl7XwFw2Mfg73463ll4aiFMe4mLyHg8tTxUTylgUAcwWxGrdsCjojesHvK6ZNTQdkbpLPVYKaJt9ZCK5JksKJBHVERukEd0YPjXbQmYl+6o6MU5hFZ7pc5TzMhNfgE7YSgu6QUIycsFlp53gnfdD6Af3si5/RTz7+Cb1y+hW6PHh5uj7PhQqSIoJkt7vIaXfzo7UH0iJbGOWroC1Aw8rEETnWb6zHJnsaQevlPeP9RYFi4JsYDblMksXq3zJJFm/NXkbWq3C/GXONIIczYVHh/2NJISsCD5+Zs9T5DasxQfg5VpDA+Sz2UvAxy1UnId7DnC+Yb8R5JO9L8IZyA2a2JBJsnbAowfKZ6b2AAFWWNtHGhpuosWa77GGUmMKq/YbQ3wAf0whcsNFkMkZXwkN0dLybzk70URdbOmG2hpKWcEjBzUgAb6cmkPo+V/dQKETt/e30xqU36B8P/yP98ugv6XjXcbbgoGKzo4KkcB2C6c6C5HBzJWVBMl9XlghnINoM3NMYqMeAPRYKlRWr8fYS7zpE7TkDThYCs4SshmAOjJBvY1LsbD8pgsQHwRZs1tjRvIc035TzwPwjt+EWWqDTa4AT4GSsU4elgbC/UYx7/RBb08pS5gBjiJxBUxCR2QOO4N2or9xM29bfIS49rNoNN99MkM1sZ4slP56IyhjR8fEecdMNxbChPWOWlVFZ8cIsWO+lJoCftH4WlYoT3HkftX1Evzz2S3r+2PN0rPOY7Mg9GzdembLmQACD4bJD1I7RA7Pql7I0LGsAoeCREW6AZU8f7nnKHkr8gTTuPLnH+X9w17lECMzySb35TVJfgtUDCyjAvzVbeeIUIEj4DCLU8T30qWcc8itAOLBMkGw3gWAGPjFri/V5gWXIn5VFaVmcEcRgbXKoYjQ3yBrJ8+n703Srz0JRoIJa6vfRuupdVBKsIqeL1cCGxZLNDzByr/NRQ2wFYYzo1HgvtbIo4W/jx4zPZQz8Ngwi1h+MLT13/Dn61dFf0dmes7Ik0kzSuC2UQgUWklR4Byo793q1gcgIhnuOG/lY0nBRmaHNllWQbj7DrSXzmyBIi7hzYSFhd1iIzlwfh/UEQVqUhcQgVBu/L+dgGEgLfskSnYQsDcRixAkRg4K2QIvC6DSydYwO4xwVB5+pKGmgTU03U2PVdnHBI+rOmnqAbgxSbCpB18KjdHqij9pCIxSJm2WBj6VZJxeFedxELEFX+q7QK2dfoVfPvEptQ23G+ylodVC4sqA3D0EyLCSwiD6vsgikMeaE+UNojLGKNawE7rguftwEhcFJespsykgoOVtLeGG2csJrODKsHoiREe49O/iMtc6dpS+zMT1+BDHCOBa+uAhwzkiwhuCqQxBDDOvUAW19FoV0GFn9xTqCK05Kd3YwN6mpZjttaLiJSgK1ck+TPSllgMmqCK/pjU3S+dAAXWHLCPON5HBzHzIzWFWQy/zy0GX6/Znf0/uX36exyJj5hoFWCYUrKzdyXFmdLEZ2GUNC7Zy7EVPSgLMSjQFyU1YkGIjIEkPxCGYK8XvoveLJQoggsKUDKwluO68ZfDLDXYa/4AjBjQ0hQgTdfEIDsPjqYqwk1AtYRhg/wqKv/JW5P8xMuy35M9hKAm5LPGIcCcfC+8r8IHuRT3YH35/wYHBaKN+K/OXUXLuH1tfuo6CvwlwwmesBl8VkIkpXw8My2RXBC0I2iiHlN2LhGJ3oPUGvX3ydvmz/ksJxc+yKUUFSBCOcFL0wrRIZh29GcbFx6yJ7/fRHzMg7rNmG9/AB46MLAUHCHCCM4ch3UgcIUrAWT03dA2kuIEjFfHJ4nAvrZxDqjXEsu2PhemJdM5YDskK84baT1xd5vYqBcX9a0zLmz3uMAVeVNdG29bdTbcUmcju83Nm0UXQqJhNcW0PDNGxtS45yyGZZmPVoIjZBn7Z/Sh9e+VAm0FosXKuUNQEqO8x7B/fEtOeaeSxrATekWAvmHkoIckCDsFCeQxBgV7Apa8wBgtuMn5v39zTW37COsFSQFZA3H17+HMaaPJzw/RuOab3AGijjR9Zvz/ZhE7kcTta4EUK8E1inDi+nIcBrHZQw6obhwcAY0sIWEvC6sZnfDtpQv59qSpvJ5XTRcHSSOsKjshIDJrlK678a5YDf5XrTMdJBx7qO0aWBS9MBDipIiuByesjt5J4Ui5JR37nGzNHYKEsE+crpK1stmHsoLepONMsDq2vLKtssDjiejO+Y7+EBCeISFEEy35gHD39DPmsdZCZ8fNQJESP+XdkGA9cyx8ct8YXYylbkAxnclmONgSwWQeL70iX3J1b2XsgJaxDwldGmhptoI4uS2xWkQRaiXrZMJlZope5FgyrAdT4SjtD5gfMiSj1jPfKWCpIiQIy83iJyu33qtltBpHfL/yHyDm67UF/4+nwctjrkZp0LUwAQd4IJsiIOaOCNzuU0+BhcdobILAzcepiLhKg8fNf8mevwC9IoimXGFvQ81UMuj9+HRsZgCcqWEiy6CHdf6PqUWcBK3zbj/nQHxfJZjIVkUVO+njY23kwlJetp0uGk4USIEnNNmM0WqGA4BX7sCfXQqZ5TYi0BbXkUwckWEpaz93r8MoCK2jLXSgDKMuC2BGG4+IfQZ9lDCZF3ZuTZfI2NYQkZDTsi7WQuEFsrMhcI7+Ez8v/FjQtZwIoSl535N44xXfL4SbHgbPx7TmMFcwiLvDX9qWkst2Q8ZIgRRFe2IkdLs/h2VJnGWHAWq3sHvCUiSOngcnmpsmIDVdbsIPKX0kQyYpTaapaFVW24TmAs6erwVVkl3HxJUdBIOsjr8pOHKz56ZNdrjZJxkL248ziLEQKN6LPwUMwY8Of35nNrie7wd+0eFiVTkKSoUooLh4bVg5Dv1E355gLdD0TjYYmhmZF21iO8RLCQ8LuW6Ey/aSJiyu8lMO9qyAhiiLEwyXvzXJMyO9LJ4I4CAkiwmCqWBIJrPV28LGTBkgZKegIUmjJcp6veOcDvcwpHwrIIa9dol6zeoIKkCJhU52Uxcju4WeIObRKDnmm4BpQ04ayVoQBuHKJYXggrOQxj9QJDlOZtMPBdrJbgS3HbMTBkAFxvEBgENiz2BkczBxefte5dqtbgfKzxIyzyOuu58Q/BVYetN6JjMbH6ZNzIfG/e61HmBeULVzrSYlbxnglcdFGuHRFO2ENy1UmpC1jjERv89Yz30GR0UgVJMUCoqNED81MyYZPpLdqpXVlgUUgWy/puGE8ylxfCPB3O/LmsCnQY8J7htmOrBW47fl0W3+RHRM0F7Iiak48vCmxpDrcdBAlA3GRJIHNsywlB4mTj3rpYacbHDPh3cC04LwlrH4jxdSSMcSNco1akJYGOADqGySQLErwX7sCSxncj8QgNhYZpghv8aVLLb7XAOSSIhiJDkiZjKkiKCVx2Hhk0LWYhQqQdWhnzTWXFkAABNDxRY3khzFFCWDhuVuu9r8CviyDx62KxsJVkrf5t9X4xyhDklxYT8m0BqyrAn/dzwtfkUPgtTpgEa0zGNawx/L7xAQMRHP7P2HID40bY34hbGrysLcySQRnL+CB3ED2uAPm4wzjbwqoLEU1EaYQFKcQNfi4SnYpSNMmJz1OriyKgr44emN9TLP7qdLceVpaIZUHwf9YeQbK80CRbGBAeM4DgK4iJwkLBioPwbywnhO9DJ/BpWZ+OE0RmsYggcfLyAXB0c3EfAccXS4x/y2gxUgJe8IOcZL7RcOR6gAa/rZbRMuG6IR0Cm5O8LEgIaIBrPV2w3UMkEZGtxXMOriJW5xd1SgVJEVApvG6/RNp5XH7CQqs2Gxods+FRVhSxPDirsUW5MZGUGxDsocR3qiVY05hFgsFuK9oOwgUPm40PArcbAhqMHWIXB5x+VmADfixp/iB+2xo/gmsQbYd1WHHHcTK2lMC4kbl4LJ+DWtiZAXOOXA4vW0foKC7NZYeGHhNPpzsROQY6w/gHVJCUaRBa6mdBwgQ8uPCk8VGyA9pvU5TQqGPSbGQoZuyhxK+LKM0C9iSSvYmc/F3+G5+CqPhZUtK5uQ1BSvJ3jag7q+2StfPgGuTfkejLlDZNOut8wjhfWEZR2VLCOF9tWZYPstsI+fZKyLfPjdlis9eD+bCmBUjUXi7CpwVBgvWn1UaZBhv0odLDXw0LSe4ItEE5Wo8LDWmAWA2wh5JsYocgh+Ho9PJCX7lbUSacsCeRy89i4eIv8gEQtu1nyxaBDdMfWhAjGAJBEFhkFSs3wNLCNzE+JVteeI0fl/EjxvIcYfvxyGBMxDMR5W/wOYh1pCwTWJmoDw5zDlIpW0hwxqaPbF3Bx1mKu29FMauJy+Yil91Fbm5/VJCUrwA/td9bJOJk9KiMG0PJHshvuMEiI0aQQ2wsJiIl+9qYZWGVDZYRktUT3Cwc/J6HX4e7TkTF+OgiMFwmCIKAIPk42ZNT4rYzBAm71HJTwe/jdy2LLSFLILF1NBil2ERCOi5zWXJKGqBoTbB2HVzpfl+x3JNLwe10U7GnmLxsaeUcXK2CrqAkj9OjgqR8FY8nIDtPYoVg7OOvZB9p8LldR5ADLI9JLC9kNfh4A22+2WhhWgqCDZBcLB7oQ2MsaClNl7VCuLVlxRS3DrDAZK4TJuDid5H4KULCEQ04PW6E8PAUwVSWi+Fiw5JBQX8Z+biTuFTL08vHqPJXUZG7yIh8Qd3JhXJCdXHZqNxXLsnv8qsgKV8F1lFFST33yoq4l47tj9VCyjq4UTnTkYytG8yAAWt5IdMKgUAJLER2n5PcLBxw1wXQkMkb+NziCw+Lq8K68vP3+ZBEpvXlsOLHTUGE2y6Krcj5nKLDMVmZAXVE60mG4HzEfYcOoYfvw7LievJ5WEyWCCyjmmANVXmrZNXwNKtF5rHqLeN2u6mupI6qg9XqslNuBNE8laXrKMA9FrhxtI1ZJTjjITwQndhEXJYXwnI8EuQAsbJcYxAJRNv5nWzdmoLEL4qgpAkaA1hHSNIwyGoQLEgsTDic/C7/wz5O2IYcrjojEtA4VyUzQNgxgofIOL+nhCpKG5clSGjo67mTub50PVUEKtKbD7BSQJS4Y+P3+Km5rJlqi2qlfqkgKV8Ba2WhR1YcqCS3y6MNzWrCWW9EspkrZ5tBDrBIcOdOWyQOlgmPg9xszQS4A4wou6Xc2Dgcxp4QaYc2C9uky4RYc54TDorfhlWEuVIQSpybnId1Lsrymc5PGwV9ZVRZ0ihju0sFDT0skC1VW6i5vJmcTqchCKuFdX1cjcu95bS1ais1lDTIWypIyg0EfCUsSFUySRaRORjeVlYHdAjQoMhcH9lDCds5GEEO04LEj/DFw0IKsohIQNy0Py8djMVYJdKOhU3mHyFgQsaP2FrDOciWEsZqEjJxl1/XTkuG4aLDfYfxI2xHXhKoln3KlkOABW1T5SZp/AMuFrfUmc/ZBtUFVYrrbHNxM+2s2Uk1RTXylgqScgMuh4dKuUdVzAk7yU5JrO9qdqnWOIYeiHUSZgtpUhYuTYlq4zexvE/AzT1qTi68tsTiEkFC4sbCjZW9+XiyNBH/GCwijBt9ZRFYbUEyDIIZkrJSCsQI9yE6hkYrvnTQcYCFdKD+gIwlCatVdmhO+HJqi2tpf+1+ESQIJtDqpNwAJsWWco+lrLiObwyXLD2irC6G8CDyLkkRFiTZhXUyaazOwHcxpiEFWUSKOC1l/MjCycfDOnhFbGZ5Mb9JFm419m7CGnUYx0qEERBunpOScabYfHE6XXL/IeF5JsA4zc0NN9Peur3kC/iMTssSOy7Lgn8Toeg3199Md2+4mxqKDXcdUEFSbgDLlaBnVlZcIxNkkypIqw+3/SIAfDNjrTisjABxiLNQ4D03C5Kf7+YAJ1kyCObTEhobF38PC6wWeSBIThGkOFtDxnyjmBF+zv/Q4xZVUjIKig3BDE6Xm++/WioJ8j1ot3apWh5iJVVvoYc2PUS7qncZL5rWStbAb/HlNJc00z0t99Ct624lf8qEXxUk5QZQcYP+ciryV/LNYE6Q1cZn1REN4DsWYzkS5ICN/bCSQzRpLo5qhmwbH18S+G7QPkXFsJB8DpmLFJEtJaIyboRVIyTQQluOFSORiHP2OliMKqk4UCHLB2WKykAlPbj5QXpsy2O0rmydUY7ZHCLmpqSutI6+tvlrdP/G+8VqS0WrlTIrWD4o6K+ggKdMBlelR6ysOigHTCWBKEVGjSCHyEiMbOEk+RNICWI9MdXL+M7iMcJusZdSkBXOxX/AAsM269a4ET6gdWHlgNhjiwmXw09Fvkry+0rwqvFmBsA8pM1Vm+nxbY/Tk9uepKbKpmnLW9JKgWPztZUGSumBlgfoqZ1P0fbq7cZ7KaD+KcoNOJwuKsVkOu5FFQXKjEYQ/1ay0iqLwhpPSsamKDxiWEoJFidPJEG+OMZ3uJCW2obx97B0kCwfFE3IfCMIEiboymF13GhlwH3Fee5w2GTfo9JgrSRjQdXMs7tuN31v7/foia1PUENpw/X6kunixfHMY5Z4Suj+DffTM7ueoZubbv6Kq85CBUmZFdShEjbv6yo3UnGwgv/Cqg3ZtO2V+cB2EzBUYlheiAUj0R8hx1iMXCxIy4KPCbedm49rQxBDX1Tcg+iJGL1342NK5pH7i0WpOFhO1eUtVFpUKwFGKwHE4GDTQfrB3h/Q07ufpk01m8jlYrMYwpipTieqIi6J6+q6inVilf1w/w9l7KjEC8vvRlSQlDnxc6WpLltPxf5qvk/4xuCbRcYPlNzALIupcILsw1Gyj3FKmNbRUpWDvzc1ZSPnRJycLEhTLHKy2rhYZapGKwZnrTHfz0bFgWqqrWihokC58d4K4XF56Lbm2+jH+39M39v9PbFaSopKjI0YUdSmoCxaoPA5fB6gurht5A/6aXfNbrGK/urgX8n4lawWMQeOv2XM54ryFTAHCQyMdFL/6DVKTsWMipqpHpSyLKz738vPqpNJWj+VoCpjAAlvLw1TdGAU9YSnaCBmoyj/bY2rL+PIyjwYHb0pcti91FSzk7auu42qyhol4nUlwXynahZArJRQG6yV+UCxRIwGJga4o8N1CQWOc8PjfMnCFCSPx0ObKzbTvS330rd2fIue2PYE7W/YT0ULLIGkgqTMCQavMUN8ZLyfBkc7KBIfowRXVgm9UlYdESRuDAKcGm1JamYxKmUrNhOEuGHpT9qpl62lMNcDbG0xs+1RMoeNyw7iEPRW0KbGW2gzWyvLWb8uHRDFVxWoog3lG2ROEJbzwWoOLo+LvD4v17EkxZJ832P2h2UxpSauFNi9uNhfTNXF1dRS1UK3Nd0mkXRf3/Z1emDzA7JKhGsRq03YpiSmV1FmB37tC1e/oC/OvEqXO7+ksYlB7rUtbV8WJXPgpkXbwIYMVbIIHbDHOSWoJkOCNMRCdCTppE+TDhElNCVWR1nJLFNwhdsS5GPrpK58G92681u0a/P9IlDZJhqP0sDkALUOtdL5/vN0tu8sne4+TVcGr9BgaJBCsdD0RHksbwSRwT5Glf5KailrEeHBihBbq7fK3xX+irT2YVJBUhZkcLiDjpx/nb48+wfqH24np5MFiWuN1pzVwxKkGEtEHfdg73LEaI89SUXyzvKJ8nGPsRi9m3BSB1vEmGyL5lEFKcNwhsrK3skolQVraEfLvXTz9iepsWab+YHVYyg0RJ2jndTO93zPWA+NRkZpJDxCE9EJed/n8skeSxAkbACI9ejqiutkqwuMEy1lh1oVJGVBYrEwnW37lN4/8hy1955kE9/YE0drzuphCRKEYz0L0gMsSDtZkGSVhgxxmgXpjYSL2liQsICQCtIKwBlqYwspxpZJfcUWumPPM7Rz4z1UxJZFLgHRhGU0HhmXBLB1BAQJlpzMj8tA7dDBAGVBXGxyV5Q0cmogvzco495Y3kRZPSxBwg2MLSMwoyOTYoRfMI5riByOnMmjKxaIXLWRm62NErYwqsvXU8Bbar6XO0BsnHYnlfpKqbG0URJ2eYXLDpZQJsQIqCApi6I4WEmN1VtlsiyWNkkmMXqh/eXVxsMJQQ2ItMu0ZECQirj3jt9QQVoZpjAeMzVFJcEqqqvcJIuprtTco3xABUlZFF63n5pqtlN12QY20d2mq8F8U8k6EAdkP1ZUKObk5pRZbOThHyiG2JnHVkHKPAgastucMhF2Xc1O2bF5LaOCpCwKhH9XlzVTfeVmKiuqld1kyQ6nkTZTqwFyHclHRiADrJhMW6yIpQzysQ3rS0s602DsyO5wcGeviOrKN1ND1RbyuLBf79pFBUlZJDbyeYupHtsNV23jnlxA5iRpYMPqYHUFIEQQjYVneKQPjomV1NRll2E4IxFLhn2PvB4/1ZS1UAN39IqDVRIcsJZRQVLSorK0iZpqd8lKxNIj1xq0Klji4OUiwJbjy9mUby6cfFzZztw8tgpSJpFgb9kVtrlul7jsVmPeUa6hzYmSFriBGtlKqixpJp+7iJxOrkLcaKmllF2s7MYYUhCCJK9kthCwcJSfj+3j41pNpRbz8sH0HAf3IDAWW+Kvo8bqHVRe8tV9gdYqKkhKWmAH2fKSBmqo3kYVJfXiYkhiTZG17WnIKhAFZDdcan7+C2M8mCeUadA4GC5BRPEZf2uw//LB/YLleor9lVRTvkkWMHY5F7+aQSGjgqSkjd9bRE01O6i6fAM5bC6aSianF99UVh5r/hHECLvEQjSMeSCZ7xW4+fiwwOC6w9FVkJZPMsmCNB1Zt4OK5ln9eq2hzYiSNk6HW+ZM1FdupYC3gnt3rush4OrTWVGQvamChAmxKxHQYOHmcoUYwW0HrGAKZSlYe0rZyOMK8v2zjRprtpI7jbXeCh0VJGVJ+L3FVFe1meoqNpHXbUbcaf85K1iC5INY8ONKLnWLY+M3EIyMPoexrKayFBDG8P+3d+bPkVVXnv/mvkhK7btKUkoqqVRCVVKpiq0KCijAYBgMuDE0zHSbaDtixt0T80v/Af1HTIQnHJ52R7c9Bhs32IZodztMGxsDLrba932RVKVdSqVSqVzmfO/LB6qiFkmVkjKl8ykumcp8ud133/3ec+655zKyjqHd5aENqKtsR0lR9bqPrJuPCpKyZCpLGtBc143CQKUIknSTdOtoi1o22G1ZFpLloAvK/xh0QCtmuXDJJwYdKfM5PLWW4245nINrnEyF0b3NuaPGmi6zrs+1gC0Z1hPafShLhhF3zbVbUVfRjoJAMVxOp1l5riwvtFIsCyltChdYLg+UHytogq5BRtqpu26pcLDmgMflFyEKo7V+G0pD1ZnnFBsVJGXJuJweVJY2YmPDdpPnzuP2yug98eV8krIsUBS4YR7ndZhvbrllgm47zlfxsyhQy/+Ja49UOmnWGVWUNMogrgd1VczKQJlX5qOCpNwRnD9qrt8qF1kv/L4S4w83bjsVpaxjCwFDvGm1MBzbzB8tmzrwJDqseSRHysxZueRvDWxYBFJntIyYjNjnkWuldgtaG3pRGCjNHKDMRwVJuWOYodi47so7EPQXI51OSIelrrtsYwuSWbAqZbkDGmzswAZri4svv4dye4wL22GlCDKuuoY+s8WEBjLcGBUk5Y7hfijV5WF0NN6LqpKwSZ9P145ec9nlq4KUFrFYfmlg0EShFJOiSD5PBWkx8DpwGFdde+PdqK9qN3sfKTdGBUnJCnRBhOt60FDVJfcr4Ha7ZGSozp1sYguBndKHC1atCLvlVX5G2pm1SFJcUqyZpGxtybZ24YDM5eKaowLUV3Ri44a7UVyogQy3QgVJyQpMhVJeUmdcEhtElLyeIFLphIaBZxFb3hntxiADCtJKVC+Fxy+fziAKiqEOMxaAVFoyPQe3y4fq0la01G0zXgSXkzWo3AztLpSswT2TuIlf64YdKC6oE5Fym1Hi8oUlry9olbCn88gNrRVr47yVqFtrewsKkjdjF+kZvTlWm0+ZLSa4Rq+tYQeaamSQpvnqbosKkpJVioKlaK7tNkEOoSAXzM6Z3F06n5QNLGcZI+xsa8UMxZcdB1xyArkQl59LF55K0s1he2f90I1dX9kpgtRnAn+U26OCpGSdMrn4NjXeiw1Vd5mcXbSQNOouO9juOgrDSl68/FxG2jGQws4toJJ0A2i1inXkcfnMRpadzfehiq46l7rqFoIKkpJ1uOCPqVHaRZTqKzvg97Mr05mHO8GuPXZrFAXW6HJsOXEzTAoh+RYMbrAzNugQYx7mVIgF60zD5/PLoKwBGxt2oLVhG4K+InOIcntUkJRlIeAvwsYN27E5/KBJJOl0ueCUi5UXrW7mtzisWiMOI0hF8leRCMNKXrz8XAZRcHEsnYR6Cq+D9SInhK5pRtJxMNbeeI/cr8wcoCwEFSRl2SgN1ZiLsrV+B8qK6o0opR0pnU+6A+guK5L6oyDRUlkp2FEwMwTF0CefzVOoFlIGadDM4k2ZLvCVoLF6iwzEdqGqrMl6XlkwKkjKslJe0oBN4Z0IM7WQN2TSqGirWzyWRWIFFHyRVNU8tnLQTVguA4oy+Wxmb/jSclvfcIDFXHVOpwd1FZ3oaLwfNRWtmsl7CWjXoCwrDAXnPNKm5vvN+iSfO4hEclaeWfkONZ+x64rj8Lj8NbcKSsAsDdUiRvUiSgys0FlB/n6xjVJxk1i4urQFHU33m3x1fi/tSWWxqCApyw43JGusuQtd4QfMIkG3jCTp8NHIu4VBMbIFKSb3LqcduJR2grK+osiXoIXGs8ds4+vdQkqLODOijtv3V5Y0mvbdtmE7Qrol+ZJRQVJWBO6dxCwOHc33oqosDKfLaWVysHta5ZbwQuWcUVzK+ZQTx9JuDIkoWZK+MrIwLR9zMe3CeSnTIor8Tuv79KXgdjtRUliNlvo+dDbvRHlxXeY5ZSmoICkrBhcHdoZ3yUhyl9xnJgcnkqk5eUbddwvBDrcekdo6KaJ0Qsq4CMNKkJByWQTwqHzmBSkz8jcj79bneaNlxDkjmN1fNzbcI236QU0NlAVUkJQVpaasRUTpAbRvuBfloQa4XOxm6b5bmVF+PmNbSRSBERGio2KpnJMyuwKX8Zh83gn5rAsiSrTSmM/d/i7rC2mpdNO5HAgVVKCpugddLQ+jqaZbgxiygAqSsqJwq4ra8jZsaXsU7Y33o7SoxqzfoPtOuT28YBnhRlHgPNIxsVZouTDYIftwkJA2rjq6CU+nXEaYGORspQ9ahzjSxjJi0AIz23e1PGTEyOPxZQ5Q7gQVJGXF8bh9aKzZjO62R8RSut8sJGQ4eNqRlG5OAx1uhi0BtExYYvLAmYwbbVRul0MieDYGpJs4JtbRVSN81uJcdhzrS5Iy6a8YYRgoEctoK7rCD6OlvhcBv0bUZQsVJGVVoK/diFLrw2it3S6WUrXZO8bqAtfp6HsR2KJAi+WUWC5nRZQYaJBdHBiXT6FlRNegPW+0LjsNsYxcbofZEbmhYrNY+HvQ0bgDBYHizAFKNlBBUlYNrlFqqO7E1vbH0Fa/A0WBcuObt1a9K7eCFy7FgY7OQTOfRNedI6s1F5NyXt73tJRRGSNwmMC1SOsL+b1iFZkcdZ4CNFZ3G3fzxg0Uo9LMMUq2UEFSVhWfN4Dm+i1iKe0xKYYYQutyS7N0WKlYlJtDe4iixPVIZ0U06FYbkkez4fTke1wRq+t40oV+ETr+TTFaXx1GGtzXiG0x4AuhoXKzCWDoaLoHhcGyzDFKNlFBUlYdblzWXLcFW0SUwrXbTPSSy0VR0rx3t4OCRCaM684KBZ/MgutuTN7njAjcuYwr0HbVrachArdN4Xo5ZhepKmnF5vButDVsN/scKcuDCpKSE/i8QRGlrSJKj6Kt/h4UBSulR0gjmY5bpoAK0w1htTDAgQyKlXRELJqLcsuMDkuFEXwXRYSOp1wYzVhc6y7Emxa6DIi4n9eGag6WHjWWUWlRVeYAZTlQQVJyBr+vAOH6HnS3PiIj0XtQFqoXS8mNdDohJRuOqLUJxYIrYCgkDAGn624g42ZbLLSAhmhtyftcklvOUdE6Wi9ixFg6zmHSQi8y64y2Ymvb4+hq2WU2nlSWFxUkJafgnFJT7RZs63gCm5sfNNtWkHQ6adYrKTeGVcMyLdJxUiwbRt4txXU3Ja8xUXUpJyKZx2y34FrH4XBIYQYGBwoCZWit24G+zq+jM3w/iot0X6OVwJEWMvcVJWdIJhPoHzqJI2f/iKPn3seVsbNIJOOZ1CzS9Wqr/Qq0iOzlxa2OFO5zJtDpTJpN9W5PGnMiZpyHej/pMRYSgyVMIlXz/NqFQsQBDxdn0yKvKNmA1nprc0kmBfZ7g5kjleVGBUnJWeimGxq7gMMiSodOv4fB0VPSacwhnZIe1rTadTWrcVtYGxQkZgfkNuebRJTudyUQdqZu4wqxEjdxDuqTpBufptwYk3fzyqN83VqvZQYvcNGr0+kSMWrEpuZd6G7ZbbZN4WPKynHrdqooq4jD4URlaRO6Wx9C36Yn0VTdDY8rIJ1HAg67n9Dh1DXwgmbV0HV3TgTmOEPB5fZ21TSTdpjFtbSQpuRvrgZbF2IkPzIpgxyX04Pq8jZsbXsMvRsfQ13FRhWjVUAtJCUvmIgM4eT5vTh87j30Dx9HdHYSc3NiD9BPpYbSNfCCpruN3Wm9jP7vdibQI5bSzRLc0KriAtg/inXENER03fG1a7o7lnrhdod013HBa015u8lEv7l5pwyCGq1jlBVHBUnJGyLRMZwb2I8jZ/+As/37MRkdQSLB7lMN/euhyHBpMWfcOh1J3OdOoIVhzEaurlXwKyJGn6Zc+EwKI+w4b7R2Axms7s7hSsPtciPgDaG+skuEaJfZXK+kqMpY5srqoDWv5A2FwVK01G9De+N9MqJthd/ntxKyckylw6pryIR+GEvpgogMLZ+rKU7e89kviUrh/kaMzOPeSnzNmrSM5HebRdYiypyHdDldmV1eH8KOzqexqfk+lIZqVIxWGa19Ja8I+kOoKm1GRWkDvF5uxKDrk24E+16KEsuk/EXBOSmWEJOl2tCCGjBi5DT58GhV0Tpakx5QpwiR/EKGdIcKy9FUvQXdLY+it+NJGeDcjSLddjwnUEFS8g5uhMbErAYZ8usU0lehIcR6YS2xhoZFjLjBHgMd4nxG/ovIfSuTN3eApXVkzR2tLeTXO61M3W63x+RK5KLrHZu/gZ6OJ1BXuVEe58BGyQVUkJS8gu65VJpul2t9T/ZfmvvuWniBU2QYCs6UQidEgK6KNRSRwkwM3E9pWISI1bYW540YkckVVl5PAA2VnejZ+DVs3/SUWEX3mi1PvhjYKDmBCpKSd3B90vxUQtdNiyjzYN1QkCg2UREgbkHOfHfHpBxPOU12cLrqrEze1nqktQEzdVuZP8pCdQjX9KJXxGhbx5Nord+GoL8oc5ySS6ggKWsC2zC6ftJeseqGosSLnYELB9Iu7BVLidkYKFIUq7XkqqMQpVJMNeUSMWpEV/PDuHvzs+hq2Y3ykg3yuHZ7uYqeGUVZB9guObruGMDA/ZNGpDCwYa05rfhbGcLgdQcQru3BVrGMWhv6TOAC1x0puYsKkrK2Yf+jfZBhflXQ4WmvKV5z1WN+UBp+T9AELdRXtcPj9pmnlNxGBUlZ29CFJ0UHxhasBl70dNGtSTESeMppCTH1D4MZ1CrKH1SQFGWdwYveLmudZIJOSiVfUEFS1gUa7LDOkBNuLxFQ8gcVJEW5AdbKHEGFLPdYq75GRQVJUW5EMp2Q0bUUR1I6P1UlRVkJVJAUJYMtO5wE586hHo9HitvkP+OzVmJ8FadVR0/DmkUFSVEyMBgrlU6KALlRUbwBjVVdqAg1wOVwYzYRFatpVq6YlLGYeOwX0VvaOS4Ou75MHWbu3xA+ecsDlDWGCpKiZGDXl0wm4HZ60FhzF3rbn0R3eI9JO1NTFkZJqBo+b1AOTCOZmjNF7pm/r+k7VaCuZX59mHpiiqLktXWolaYIKkiKkoFdYiqVgFOG7VUlG7A5vAvbNz+NXb0v4t67nsfm5gdQU9qGAl8pXC4vHE6udXHC6eat9LNGkNjZauc6n7SZg7OsStaTyy23LqdYni7pgKSY/ehtNZ+P9Tpl/aCCpCjzsMXELYLDDQFpFXEn0a0bH0Vfx5O4e/Mz2NH5X7Cl7RE0125BsckY7TO50+YSs0hxA3BXSsSKxeqECaef1vQUVOb3ffEb5Xeb3y/14OReROm41E/M1JPL6UVxQRVa6rahtWE7yorr4fX65djMGynrFhUkRZkH54UoShSXWHzaPMYV/yUiPE0iQD3tj2Nnzwt4YOu3jDB1hXejpXYbaso2yjE1KAwUIxAISgfrkQ6W+bPZGXMLBLr2UmItcF3MWut0pcaM21J+n/xOs+UD5+KkLhkY4vcHEAwUIVRQierSVjTV9KBTrM0dXc+gd9PXUF3WAp/PL1aTvBXfRzVp3aKCpCg3gELCTvV6GH1XFCxDXWWHdKo7cU/XN/DQtv+KXT0volfEKlzfZzrdUEEN/O5CETi3Gfk73dwkTm5dDvO37d7LbzLBHU5GJVquOJf8TlpGFCOvO4iiQBUqisMiQr1iVe7Bfd3fxO7eV3DvXc+ho+ke1JS3wO+VejLuT8ucVD1avzjSViyrouQFbK4DI6ex7+RvcPDMf2BkbEAasQ9mIavVny0def2sWEXFMpLfvY2d5rMI+EOZJ2/N7FwUo5P9GJ8axGR0FFPTI5iMXDX3Y/EpzCWjcsw0ZmYiiMamMTdH91VCOmKndN4cF1KouGer/DNqZe6Z957Pza7WxVzFlhh+lesf51ta9qL8kw+wbsXCk/vMgMDH+F09br/UUwECvkIRF7EOPUH4RIwLA+UizFUIFZbJ/TKzIV5pcR0K/MXWBwhXRs7iD5//P5zs/wgzsxOYi4uFlZJ6uMl3XAiszoRYuBXFTdiz41Vs3/z1zDNKrqOCpOQVuSpIhJ01w8YTyYSIkAjPzDimZsYwHZ1AZGYY45EhjE0OmjItQhVPzkgXzw6YnTsFgC6vTKdvbq335R37vnVj/1ARhHn3FvLz+XqKjPV/+wP4yi/fy9JD6y/rxhZJEU/7vhFPJ9xOLwoCpSgNidgU1qCkqAqFwXKxjMpQECwR8SlFUOqQ2867nC557bVOmYHh0/jj5z/FKQpSfFIFaZ2jgqTkFbksSF/FmouKJ+KIiwUVm50WgbKsJ4pVVCyCaRGsiNznc7SyZmanjJgxACApFhTFKmVKJjRaemq7szayIvdNpB8F4ra/X0RI6s96P4rcfEGTIo/xGM6Zucz7We/rdvnh9xWI9VOEgFduxRIqCBSL0BSLVRRCoYgO9xoqDJYh6CsyGba9Hr/Z8uF6Abqe/qFTeH/faypIikEFSckr8kuQbkwiKQIlghObjSASHcNUdESEKGKCKKIzk0aU4nOWQMXnYvKdRMykmCg1EyAxP2Eo7ZyksczMDkesg1te0RmhMdv1yX2+Xo6n1eN0uI37jWutfEZULGHxeuiOKxKxoQDJfX+RiUAsDJQYkeJxlvgs/gSoICnzUUFS8oq1IEjzoRXEuSRjtYioJJMUl4R0qHHpoCMiTpNiRdHlN25uaWklk9xSwXKdpUSM4vEZY1XxcQYH3EyQ6Aqk68znYRRgEC6Hl49aj3PvILF+aPkUyG+m+BgLSMTH4/YasXI5GaDBOS9aUC6xnuTvO1EOQQVJmY8KkpJXrDVBuh0UK2Mlzc2YkhDRSctj5svKf6wPipdZA8XHb9WTy7F0x7lFYCyLhnHWcvnL47xP4bGsIp+xlLgWa7lRQVLmo4Kk5BXrTZDWOipIynzk1CmKoijK6qOCpCiKouQEKkiKoihKTqCCpCiKouQEKkiKoihKTqCCpCiKouQEKkiKoihKTqCCpCiKouQEKkiKoihKTqCCpCiKouQEKkiKoihKTqCCpCiKouQEKkjKmoPZgm9VFEXJTVSQlLyHiaGZ7dvpcMAlxe1wwnOL4soUbk93pwnCFUXJHipISl5ii5D9z4iR3LqkSbul8NYWnq8U87wlXtY/+/2UXOLL8/LlPw4i7HLtP2UtoIKk5BXcodTn8iLg9sqtGz6nS6wel3HFxVJJTCVnMZaYwdDcNAbjka+UK1JG5qJyXBxz6ZSxpnxON7zcuE7uU9hs1L238rD+LQvXBa9duJutFJ7r64t5To63j6UFzNdzsMH3UqHKL1SQlLwjJUIym0ogIqIynoxhKDGNy/EJnImN4Xh0BIenr+LA9BXsmxq8QbmCQ/Lc8egwzsUmjECNJ2KY4Tbi8t5fWk7KSsIaN+5WY/sASTnHMTknU8k5TMj5YeFAY1gGE0NSeMvzNiWF7SCamjNtIinDCL6eDlm+n8flMe+v5Ae6Y6ySV0Tj0zh2eT/eP/E2PjrzW5wfu4howoEZ6bhoIc1KSaSTxvph02bjZgdlN3Le5wjaK1ZRUCysQrG2it0+VHkKUO0vgl86tfLCajzQ+zK2dz2jO8YuMwNDp/Cn/a/j7MBexGYnMDObwExCLN1UHJMiNpMiNjynPJdxkZvZJAcOaXMOA3IOjXVLy4jn0yHn0+NDkdsDhwhUdWkYX7/3v6Nr4yOZT1NyHRUkJadJSmc0PjOOkZkR9E8M4NTwSRwdPIDD/fvk/jFcjY4hlkwbEfpKS75Zy55n/rBjK5BRdIUIUl2gCJUyqm4va8XTd/8N7rvrOTg9/syRynJwZfg0Ptz/Mxy//CEGpwfRPz2FodlZTCRnxTqyrJ94KiVWcVoGGUm5L1aQnFeP0wm/cee55b7ltqVAcYBR5PXCKwOS+pImfK33Fdy76UmUBstQ6C3IfKqSq6ggKTlJXDqisZkxsYDO48TQCZwYPoGDAwdx9MpRDEYGEZubQSLBzomOtjtErgCXdHAFMrIuF4Hqq9qEv9n1v/B4z0twivWkLB9XR87i3c9+gg/P/w5Hx8/jzOQorszOGKuIlpD5J13UzccW8k8GGBxj8D7njbwusYDl7+qCSmxrug99zTuxsaJdShtqQ7UIeoJwi3gpuYcKkpJzXJ68jEMDh3Bw8CD2D+zHqdFTGI4O40rkCqampsRskoM4+2n1Ql/lRo9dz/xWb9+X13nkvcPltfgf9/9PvLzjVVQV1WSeVJaDyyOn8eMPvo+3T/4axycuiTUcw1xCBhn2OVzIuSTX92LyOp/bjdLCMlQWVqO2oBYdVR3YXL0Z4dKwiNNGNJU2yUDElXmBkguoICk5wXR82lg+50bO4fOBz/HxxY9x5OoRnJYOayY2Yx3EvsM2iNhRLUfLnQO8QR+e6HgC393xHTyy8REzolayTzQexQdn/4j/88H/xu/O/h7jsci153epzG8XHLhwACPvVx4qR7gsjHBJGN213eit7UWbWE11oTqEdK4wJ1BBUladoekh7Ovfhz9K5/TZpc9wdOioeSyaiCKZlN4kkTlwJWJCeTXI51SLZfTSlhfxvZ3fQ3tFu/WckjVSqRQODBzAa/tfw+sHXsf54fNIO6TyWf93IkbzsXs2ihzbjlssYI8HPqcP5f5ytJW1oae+B7vCu9DX0Ie6ojq1mFYZFSRl1WCwwqErh/DRhY/wwfkPzBzRpclLiM3EvhAGU+wWms3O6mbYlpfo4K7WXfj7h/4ej7Q9giJfkXlayQ4TMxP414P/ih9++n+xt38vElExTZdzwGG3G4oTi/zt8XmMCG2q3IRt9dvQV9+HLXVbjCvP6+IslLLSuP5ByNxXlBWB7rmzo2fx+9O/N53SL4/8Eh9d/AjDU8NIpMUcYudhl/lc//dyYH+GdFoerwcNoQbj5ikLlmWeUO4UjoEZrPL20bfxh7PvYWp2KvPMCsDzS+ETQ4jr2SiMdAsfHzpu5i6n5qZMZGfAEzCuWqdjOVVSuR4VJGVFuTJ1BR9e+BBvHnoTPzv4M3x47kP0R/qRnBOTJMdsdQpSfagenVWdqCuuyzyq3ClzyTkcu3oM/3bi37Dv8j6kE6tw4vmRdpHBR3QuisHoIE6OnsSFsQuYic8g5AuhoqDCZAdRVgaVf2VF4Kj4yOARvHHgDfzw4x/i54d/jr0X9mJ0fBSpOekR2BJzqTXKd6G1xtF7bC6WeVDJBhSk8dlxU1KMqKMLbbWg1mSmjaLTUZwdPIvfnvot/vmzf8YP9/4Qvz7ya5wbPSe6lWOjpTWKCpKy7HD0+enlT/GzAz/DP33yT3jn+Ds4N3bOepKZXdgp5OD1zk6Ibh3tjLIL65MDFNZtTmCf3ow7Lzprtdcff/5jfP+j7+MXh36Bzy5/hkg8Yh2nLBsqSMqywsCF/zz1n/jBn3+An+z7CfYP7kc8Fjfh1aYjyGFviLXQUjepyDasU4/TA1eaEzmZB3Ohiu2BEb9TAhiODOP9i+/jHz/9R/zgox/g3VPvYjQ6yiOVZUIFSVk26ItnwMKPPv0R3jr8Fk5dPYW5OVEiukhyvY+XTsnr9Jr1KX6vpg/KJm6XG363HwFXwGoHudgLsY3K95qOTuNI/xG8degt/Ohjqx0zICdnrLs1hgqSknXojqHf/a0jb5n5on8/+e8YigxZnQ9LLl/LtlDKdwx5QiYEuLygPPOgkg241qc4UIzKwkoEAiJK7IVyzStqW0oZK/5q5KoJwuC80s8P/ByHrxxGImUvkFOyhQqSknUYRvuLg7/ATw/8FB9f/hiRSMRaLZ9PSCdUU1iDzspOVBdWZx5UsgFddtVF1Wgpb0FtcS2cnkw3lGuiNB8Rp9noLD69+Cl+sv8n+JfP/gWfXPjEBGgo2UMFSckadGOcHj6NXx35FV4/9Do+ufQJZuOzVivLl5aWGRH7/H40lzabnGeaOii7cE6uPFiO9sp2U8cmO0IuW81sE2y/biA+F8eB/gMm0OG1g6/h40sfY2Yuk9pKuWNUkJSsQd86feyvH3wdB64eQCKeyO2O5kbw+8pV0VzaZBJxVhVWWY8rWcXn8qG1vNWk7wm6RPAz9Z7z8DuKtc8o0V8d+xVe2/caPu//HMl0vrkAchMVJCUrXJ64jHeOvoM3jryBfQP7MDsjllEuu2BuhvQrPpcHW2u70bdhmybdXCZoFdH63FbXi/rCOji4G4Q9f5fryPfk2rmzw2fx9vG3TT6+P5//s9kyRbkzVJCUO4bpV3536nd449AbZrRIt4bt+spHyjyF6Km+C11iIekW2MsH0zH11vdiR30fSguLLSspXwYxbNsyeKFXgC7qn+7/qUkMPJuQgZiyZFSQlDuC/nPmpHvz8Jv4fPBzyzLKNzedjXQyXi+wMbQBnWUt6q5bAVrKwnio5UFsquiwHsi3gUzCWt7ACDwTfTd4OPOEshRUkJQlE0vETIbuXx7+Jd4//T4i03m8kp0iKqW5uA4Ph3djc3UXXE61jpYbbi3+QMtuPCB1bvIFskfKlwFNRjjTyTROD53G28feNsJEq0lZGipIypK5OH4Rvzn+G7x3/j2TqfuLaKR8Q763w+1AU0kdnmx/Ek90PYPGyrbMk8py4nK60VKxEY+3P4GHWx9GWVGeZVWnKGXcd0zM+vaRt/GbY78xSYSVxaOCpCwJ+soZ/vru6XdxYeLCly0pX+YAbPi9pUOpD9Xhmc3fwIvb/hu2NN0Dv0+DGVYKZtPesWGH1P8zZhdXf8BvZUogeTSnlJ5LY//l/WZOae/FvZicncw8qSwUFSRl0XC/GC5+/dOFP+Hg1YNWeHc+pAOaD78rOzsZ2ZYVlplN+J7f+gK2N9+HoG7Gt+JwA8RdzbvwDRkUdFV3WQ/SdZcvbSozsOF2+3sv78U7x97B8avHreeUBaOCpCyaidiE2cfozxf/jLHY2BfzL3kFxUg6kIJAAR4KP4Tnu7+JnvpeeHSn0FWjNlSLJzqewFPtT6GltMXK4JAvgmRbcm6Ya+IPZ/6AP539E0aiI5knlIWggqQsmksTl4xL4tjQMaRTciXmUytiB8ciAso1Ro+EH8GLW17Eg+EHUeIvMYcoqwNddy1lLXiu6zl8a8u30F7R/uX5yhfku6bjaZwePY0PLljb8kfj0cyTyu1QQVIWBTerYxTR0eGjGI2M5pdbJSNEdNMVB4uNCL3c8zIebnsYpYFSc4iyunDBbHdtN7619Vt4tutZk17I9FL5MpfE7yklnojjs/7P8N7p98w2FsrCUEFSFsXQ9BDOjJ7BwPSAWYNhOvh86SyIiBLddLvCu/By78vY077HZJ1WcgeKUldVF17Y8gKe2/wcWsta4fDIieOAIh/aWqZXPT963mRw4ABON3lcGCpIyqIYmBzAyeGTGI+NZx7JA9iRZayjyoJKPNb+GF7Z9goe3fioilGO4nV70V3Tjb/o/gu8cNcL2FSxyTqH+UCmvSVmEyb4h67tkWmdS1oIKkjKgmE278HIIM6Pn0csHsuP1sOBqQiRx+tBuCqMpzc/jb/u+2s83v64ilGOw7RNPfU9eKnnJby05SXcs+EehIoy4fi0zHMZfj8RpdH4KA5eOahW0gJRQVIWzFxqDpOxSbMtuUkkmQ8jVmnhXr+Mtqu78fLWl/Gde76DPa17zPYHSu7jdrpN1vVXel/Bd3Z8B7ubdqO8SM6dvU4pV6H2SNuLJCI4PnzcpBdKpXJdRVcfFSRlwdBCSiQTZlMy7gqbk2TcJQxc4BwXE3g+2voovr3t2/jLnr80o+wiv64zyidoKbVWtBrr9tXtr+LZzc8iXBa2rBB7f7xcHBxJ7xpPxTE4NYjh6WHd9nwBqCApC4Ybq3HCmYUhujlHxj3HVh0MBNFW04anN0kn1veqCSPmgkt+dyU/qSmqMeuUvt33bbzQ/QK2btiKUGHIspZ47nNpjJS5PDhwY1YTlpwdxOUQKkjKguHW0z63DwF3IPc6djtThLToimCFCen+7t3fxffu/x4e2/iY2TJbyX8CngC2N2zHqztexd/d/3d4YtMTaAg1WD0Zz3+OjZM4bzT/n3JrXP8gZO4rym1h2PeJkRM4M3EGs7F5m/CtVkdgj4zdIkQFFeip68HX27+O5+963ghRV00X/B6/OVRZG7hdbnOuG0sbUVdUh2JfMZwuJ6JzUWsRaiagYNXFST6fSXsrAhXGVdzX0GfmxJSbo4KkLBhaSJyYvRK9YhbGjkfGv7zoV/Lit0VIPtPldZnIq/bydjzY/KARoue7n8e9Tfea+SNl7RL0BBEuDZut0KsLq037jKViiDliSKQT1jq5VR4wud1uNBY3YmfTTmyt26ou49uggqQsCrpMpmenceLqCVyYvIC0I3PFZwRiWbHdMpmP9Hg8ZiX/nrY9eKbzGTy16SkjRBw5s3NS1j6cyywNlpq9lJpKmoxrNugNYjo2jfGoDJhoLdnbo6+0KCUBv8+Pvro+7G7ZbbZs13Z5a1SQlEXBiCeP04NILIL+SD+GZ4atiLb5F/xSxWn+aPb692PHwiIDzIpQBTbVbMIDTQ8YEWLgwoMtD6KzqhMF3gK+Qlln0FriQISixDklhvVTmBwuB2aSM0gkxFxiO7WxBzckm4Mp+734/vJ51aFqPNX5lNnrySw1yNbnrFEcaQ39UBYJI4aYNPK1fa/hzaNv4vzEeSSTcvXxgp8vKovh+lbI19O7IRc2R5V+lx9BVxC1RbXobeg1WxX01PaYtDJMksp5BUUhXCM3HB3GkcEj+OD8B/jg3Ac4PnIcVyNXTdtNsqHaA5ylttebYQuStF16E/aE9+Bvd/6t2d7Eq5nkb4sKkrIkZuZmsO/yPrMZ2btn3sXBwYOYic5YFyO14fpWdaNWdrNOILO2xBf0obyg3IgQs0B3VHQYtwfddJw7qCqsys3wcyUnoPhwV+NTI6dw+Mph7B/YjxPDJ3B58rJJgZWcFWGiJTPfi3YnvSGbIl8vxe1144HmB/BXvX+FJzc9qVGeC0QFSVkyzGh87OoxMwL9/Znfm836mOMukowYH35yLjMStS0nu6XxwrU7Arnvcrvg8/oQ8Abg9/rhS/sQ8oTQXNZsJqybS5vRVtGGjsoONJQ0GJehoiwGWkdsqyzcGoLW09nxs5hMTGJ6btq0VxM1ai+0JWyn9njHvrWZ32vabVusIm/AawIsuiq78M27vmncddznSVkYKkjKHcHMDdyqmRf6J5c/wanhUzg3cQ6Xxi5hYmbChOJGZiMm+skEQIhA0XVR4C4wbja64ooDxSavHEeRTH5aFigziyApRk2lTeZvhm6zcHGuoiwFWky07MdmxnB6+DSODh3FxYmLuDR5yaT2uTh20bj62FZtkbmme7TvzmuCxkLn31JKvCVm0LSzeadxKW/fsB11oTpts4tABUnJClz01z/RjyuRK2Y0SpcI897FEjFMx6cRS8a+8N1zcS0noWnp+FxiDflDZsKXYdrcyrrQV2ge4x5FDKJQlGzDeaahyBBGo6OmMGnwwMQABqcHzY6vbLtTsSkzmKKIReIRc5/iUuArMO2XGclp1bPtGtdyQS02lm80a99o3bMtK4tDBUlZFpi3i5v5JVIJc/GzJNMiSNLaKDI+jw9u+ed0Oo3l43Lo+gxldWF7HZkZQf9kv9kV2QjU1KAlWHLLwgAbWvIcPBV6C80C3bbyNnRUdZjovrICXfu2dID/D+oJIOZ1xvKjAAAAAElFTkSuQmCC"/>
          <p:cNvSpPr>
            <a:spLocks noChangeAspect="1" noChangeArrowheads="1"/>
          </p:cNvSpPr>
          <p:nvPr/>
        </p:nvSpPr>
        <p:spPr bwMode="auto">
          <a:xfrm>
            <a:off x="385763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4" name="AutoShape 2" descr="data:image/png;base64,%20iVBORw0KGgoAAAANSUhEUgAAAMIAAAERCAYAAAApPHgEAAAAAXNSR0IArs4c6QAAAARnQU1BAACxjwv8YQUAAAAJcEhZcwAADsMAAA7DAcdvqGQAAETiSURBVHhe7X0HnBRV1v2tDpNnGBhyFhQDgqsiihlzdl3jrq5x191PRcy6f9dF9jORzO4qhs/VNazomgVFUYQBFBAVkCySc5g8091V9T/nVTVM6J7pnuk4U2d+d7rqdXf1q/fueffel0octFq4IadC8tWZg0bhsl8dtC6QBA9DDoSUMcGBg7YGD+QZyDJIRyY4cNDWQBI8DTEhNzHBgYO2iAkQkmA9pBMTHDhoa/gfiAEhEV5iggMHbQ2HQ3ZASALKRRAHDtoUMiBTIEESrIF0hjhw0KZwDSRIAsr7EAcO2hR6Q36G1CbCXyAOHLQpPAepTQLKmRAHDtoM+kM2QmqTYCtkf4iDKOFMsUhfsKeom3W4B9sh26xDB9HAIUL64iT7tTZKILutQwfRwCFC+uII+7U2aA04qOYgSjhESE90h3S1Duug3H51ECUcIqQn9oN0sA7roJ396iBKOERIT7SHZFmHdZBtvzqIEg4R0hOhSEDQSuRZhw6igUOE9ITffq0PukwDrEMH0cAhQnqC4wVV1mEd5EAOtQ4dRAOHCOkJjiiH6yH6jf3qwEGrBxfnfw+pPb0iKLsgjlWIEixQB+kHKnwXyInqrC4YSHOE+XN15sBBK8dBkNqr0mrLJkg/iIMI4ViE9AWnU/SBhJpqwS7UaohjFRy0CdAq7ISEsgpcskn3yUEEcCxCeoNWoRdkqDqrC0634Oq1eerMgYNWDg6gbYCEsgoLIaHmJDmoB8cipD8YMFPZj1dndcHdLOgiOVbBQZtAXwiXaYayCj9CCiAOHLQJPA8JRQTKaRAHDtoEToCwyzQUEZ6FOHDQJuCF0A0KRYTNEO564SAMnEl3rQecms35R6HA8YSzrEMHoeAQoXVhhv0aCsdCNOvQQX04RGhdWAyhKxQKnJHK9QoOQsAhQuvCOltCoRDCJ+o4CAGHCK0LHFzj6rVQIAkc1ygMHCK0LrD7NNQSTqIG4mz+FQYOEVoXqOi6ddgAnKAXsA4d1IdDhNYFrk4Lt7cRp2CE2/2izcMhQusCF+SEe9L+UohDhDBwiNC6QGsQziKEG2xzADhEaBtgb9JM69BBKDhEaF3ItKU+voLQNXIQBg4RWhcYH4Rae/CK/erAQZvAKZD6M08XQJypFU3AsQitC4fZr7Xxf5BK69CBg7aBSZDa1uAXSA+IgybgzD1JF1wsbjlIvFJmP/8gE3VXhZhAg1V3Q+m3SIa8Jh+IIfuq94kseUlWyQj5SPyyUXQZ7UyxCAeHCKmEWyUbNZILdS2AyveBelP6QtX3wWsXCEkQ3J6Fbm0HfN6t9iLZgP9v4Xs+u06ZdrGswxV2SQCigULcRduElTBkDa7PPY/WgyKVcgDe+1PbHmxziJA8aHI9FL8ALbiptm08FCmDcMw9S7mizANVZ3tv1RIdHSL4SgSPOa/0G8g0dWaBjx0/HxKs4eArbQK/Z+BPkxocc0+klZDvcc5tX74HFdfBevhw3GbgECGRuBOujKGU/kgIFf9QKGJ3KHs2lFnbo6RBiQZvQxgREBmQSyCMDsJNwSNY+7UlgE+bUoHj1Xidj9d5yNMckGpRa7cYDhHijTuh6FaLfwZeT4bS94ZbkqkUtLlKXxu0GNz99FUIJ1oTR0OOgzRGglAIagNfg5bIp1yqFTieAvkMZFkoj6lfbFVwiBAPUPkNOR1HZ0OGwl/vpRSLCh9s9WMF7l0xFxLc97on5CII02PxO0FCUCyLsQJHM5H+vpRLsfxTPZgk7eEQIVa4HqqXK4fDxbkCyvJrKH8PVbpU/Hj11fD6VPYPIMshuZALId0g0VqDSMDfCxKD96TLEvz+JKS9gt9enc69Ug4RWopbpQMUgS3/lSjNE0AAr1LORKgElZLPxvkXhEtuzoUwSE7U8psgKXTZjddPcM9vwpX6TJ7a46SlDRwiNBe3oN31yh+h9NegFPtAKfYGu4kCe4u43/VkyMkQjivHwxI0BWoRu2t1/Bmq9+lpqUT4/o+wDzxMOThEiBa3SUeUGpX/Rihinz3Kn0gCBMEWmSToCOETEpJBgtqgNjFPJv50mY//j4IK78vE1J/i4RAhUtwj7WH26f7cCEuwnyJAMj1i1hyX6nMBJh8glSwyhgMtBPOjyyzk9VHEEB+m8tiEQ4SmMAptXJlcipK6DxbgQFW5ySRAfbAFTqX81AfdN/Y1mfIlyvB+GdfobnxJg0OExnCnavkfhLJdrBQu2a5HOsMiRDnK82lY1PHyiFo1lzJwiBAKoyRLKlQgfC8qsItDgBiB2kaXyY8QX5O7QIcpKj0F4BChPm6Xw/F/AiqMzxtIbbcjXbG3h+lFWNpRIAS3rU8qHCIEMQptf6lcj0p6GEcFCeuLb6ug5tFd8skyWN4bEU5/odKTBHLTAQfFAvI4SuOvaKGyHFcoQaC19aju6N/IUVIpPWWe/KS6IxIOhwh3yGBUxBuokPNQMVpyqqENg+WtSQY08QzY4Z5wSGfITNUxnFC0bSLcKRfj/7/FKwc6ViDJICG8cigs84lytHwrs2SL9UZi0HaJcLvcjP/PwhUqdEiQIrBcpZ4gxTkyTH6Q2bLaeiP+aItE0OAO3QsCjIF4nF6hFAPrwy3t8P9sGSpLZY6aVxt3tK1eI/YMlckDKOi71bkTD6QurDlLpfj/BxmndueIK9qORRihVoVNgB96myKAQ4LUBuvHpbavPFOOkk1wk+K6iXHbIAIXzWTLU/h/gzK9DgnSAxYZuAL7DJBhC8jwnUqPA2iAWj/y5G8gwfUOCdIQrDOO7bjlMdjy86zE2KP1xwjsHdLkcUj8xwh4/aDUD8LZ5FBSscSZ11CNRCrlmfkwZSvk1zIetiHGaN1EuF0uQQFy78+cBpUcS9iKpHk06VHYQwZ3GyzdC7or7vGvRq+R5duWy6LNi6Ssqsz6PKcXJBMsD93Kc/d23WVQ10HSu31vMU1zT56Xbl0qS7YukdJKxKypkGc68rosh5wN+8C9mGKG1kuEu+V4FNh/QYQiVYnxgK1MhfmFcuGgC+WiQRfJkb2PlPysfPG46mpNtb9aNpdvlilLp8h/fvyPfL3iazEMZCzRUZqd54LcAjl/4Ply4eAL5dh9jpWCzALxurn1hQUuIFB5Ltssnyz9RN78/k0pXlWsiJLUyNKazl2MOv2NTFDLkmKC1kkEay+hz1Fh8RsxxnU9Ho9ce+S1cscJd8i+HfdVLWkkqA5Uy1ervpL7ptwn81bPsxSLpj/eAO9c+LvgkAvk/tPvl4GdB4qmRZbnmkCNvL/4fRn16ShZunGppZDJ0h7+tl9el7VypUyKTQ23vl4jriirkX8iOD4pbiQIiPTr3E8mXjxR7jrxLinKKYqYBAStBYlzySGXSI1ZIws2LhBdR2bjqVjIc6eCTjL+vPHy0FkPSdf8rhGTgGCeB3YdKBcMukC2V22XxZsWWxYtGWSgVXPJIGkn22WWfGsltgytjwhHyJ9RSPeowooH/CKnDTxN3rv6PeUGtQRZ3iw5Y/8zZFD3QfL5is+lsqYyPooFEhza51CV57MOPEtcWvPND12oCw6+QLoXdpdpK6eJP4ACSQYZCE2OxN/XMkfW2ynNRusiwu2ggUsmooBy40IE1PlJB54kr1/+umpRY4UDOh0gB3c7WCYvmaz88pgqFkhwQLcD5O0r35aDuhxkJ7Ych/U4TLrkd5HJSycnzzK4JRv1PBDR4NuIGlq0l1LrIQI32OWzwhgXxCM4hkIN23eYvHb5a9Itn1vJxRb7ddxP+nfsL58u+1Rq/KjTWCgWvK1eRb1k0pWTVK9QrEEy5GXmyWfLP7MSEk0GNnZe6YW6yZDZYmeieWg9RDgG7pBHropLXIBr9unYR96/9n3p276vnRh7sMVul9NOPvnpEyuhJYoFJcnwZMjrV7wux+3DHYHjg2F9hsnuqt0yZ/WcxAT89UEycFfxYaBCC2artg4i3CYDUAn/wFFezF0i+3pP/PoJGd5/uHUSR7CV/XHzj1bPTEtqB+S96bib5KZjbrIT4ofDeh4mU5ZPka2lW5NDBg/+NOkph8l/EDo3qylMRrZjD7fcAekSF5cIxcq+9isOu8JOiC/cLrc8cMYD0rmwszWI1Rwgzwf3OFjuOekeOyG+6JzXWUafPlrcHjA31g1RJKDqm3ISHKTLrITokf4W4Q44RZqMRUFwclZsAUUsyiuSFy97UboVxD4uCAcqFhVq6tKp0TdV+J7L5VIW7Kg+R9mJ4VFdXS0//PCDkrlz58qiRYtkw4YNUlpaKh06dFBjJZHgwC4HqlHoResXJUer3NACU/rLUTIJLlLUW0wmI9aPHfiAvd7yHgzjOc0ziE3AL3L1sKvl/y7lLI3EgiO6Rz15lKzZuSY6MqAcDut9mBTfVCxZniw7sS44ZlFcXCzvvvuuTJ06VdasWSM+n08J4fV6JTMzU/r06SOnnXaaXHTRRXLUUUcpgjUGdqee+fyZ4tNxneT0IrHxulfGyUNWQuRIb9eoj5yHAj8rLi4RWlZPpkeuG3qdnZBYsHuWLlnUBEe+rzz8yrAkmDdvnlx22WVy6qmnyuOPPy6LFy+W8vLyPSQg/H6/SuN7jz32mJxyyilyySWXyI8//mh/IjRO6H+CDOk1JPo8xwqWW3aTjJSoezTS1zXiGoNMuEQeBMpxig1O3v9kufPEO5XfHgkqKiqU8nzyySdK3nvvPfniiy9k4cKFsn79esnPz5fc3NwmW9Yg6CL9+4d/Rz5ohXLoVthNxp4zVtpnt7cTLXCO0AsvvCC///3vZcECeyQ7QgQCAVmyZIm8+eab0r17dznkkEPsd+qCA3W6qctHiz5KThNLIngkH1q9U4rlaysxMqSva8TYQNTGstaDOWIJ+3ovXPJCRBZh48aNSsk++ugj5WvXbl1rgz730UcfrZTx/PPPV+5HYwgYAbng5Qvko4VQrEhc9YDI74/8vbxy2St2ggWSYNSoUfLggw9ag18tAEn897//Xe699147pS5+2fWLHPfMcbJ+1/rkkMFyj35ClHC8PBP5/qrp6xqZcjVuOvYksMGBouP7HW+fhQYDzUcffVQpNxWNwWY4EhA7d+5UZPntb3+r3I2vvvrKfic0OL9HjQFEeo/43Kn7nWqf7MVzzz0nDzzwQItJQPAaf/vb3xTxQ4HjLAyc42KlIwENnSYHSbZ6hl3ESE8i3CP9cLPnxq2wcd0DuhwgPdvxyXyhsXnzZrniiivk9ttvV8FmNKAyzZw5U8455xx56qmnGnVT2EefmQ3L0RQZ8H5eXp4M6lZ3BHn27Nly1113WdOnYwTmn9dkwB0KHGRLKiw/51o1ATNCpCcRAvJbuAp8En18AL08tu+xku3NthPqYuvWraon5Z133rFTmgfGFCNHjpTRo0fbKQ1xeM/D93SnNgrked+ifWVAxwF2ApJAMLoxZWV8QmxoFBYWquD5rbfeklmzZinlZixAkvO9cNi1a5eMGTMmpJU5sf+JydUsZkmD61ypHrIbEdKPCJxTpMlFcSMBrwt/fEjPIdZ5PVRVVckNN9wQtjWMFmypH3roIZk4caKdUhcMetU8oQisH1fG5WTk2GciH3zwgUyZEn7n9aB79sYbb8jFF18sw4YNU27epZdeKq+++qp6b/jw8KPpH374oXz66af22V6QkAzak+YeWXWYhVc+aDcipB8RNBmIGxwYz0LOysgKO4D2xBNPNGkJOM8/OztbuSqUjIzGx/rYcv/lL39RMUYo9Cvq17RFAPp2qNtr2Fg+Tz/9dHn77bfD9gARfG/SpEmKMOHAa9RHQVaBVX7xaqwiAb1NU06VWxEtRID0I4IuJ4DtcQuSeV0uWczP5GTWuli5cqU8+eST9llDkABsUf/xj3+oLlPGDqtXr5bp06fLfffdJ71797Y/2RAMpNmvH8qXr98VGg61P0f3LVww3qVLF3Uf7dpxQ7nGUVRUpPLVsSOfWNgQM2bMkN27d9tnFjI9mZKXkZdcIvC3XdJbMuQIK6FxpGOMcHa8C5gVWZjd0D9+9tlnZdOmTfZZXbArlC7OtGnT5M9//rP0799fdZdSgTgqS1+dhDj3XD4MOTTY+s6ZM8c+24uOuVDCpu4ZAWLHnL3KyvGMHTtC9x6y12rAgL2xRFMYOHCgcp1CgV3Hy5Yts88scDCvXRZIlmwicL0CNxWOAOlFhNvkAFS49UC/OIJEUBVZC2z1Jk/ms1xDg4p+zz33NDo20LdvX/n3v/8tJ5/MhyI3BEd033//fftsL4pyi+yjxlH7c1RQdu+GwllnnWUfRY5weWbAT+tTH/XLLymgnmhykvBRYE0g3SzC0WB5x7gGYSg89t/nePcGnQQHyji6GgqcrnDLLbfYZ42joKBA9bZwlDkU6GpUVtadMxZuukR9cOwjCI4A/+53v5Mrr7xyj3Agj6/77ruv/anIcdBBB8nVV1+95xpBYY8TXa36UDtiJNMiEJaeDJWypqdcpNfI8h3yPOKDP3AENW5A4XE97ne3fKeWIgbx9NNPy4gRI+yzumCvCxUiUjAOYM8MXaH6oFLRPaL1COKV+a/IVa9cJY3Or0Vw+PEfP1ZrklMBl79+ubz+7etcQZZcUMMN6MwEedFKCI30sQjcydqMv1tEcPZkSU2JfWaBU5NDgT1CDJCjAYPqww47zD6ri+3btzfo999Vucs+ahw7KlPnia2lNdzIOgVgTRNrcrF2+liEG6UInt4i3FjXeLtG3KDr8+s/l6G9h9qJoibPsXuz9vx8tuw5OTlyzTXXqNdoQFeLffD1J+BxgOqqq66q427cO+VeeWjKQ423rrCSEy6YILcdf5udkDxU+avk9OdPlxkrZkQ2Ryqe4O8H5EMZ3/i+qelDhNuFe6dMgw2L7/aNuHamN1M+vvZjOXm/0AFionHjuzfKP6b/o0ki/PX0v8r/nvG/dkLywDXMw58dLt+v+z7585vZzhiyEK7jifKY7LQSGyJ9XCNN9odE1+w2B2gaampqZF3JOjsh+VixfUVETdbKHTHdDrTZKKkukQ2lcCVToZllo2mqYLmDOg+D9CGCKQNUi5iAGIGu17drY7KBWouxtXyrLN68uOmagtJxk+HS6uT75tw8eFvJttTQLuqLW/KRl/CjmUA6WYTeCSEBgVIpXlMslf6ol77GHPPXz5dtFVCqplpX5JkWYfn2hDxyrFFwX9eE1VUkYNlpsp91EhrpQQSuTTalwD6LP6hU21fKLzt/sROSh/kb5ou/KoIVani/urJaftj4g52QPMxZ23B0POkwJfxUWiA9iNAVsb8Whz2LwgFKxX1Iv/45qtV+MYdf98v0VdMjryXk+4sVX9gnyQHjmSVblqSeZmmNN6TpQQRdRQehh2LjBV3kjQVvqK7AZGHuurny9WqQMdKeF9QmNxNetq3u3J9E4uMlH8uWXVtSUbNagUXwqt7ggoT6nfhFKmHxL7FZd9AccETZVx3F1iioTQap7y56105ILKoD1fLad6+lnlax/IzWQAQDVDBhERIdgME1f/6b5+2TxGLt7rXyweIPoq8hVPqr81+Vcl+5nZA4cF+j79Z/l5pa5WoNRMhDPrXIFljEFLAK3Kp91i+z7ITE4YU5L8imXZuiryF8/qfNP8mbC960ExID7rjx7KxnxQgYkVuwxKLRLUPSgwiqZ79l+983C6jQssoy9YinRHalzlozS574+onmjcpSCWE5H/z8QVm1Y5WVlgC8Mu8V+WjxR8kfSQ4Hk/Y9PNKDCKYEIKVJaWlgFaYtnybPzX7OTogvSLh7P7lXSqtKm9+yolZ/2faLjP5stBhmPCdmWeBeRg9MfQBVBAampjVgvuouo6uH9CBCJtisSfitGOINVO4j0x5R27XHG0/MeEK+WvFVyyer4fsMXN/+seGa4lhCN3QZ/eloWb19depqkxVbtgIicEqZCSIkq7VBKXHv/8tfu1zt+BwvTPxmotz/2f2xqRWUFWey3vjfG1UQGw/QAtw/9X55+duXW07ceKNVWAQSQZPEd4PUBnzfResWKTLEw/d+9btX5ZZ3bxGfP4Y7SaN2t5dul6vfuFq+WfuNnRg7jPtqnDz46YPpoUUGXOtGkB5EGM1JxkmKEWrDK7Jg7QK59NVLZeHmhXZiy0Af/rk5z8kNk26wBu9iXSNoqdftXCdXvHaFTFsVG8tQFaiSB754QO79+F4xtRSOC2qjCYuQqjF+QwyTI1Gpx6j+o2QCirpp9yZ568e31E4Xg7sPFrfWvGLcULJBbnr3Jnn4i4etZwrEq1nCdXdW7FTxAol3RM8j6jxlPxos3bZUrnvrOplYPFEMDZWRDk0p82jK0zJLws5TTx8iHC19cDONrjJKGFCwVTVVajoBYwZus9i1IPLHzbLlf2fhO3LtW9fKl0u/tCoq3gqFVptzl75c9qXM2zhPbRrWu7DRmcl1UOGrkJfnvSx/fOuPMn/NfCsmSA9LQLeoCq+PgAhh17Kmw61YsLaBn4oc89m6qQHmA05bfm6+nLr/qXLx4IvVwwB7FfZqsG/q9srtsnrHavly1Zfyn+//Iz+s/0H1uCSlKUKec7Ny5cT9TpRLD7lUjuh1hNrwuPYuGFyGqvK8c7VMXT5V/vPDf9RjoZQrlA5WIAjmVZclqKvj5VHZbiU2RPoQ4WbpAh99IRSnU9Ldo/pgfijQkU6FnaRnYc86u85x1JWPglq3a53aO1VVTrJtMUnMbRGBDgUdlHUoyilCsgml0FSeN5ZuVHlW+yOlQp6bA1qugEyW8XI2jsI2oelDBD4hJ19m4saGBiswJWETog5ZWcoUKlMqlngtItcB85uqeY4UFhGeBBFGWgmhwdtMD0wUP3K7NOUrJdhyMhYNCiuDaamad+aZeaydZ0oq5zlSsNHU4Bo1gfQhgoXYd4Y7aL0giQ3xwdI1uWQuvYhgIu4PyO60b6UcJAbUbpcsgN6ssBLCI72IMF64IHd52tkxB8mBZRG+lAlSYSWER7qpFMO5KY5FcNAkqCMB5RY1/sRGG+nXtmoyDTfIPr62DccqNg5LPzaIX2aroyaQfsUZkIW4ySVtRhFYoaFIz6GhYBdtuN5xfq+tEsa67y/lqcYn2wWRfsVk7V/5UUjlaG3gPXJdHhfHBe+Xr5yH+zGEJcHpiJ9BuFqjdpmwZrmhNwnT1sjAcvCjmTDlv1ZC00jPIvLLK1CA5M9GjTd4fzMhnOgaHNXl6xZbuP/YZsgiCJ9oFfwMwe/Oh9AxYC23JTLwXjWZK3ky1UpoGulZPI/LYrD9o1ZduVRq7kP8PaT21kp0h4LPN+f2RexHo2vEtKCLRBLQiqyG8DN8AmzQMrQVQpjykoxGsBwh0rdYNPkXlCKVJ1s0H1RkViE3z6DikwhUcqbzsWjBjbppDYJ7efE5JuwkDCr7WgifL8LvL4C8AeFyBM6/JMlaKyF4XwaaABcayiiQvsWxTbgfY3Edd6C1gPf0EyTY8pMIpDzT+dy+4C7/JEcwYKaCb4OwRvlZ7gUctBB8ZBonw86DcJcXdiiSJJxW0doIwfsx5W0ZJxuthMiQvsXwL7SNBsxfsLJbC1gjXEtVezIJ3RwGxbQIJEcoO8hy4HvB7wdJRNC6nA7hppm0Grw2LQQJwc+2lsaE5ROQEpTFy1ZC5Ejv9sCQtyDTW0VFshKDwkcz1F5YGPR02YNElyccgiT5GVJ7Gya6UNze6hxIcJkEe544A+c1SNAF42+nMyxtnigTlD2NCumtQnPA/2Gq/+QiVCINffqDik6nr3arz9aeLTmrl+8HrWB/CBfGBZebkDBUhqWQYJcrP8tr8bHHgyFcJsEgmhaG4JM6B0I6q7P0Be/bRBPgkxth8eo+CTICpH9bOltWyjGoYjeqM+gvpxOorMw3lT/YVRp8TjgfpH8ShM8Rp3/PGKC2K9gdQgUOPsaBCs9jxhT8Hlv94CwbxhYkAB++xQ3S2d1KcP83DjmxGWF6umoEy1GX0fK4GlWJGuluDC3cKXxWK/tE2u1RlHS5M+aTrfeXECotFTFIDrb2J0DY4pMowTiB4H3SzaHLQzeqdjqvcTCES9V5Tb4XtAz8PNca1H4oP69LIvBJY7QO/ExtwqU6aA0MmYt7OiXSkeT6CBZf+uMOeRSVeeseZWHF1nYvUh3Mb/3aoDLWvp/6CCprqFrkvVNBQl2TCJVO8qWTVbXcId4rc32RjJdm74cfqgjTE1zT7JHP0dodvEcJrJbCQWtFkOgBeVnGyTUqrZngpVoHnkTQ7IJF0OFosHCCBGg9VHdQG0HN9ctSWIW/2GfNRvoHy7UxS36Wo+HhuuFZB009XYqgO+CgdSBoCXREBaZcKxPURJQWofVYhCBKZQwKaOoenzroJjloHQhaeDZuJuLCCTLZSmgZWp+KTIRrFICL5JfN6u4cF6l1gfVI8cuXqOmHVVoM0LpcoyDmyDYZJmtRYOdA+Py11nqnbQts2Ch+WY46vRxxYXA0pMVIvnpcJVlyCvz60+DETFcqGxvMlp9ABj5TgbNsLHvAQnTihfQEa5Da6lPDir+LRVxQG8klwm0IbQvlRdzkfVIjZ8nx0kuOkk4yHJ7+jBg8IWe2fAsyZIEAxyoXiYXpkCH9EHSHAnCGTLkOJGjW6HFjSB4RRkkOlPOfcFxOgS1oh5z0Q4B7Mm74UqSfLcdIe/mVrJS5LSTEaaBUDQjmxdWceCE9QS3l2hND7gAJ/mUlxhbJI8Lhsg9a59txc+2UgrKVZg8Pj13SEaQYDjkdLfpmORU+YXPdpum46vHyFVqTg3G9Aeo3aBUcMqQHLBLQGjwgj8pYlRYHUCWSAxO3x6cnh1JvKqs1k5LK+xIM4l/lTjWbvnkYIyUoyN9DPsT1LNI5REh9WCQwUG+jQYJRVmJ8kDyLMAyiyUXIQTfF+FCw0rOUdTBlXzlMef3NmlQl30g13K2PcM2+INggde3kNQMOmoIVywXQKP4/uEMPWonxQ+zaxVHI+ia02t1wzSrJUzw2VNelAUUula3il0zcFne1DuIeeR6f/kOtlPDgjEkdLo4p18u4pveyDIvbJRf/J4CAf1KWIWh6HaQOWCcmtCgAP2C8PGMlxhfNI8LFkgEPvzMUcwCUfBBS9kXG++JqRVCqAlDCo0hguT5VEB+O2JXJvv3tuMGNSOM6rMPxmfE4bhrMKReR+NUmJVfBW1zM5GZhFK5UBp/Tg+CLVw6WQvOiEAexBF1XQ3ajnm+JV2AcCtER4Ra09xlyGr51HuQQZLg3FJkKv7dVDaVM/BWmB10RHpugka5my9P3jzwftAyGzJEauVweV4sSmwsN1mEE8vQgpNYzk+xXB4kH69Yva1C/16N5jHkXaWOITAFHorXPkKuhMJfiG/tDNKX4lOYqTktaYVoGXb6Enfm9PKY2Mmk+blNdts+iEmjVLDhkSCyoC7QENTILOnUNAmPuwZFQNB4s0+8/Un4LJXkeRxcipSMU0CJBMpWFvUoe1f3aAwH0Z3CyuKy9eZgtq2WofIi72g/XG7CHoA4Sg2B5B+RFONHXyZOy3k5JKMIT4VbJRub+hk+MQWa74ji1Wkrmhd2rLtBillro2Hx8A590mLyvCK7JUbim27EKiUGGyy1H5/cqO6/9/n/+9oENXFWdFIQmwsVIby8PodW9C8rhVS1wqsIjQ6DEq0CG5gfPxGx4p7NlGsL3WVluz5CizOxOPty8YTqMiBeKvNlyVvsBckT7Hplul3Q6+Yh+/50+fU0w2kwoQhPhbLkMCvYwCOBJ6ZbRsgpe3MVguDefQZHDPlC6KUDfNX/Xk3qcVNTnmEPzuw45JK9b50J3lmzxV0iNQXPoIFZwaZoclNtZzu4wQHpkFkjAgL/tch3ky9LXFk9exw0qE46GHvEt0g/B6CQo2GHKHUoHWGMML8CZ+5OMVg5OxBj15QmeyoX+YS7TdbnpMn/j8bg7kRWGbqLCXLLNVyHFZWtladV2MQzHOrQU7WEFji3oLQfldIKKMdy0ytTlxnHAWKd5tBMfuWFmS3oDm4WGFuFYORc5/B/kMH3CRssyDETI/BNcpCYfJUqMfOyEwhPO6X1pYIs+ziWuv3kyXUM10XJJgKA3xIdv57ozZb/sDlLgzZJtRqVU+9E6OAF1dEB5erwuGdSuq5xW0F/2ySoMJu8By9yT4W5n+IwuxVPWvWMnJwwNq/QuxO1eGdGCfpjkgFaBjxGtgWNnPUykAUaNGuXytf/iYF1DFKSZv3W7Xf3QEml6AO1SrVrhYe2C4TFbr52eavkmsFF+3LRJdB8MjzNFo3GwICFdivLlxG79pG9FvriMvVagPuAxETrisivHjih+XZ0lCHWJcIXkSg/VlTg8bdyiIHgnFBPu0TiZqNJs3PD0CXkFpn4iPJtrUdineL2ufLo5Olr/aOAyNcnskiEb8yvkiyUrZfXWHZa7VLcUHdjFWpCbJUf37ytDe/QUWR2QmoqmrSldJNMwV1f75JTHb0uci1Q3W5zhqcknaOmOTTsiEByU0RAyl8sZ3PHs7ueO6a3XmJehNb/U7XH9ygWnX9fRHrWkXwKVXLRvvri7emT+Lxtk+vJVsmFn1Ftttl6gbLOzvHJE355y3IB+0q1dO9n5U6mUb61CQBxZi0E3KuDXX83aXnz16ChjvuaiboxwKsQvvwYRBiTm52MM5lmTjoPada6+/qIhl+l+42lvhvs8l9vVDb6/plrv6IxAQ6Auq3b7JTvPK/v17SSDenST/OxM2V5eIZU+v3X9tmYheM+QDK9bBvfuLhcfMViO2a+fFORkScmaCinbUBkxCQiTfqqmDfZl9142a/JaPhgr7qhLBC5iOVqGIHVYWhLBgrddRtbwA/M7DnVpWrYKfmPc28N68pX6xVvgkdy8DOnfsaMM6tlNOuRmS6XfL2VVNXutTmsmhU2AdnlZMgQW4PxDD5YT9+8vnfLyBF6kVO6okZKV5fgMTqIsBzdiN1z7V0NP6f7OnM/Wt3zZbhNo2Gt0nGQgA5xOEXqMIQ1QYtZoHVzZ0tmLClG1FVswqDP8pgTKA5LVIUM0uGQ5XhCiU0c5pFd32adjB3iWhpRWV8PEgxHBLLQGUtjKDzdTurdvJ8MP2FcR4Kj+fUCAXFU4LPNAjSG7lpWJjlfNjoKjgepF8ro6wDvJK/5kXVSPgWoOGir7r2QHqDAcGeiZrlaBprXc9MmArCLxaPHhM+s2UK2LXm1IVlGmUnKOQmd6PPCLC+RXIMQBXTtLblaGGpCrDoAaAZsR6UYIW/l5z4Wwevt37SRnDj5Qzhx0gBzco6vkZWaoe98zCo+X3SvKpGaXPyqXqD5YjwjrBh9zZq9FxZPX8akPcUPoXN4tV+L//4EILlUIaQj2Ppzb4QAZmNtR9GAFxQF0gfJ7Z0thP1ifWr/DgnW5rGVWFTV+WbNjl6zYsk0Wb9wsW8sqxO+vNW8lFYnBW4GwHPNzMmVfWDsSe9/OnaQoL0c8HACDy1l/CoqGWy5dUyWlP1fgy3ZiC+D2aKIHzMWGGKeNGzErqueiRYPQzWU3WS4dYBuCi93TEHRLs9A698/qYKfEB2wlfSV+cWW6JLPAaymQDRKDepLhcUuXdnkyAC3p4X16yn6dO0o7tKwet0t8hi4Bw+7JCn43WcRgHqC8GV6PdEV+D+rZRfn8Zw86UI7q10f6dmovORlcdGgRoC4FSAJNWYHdKxgXMMFKbwlYLm6vi4vAcosnr+Vj1uOC8Fm9VQ6Bi8T95vdJVzJ0ycqV33UaLJmuRiaTsgTCvhkh8H0XWq6igQWS2R4hViPBOf1lzrUhqhFYlyKw3lxaKmu275ZNJaWwFmWyDRaD5Gg0X9HmOVRNMw2Sp2VIUWa29O7RQXp1aC+9iwqlMDtLcuDykKxs+RWprW+FBq5j+EzZvrBEfGUBZRliBRYXft6vG8bF40fOet9OjilCFc9e3CkXwyq8iJYiPx3JUJiZJb/tOEgKPVm4hbrVyNaLN6+6VGMAKr83x82+W3Fnw9BGcFmSgnkIEoPKzwCb5NhVXinrVuyUnRWVUqJXS4Xul0rDryxINWKOQRlZUuTyoFrC/9CeNah4oenfijzuRoUWujOlHcqknQevOM5xeaVjxzzp+Ss+o8rKumXNmlD+eti1vEwqNtXElARBuEFIPWAsdpky/OGRM7nbXUxhl1QjuFutTHscmtQurciAOyvKzJGrOsOwIWBmhVLfSAD2eAT8xlbU9GacD0Z9xwQ041ntvcoyaLAQUWmRDZKCwnzuXFom5Rs5EAX3CySpsolQASJciiD8PK7UixD0el72eWSp6RGvqvW9Vc/GoKB/juT3ymnUmoUD81e2vlp2ryxXZRwveL0uxlZPjhlRPNJOihma5u4YeVkCMgJH29TIbRqh0JWlSMBKh5+p0oyAuSzg0+/zmBoX4PzkQksTK1Ahqnf5pGQVAkXFPCs9GtD3pmWguNu5xdBMFex7oGEFaL07ZuRIn6x2MtfMkl+o3WRfBPKjrsky041btq6nIy0oKi5gfNMM8J5rdgek9JeK5txuVAgETBLt+rueOo772cYUkWnBOHlV/PIHlOFyNbktTdAnpxCtCJTJNP1+vzEZr5cbVcYRY24ufkAydOiENjzWg21sySs2V0v5erTkLdAMuiWZ7bziIoGRReaS7h2JYkB5uTXIVN0T0UwYOCsyA5+FyjcALieeHJd44M7xN6MC7k9HXLB7VbkaV4k3E5g/l9udpWnGQ/c8dYTlx8UIkRGBeFQ+EJ9cBPfoE2UZUtw6uGH/C91ZG01dexo1dGzJwqrzOaNx3N2z1ChlwKcd4/a4usQqRqgDKEQJWsjKrT7R3M3UDmTLneFSLXUoBaWdW2G4ZQGkKczV3bLW5PrTEMC1vfke9VuKbdEAny9dXaFG2eMRF4QCZwp7PO7DDCPjbjspJmi6FGtjjmyVgfIxrAL3J+KeRnujq1QCrJbHdM1pb+T++t93ff/v4slrN8yfv6lOg3js2X1GuN0aCjQ+mafusluVrbonqxlKBtC6GH4ExztAqHrmhWe8oS2GSwa5dMkKw7cyU5N39Qz1YLlQusqAOr93jnhz0bJFkUfmrRKBcekauEQ4jjkauaRqF1xy2HFn9P5m5uS1MZmhGh0RiPmwtLNkngyRz1iGuMJ+EE7LSA3wjjTZiFjgj2sf3h1yD/3bxw3O1dyZY6BbHUI0tjEB9dZA6+Uv1yVbTcOIXlnUN1wuqd5eIyY7KupdgoqN8FSNmRzgCuX4iHxteOQHWI2QBhz37spA7NEnN6r8qeC9NCC7lsMlQr5a4gI2F7DmXriKBw05dZ9J33y6pvZTo5uF5hu0J2SZ/CLXoVm6APHDB0ipAR1acsWWw6rtLcjPTTJeitVZCHiy8w9F5XVnnBhPsKVkn/quleVQZGhdlApDkrJL1pMTfuk4eT8X/v/PsAz1sQ0MmYP3wrV2dLky8r3RuUW4BxUXrKyw5xHZ6QmGcpHcriFZXv9ddlKL0DK1nYSIYaxMlVy5GEdnI3J7CQW6XRGCSpmoQuJd8DdNWCpdrmjqwdOmoR3t8biyow4OmwHVk7TdBxeCzkn0BcLvs0sWEbKdUhe8IpvDabq3QeBcDBLsxifCVjK0OAPxQVRxDLLBe6kpgbvWMu1pMdTCKk0b8Zdnjj3BTmo2YnMroxFGPypfyGq5HrVxEgqLe4p+jatXqV4mNkn8pVgSg9ci2axerG343TH4nfNAgs9VSiNABQ5IaCUir+xFKt8c+eKUvYCyIs5ozHVhMSxDMLwAblAQ63H+Hc73pjQEp0JlFqIFibBBUHHBthqpUGMbsazM5oENmcftzjMN86E7xxzd/McGANHHCI3hJ1CAAfVMmS2Hy3tI4Tbs65GaA2mHc2tj4CApgtIU+Bl+h8KatXLNXsHFuP4LoNsd8pi8ITPgMjeBq0adkJWbbd6Eitwn1l2njQI/VYPgOSPPA3cHNxHpT+NzHAOpQsBMlyScK8LLbYXyD3LrkonjD2Ah1oXrKSLwBQ/crgIEyhKBUrPhUG7e0ua5efECOzs8Hncvw2XUFE9eN91OjhqJuZ1bpQdcl/3Qah+OChiOXy2EFOG4EMqdjeMciEUR+g97lcSEonOcP4B3SvHKRfkr8IlvEQcU43xBuIX64cD+Z0MyFrhdrl7x6jEKB2sahkc6Hlwgbigh8h8R2Ppy+kL5hsZbYj5b5UK3X7oicH7Rzz34w1cw85LXI1sK98trOh+4iBmAz7uoRGp2t2xqdTzA/JiGUWEartPGjpwxy06OCsm4I01GIaqoBDl0EEBABLd0RCpX0RRCMqD01ugPn6sgUoFjPl1hM97bDruyJdq9i2rjtvHHDvBkykKUXUYCQoQGYICe1cErRQdFPg2DFV21vUYpYmOLXPiYifPcAVgGBMmG2/Yaw6PDAfmS0yVLkaJR4CdLfq6QsrXWdI9UBK2mHtCnZ3nbnzX6Tx9V2skRI7WonQDc+fix58A3/kDZniQQgVCtcXe7NWYNRNAis4dm24Ld6jVcrTFY/h+PT1bBJfoMgXLY+AC/58pwSedDC8XdxBgHFZ8DgzuXok1KUnlFCnuTsPvUzIEokaL8jh9cHqMjKjdpJCDYwldsCk7DiKAtQl7dmWjhw4wyE0zNxf8CzZBOkMaCP17Dm+vGNZsigabGQUpWIS6Ic1dzA1jFUoW6qoq0i1YVjct1251PHT3ESokcbY4IYmq5ESlfAmBNw+C05abzwyyzGzVc3qmnBXirQDOlK4TWoBEdx7UyGv9dvMUBQZIgUJ348QIVKppmJQLz96Hgjd3KHtDSejxae5e4xt4+7lQ+IixitEEiqL2bkg/kga0spy5bc3WayBS0IbMwfDcqNaUdCMAeo0K85kBCag8SXR7OYWqsY9UiXtm6Kqnambh5RHWhcp8fEON53MlUN/IcCbhZAj47XMusutFOightjgiGmAWpYhGYDfr8nKoQqOFcBfuNEKDZp3vEkeBwwW1nKD/BxZSdwhCBaYwLvHmesNdRccE2nyJCckhg36+bE0DcNZph3KPrxu5ILCfhwnczXdpdo54+9Vd2UpNoc0SAyc1LER4oUNF8ZX41ZUH54Y3kjcEgJ/GFQzfNWjnFtr4TVD6kWw8NI5loFUICyf4qxAU/My4ITZREgQv3PaaRO2bk7AUom8fVXgiNwI3C5DT1NVUlMr9yU9Gkbd+/IHfI/8ptcg9ez5fbpbP90QZoe0RIapgcGmzpqrZVNz0Nw3aPQikxg+OutW6tU5hJeAS7b0OCPw0ulayqlEClnvC4ICQ8VthvVhmPGoY5wxPi3tXgEzL7U8VWeXPrInlj80KZsmWl/FS17XCYx79KljyMj/wX8i1I8b+hCNHmiIBGroxmN9XAiixfVynlm8K7I8y3N89tL6KxEwErUEbwY7tGRCekZuG1zq3iRPU+wS2qcwEbzEMZ8kBSRuqGxBNckaaLqfZl5zoSI6DBRTLLuNQ2CC5r5b5RU3aslPe3LZN1sAYBmlZ+hAXDwRWONJrQdZf0kQwQQ2Sq3CVD8boHbc8iiFaaiMl2zQKyxV6amkYCVLpHahJerXtgfXfAl3NrEwHHmfXiBNVtSiJl1SUSoazS9horLkgBU8AsmLrpd5tqTqECR411U3+cZUDwv98wZDJI8H3pJtwrbqqxrLOgONjikcE4/kBGypEqHWh7RDBNOOP2SaoBlcj5/btWlIu/MkyXJRLVJLxarSJvpwOUvrbDwx4k9h/WuVV8lzFG/daev8Nd+zh6zKkUjSpTwkAf1vT5dJ3t+R74At5H/X59Ll0kPtFoduk6WVKxLbo8M5TySBcU2NOIHtTisjZHBDChImUtAkCl9MM/55aJaovIehXMvLPrk4NhwdtgJdIC1AY96y5a3U1seO1Qs015yg0H/Hx+QapohLpvrcbj8dZZdPPErdN3m7r2FwTyVZt95TKvdGODMooIlmUYgtereNr2LILLtRnW1GxW4SUIdIuqd/pUC123SQdwzgX9atcJaDDfVoEylL4+OLC25+s48OR61IzT2pfkb3GEO9KBvUSBpEWjVQpT1WAn7HG3zPxCdO2ZJVXbpEavvwojClgFca2Mkpw2RwRQfzkK2ZfCPFCgUpZvqpYyTsNo4MogTujAlUgW6BKx9a8PpgW/SUuSyUX69q4YhCLcLr/VW5ViBcJ7RJa2ZO/M3mwn1cGiqi2PLSrZsqtFTblVZH2lRA5tc0SoqQrshlJsSoWAsCkwh2WchrGtXmsNpbbcI25VY40k54a4nfYqTrDGE/j9jMK9UQRvP1BtquCcUylSzUIyfzDcG0aPnh6yyf9g/TJXme5rfHi8KbBB8KCIPHJwmyNCwFPInahWppIbEBbIopqGgeDZ2k/UyjN9enahcuIcicBJdqF2T2iPtBxeA29x7IGbFKv4yE4rWc3r8hnHqVcWzJ+YWvgnpGapsYDa/QPNAxkAA9vmiPDUyCk1mub6ualRypQBdFRNw7AfusFzlYwmkxPnqC8d0fKHuh12pxbQIuBDwQCbX2Bry0U+VVtoaewPpxyQUZe2zD5pCHp9seCvIpwE2hwRCMPQlyZ6dVpLQGW1pmGU7Z2GgSYzo71XvIiUOXgWDiqIJhHsblNKTUkAcUGV/YnURMCPCvIFFtunDeGWLbivlj0EmeXow1U02dAmiaB53cW6blakQ5wQBBWYPTvcY5QgjTkwlpfngY8QntTdYBU0rwa3yHKn+Xxozng1+EirFL19t1sta18UMOUXO6khVstW5H9ei4Jl3r+G6xiyoE0SITvL9SNufn3qugWhQTKwq5OLelSvitcl+e08cI3CW4QuoksmZ5vme1R8wC7ZRG7R2ByomEWT+Y/dPif8evRJauJEo9v2NAmWgUs+lwmypk0SYfQ106FJ8lXtOStpAzT+VGaOM7Aiu+S5JbuRWsyDFKl1DC5FoMotqTGPqDFw8y64gDPs0/Dwydto0JY2uhwvHFhmupTiGo8HT9skECcUq56JdAN0mCPOakFPpa5iAM6/D4d8MKdLB49UlyMuWF1p+VQpDHqrqJcqw3Q3TYQnESfocjfuqSoqTWY7QDHkEdBgHpPaLBHcurvY0I1N6WgVqCxcS7xzRbkUllhTK8MhCyxp59Nl14oKFR8oBUhh8HkVcNtm5nTfvsZOahzcpd2Um3BUoSxDU/dnabwhAXkC5nKcOgPaLBEeuW3mz4apfRGcyZh2QKUbcI9ytlZZzAgHvJe9DnHB7uRv0dgkcBtcDGToMmn0JT/VmWzXKMbJS1DsCyHfK41mvwCLpLaQJBRD1uH/n2S83Cqj1YwjhTZLBMLQzNcCKTiqGgloAzhq3L6RQDmIzr5AJJvZJR1cW2AYxnpPhhb9A8YflU+lUk6Cov8R6v0xXreheKohfKbKDvHLNKTfJRlyJIjzAuq8jhlNQxWIHUY9MbSgSvPO8Hhdg3XO9EwjcCYxJ9WN9FarBrAxbDFd8oQ/E7qR2vBkcJMu85+P3DjjBjupebhevNIBjo9PukDDa3BUgtRytUdvGLRpIhB3PXPsvV636wHufpBOoE0f6DLkGk/TY0rlpibPgAg7UN2p6gIo7w5Kqwfk9HEjZzZ7D9Pmok27RgoB37903ViTjkFzD3uxflPIhuXoCNKkMtW5XYtpyqfJIAHR5okwduS3603DeCnV+9brg44cXaNIwBiR85FS1fmjNYBFDiBoe8JOSjgciwCYRuAlQzfWpotVoEJzYT6XZ0YKTsMgIVIRfJg4zMGUrB0zvrKTEg6HCICyCqbxYrp0pVL91a4VUbTxneEacc5yqlkFZQ0ChoEw5snRLdjlvKVwiGDD5zNehHlexglfqQ5qC6dXkwyRght+tXzyfuzB2AAl/s6QLt2n2UlJgUMEG4/dPmeDZhqjDFN01YOR4uBi/WiyyYC5SEutgJmuqO43NvgNuf+SSyZFFvnHCQ4RauGRm2f9xzTMNyPdcDZZIAFCLdZvDNa65jDbQCYDQRab8tCEkTN/ss+SBocI9aD55W96wFifyvGCIkJjM+3CgEs6UyVG4L5EiMs+3plZ9bydlFQ4RKgHzkHSdWM0NSYVXSQqcjakqBltO90p6ym8yQUbmYBf3x4IaP9v4p/mc1PGpMMhQgjk7Jz1kmHoT6eii0T1p69PMkSLIhAhEzRIJhHYuJimiThMu238LTN/tJOTDocIIcBuPCNb/l8gYHwaavflZIJE4PhBFiRacCVbuOcmJApqJ2/DfPSRm2a+aielBBwihMG4P8wq01xyA9ykFalkGTgottF0yQ4zer8tGDAniwger4su0ceZeZ6/2UkpA4cIjeCRG2b+7Df0PyN4LkmV4JkVtgUk+ET3qhmo0WCh4ZbvIMkYYSYJ/H5jgRYI3KSWyqYYUnXUPWUwe/L61Ued2muxyyVnggxZqbC8k5W2GVaBu133buSBILVRBvJM0jOkVBI/A5Uk0P3GEr+pXzL+ljkr7eSUgmMRIsCE24o/NHTzT/ApylLFMjAXn+se2QBCRIIvDQ9cKi3hLR9jrEBAX67pctmjN89eaienHByLECGKp6xbPOyMnj+jPT0dZMhMtmUgEarwfxvasoPteUThsBTu0MdwpYhE0lhZgoC5xhDjsjEjixfYySkJhwhRYNbkdYuPOa3PclMzT3G7texkk4GVx6CZNmG/MC5SFfJIl2gnKJDIyrZjgkWaIb8be3PxfDs5ZeEQIUoUT1m75Ogzes7WTG04Krsw2VtHsoVfD/eoh2aqNQf1QZdoPiSRE+4UCXz6F7rLuGzczbPCb+SbQnBihGYAlTvD8JvnBALGd8nuWiURuBD3I7g+JfUcn3UgyEzEEYlq7bi4iSTw+YzXtcrqCyfcNDuyLVlSAA4RmomxtxUvNkzjXASC05JNBio6A+EpAc+eMQLOW5gMcvCBtYnIHcsANKyq8Rn3V5t51465Zz4XzKcNHNeoBUDMUHbcmX37eDJcw3U9uS4SlZ0DbXxoCN0kWoI5cIla9iSNCADtZ8+Q4dcXBky5evzNM//v2ykrkzqlujlwLEIrAZ0iUvHzgFcWGG6ZCRLUdZRiDzUp0TR1WMXn/TXGKSDB59Y76QeHCK0INO+ME94KZEip3ZsUT9AdMg25Y8yI4usn3Dl7q52clnCIECckawo3f5YdqYn6ebdmpnzXaCRwiBAnJHOMIUkcTGs4REgQyAtaCdW74pR6ysGpkgTB49boT3+PyPJp0zB3c86SIkWKNd9cUJ8q86kSCYcICYK9k97aMSNmjfAY5hBDN27R/cZUuFDlHIQiKaiACScGfo+/a+VBE90wNui6+UO67fzXUjhESCBM+4GoD46ctWrMiOInft6x8xwz4B/q9+t3Bvz610bA3IhPmN7axIBCxoocvA6vpxQf1/dmqEEwnx4wfvbX6B/4ffoVLvEdopnG4yRGW4JDhCRi0uiffGNv/WbJ2BHF44d07X6Sx+U9OhDQzvD5jPtBjC/QMq81dbPMEDGotBQShJuQqSdPUqjY9ST4PoUKze/x1TDMANyynYZurvD7jXcCfv9IzQicVG0Ejh47svj8cSNnvfbIiLk7QBejbdkDZRgdtAT3PHncfd4s1999NY0PplIRoXwfjh0x8zw7qUnc+vxpHTzV5f0Ml9bNbWo9RTf3QbM+QEyzK2sOAXgBWvlO+GitPirNQCyyGUk1+KwPLd0aU8xVYMEvLs2zQTMDG33+vNUT7pxqPac2BO5+8pgrM7I8/4rkngxf4PiHb57V9PPOUhwOEVqIeBIhFEzT1O6/f6A1mbRvJ9e2ioazKNz6Bn+HnRnmpk3Z5sSJ0W+X4hDBQdRINBESgbZIBCdGcOAAcIjgwAHgEMGBA8AhggMHgEMEBw4AhwgxAAeM3ZomHs0l3lrCc6bbA8ppCead4898GLgSlZLOdxQaDhFaiIAYUqH7ZE11icwr3SjTdq2Wz3f9LFMhM0vWys9Vu6TS8IEQrrQqbKo6iRwwdSnH/ZUEqmW3v1od+5DG9xXZPXFfDJoQOOMIzcXd0lt0ObO9J+tPuss8tNRnP/i7/joElHA7T5YM7dBDDs7o/OFjt8xO+XGEvz5z/JXlLt+/5u7YKGtB8FKQoNrQJWAYku/xSo47Qzp4sqVnXoHsrK668tv7NqTUztbNgUOEaHG7HIn/f0bJnYcmvoNKa2r7UZDD5dWkoyv7663eyuGSxKdHRoLDR3f/81qj5J/byu1ZGPW1JEh2pptSDfkWx5PELe/JWFlvvZlecIgQKe6SobAA90D5T0OF56qtqOu3/k3BKu1LZByUJlVxs3QRr3yBexwYEV15T/T5+OoXzp59CeXygkyQtNnTiHC2c2kKVIxj5e+o4KfEI4NRyRnNbs/pThug0Cx5x0pIQRwrF0Erro/qHtkg8PNuyYccj+NL5BjQ41T5Uaar/cdSHk6w3BhulxOh9tMgt4EIuYiMo7cCtcHvmiBWaqNPs5tHkoFl5JbukHFSIZPlTjlOvZficIgQCqNQLnfIjfj/Hir0ILVtXHOtQH2Ysss+Sk0wfy29V36frqMH9sWUT0CGkXJxs+mVEDhEqA8+x7tC7kPJPIWzdqpCYwX60R6ZYp2kKDQEvgZKIBbRI62DJnmQx2FnnoaF5bNNUhJOjFAf5XI/SmWUIkRL3KD6YJOjyyYo2V9ltuy2ElMQPWWztJeTUQb7xMwKEh4ZgvLsJb+SqTI39eIGxyLUxh3yRyjAX2NOAsDl0aRfTuEsmSCr7aTUxCTR87SMJ9yGZsTEKhAsS1oHj/xesuWfMkIyVXoKwSFCECNlGP6Pg7hjTQKWcr6ese6ovD6P2SkpjfIxvvcN3Xwp5v4CyeCVKyRDUu6pmo5rRFyP6slBS+WRg2MaExAsYVN+McR17g/3b5xnJaYBTpCZUNwTUCY9Y+oisZHR5Eg5Sn6Ei7jMSkw+HItA5MmZ+H96XEjAhfSGXOcf619oJaYJHpFdUNo/ggxLQYbYgURwwSa44IKOkAIrMflwiGDhIlS2K6YukTV4RhJcjrhgmpWYZpggi1AqvwEZFseUDGxw3HIE6HCBlZB8OES4VTqgFA6Lmfm3ukhZ2QtwzfPSlgRBjJUlaCDOFb98pu4rVgE0ockl9lHS4RAhC/GBhv+xgBUPBKA0L4MEZ4AEc6030hxWTxctwwTcnx6TyNKKFQalinvkEMEn5aiQrS1q6ViKbC0D8gP+X4KY4zqoTFo/OKMBJkiFjJc7QPBf4z5/VPfbUu1hNzXtcQrAIQIrWOTjqEuCxGHLSIUw0GIG5G7YluFQlndTfZp1i/CofIT7PBFW70Eo8tZmE4Lf0eRnuV9S4qGDsTBy6Y9D4M+75EBU8IF7LENtC8FjCiuPYil/DZyERTh6BApxCwj1mcyUapy3fvA+ZyP2OV7+C0JwJhYn6hXYyt00+Dm6kCJ/kdNUGSYdkWS7bYC+aob8EUf/A+mJysoEMSxfllVmwInSVJfiBpx9DjJ8jJS58phU4bxt40bpjrI7BWX2W5wdjnIqQtm59thFvtYmSUC5jX+H9XzGSkg+HCLUxw3w8HNRmYaaLt0VFchlydtRUjtxvDRdV2AlDLdJL5TTEBwdAdkHDUcvvHaEbIRshsxFWX4AEqzCcYpA5P8DnJpZgORHJzYAAAAASUVORK5CYII="/>
          <p:cNvSpPr>
            <a:spLocks noChangeAspect="1" noChangeArrowheads="1"/>
          </p:cNvSpPr>
          <p:nvPr/>
        </p:nvSpPr>
        <p:spPr bwMode="auto">
          <a:xfrm>
            <a:off x="538163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5" name="AutoShape 4" descr="data:image/png;base64,%20iVBORw0KGgoAAAANSUhEUgAAAMIAAAERCAYAAAApPHgEAAAAAXNSR0IArs4c6QAAAARnQU1BAACxjwv8YQUAAAAJcEhZcwAADsMAAA7DAcdvqGQAAETiSURBVHhe7X0HnBRV1v2tDpNnGBhyFhQDgqsiihlzdl3jrq5x191PRcy6f9dF9jORzO4qhs/VNazomgVFUYQBFBAVkCySc5g8091V9T/nVTVM6J7pnuk4U2d+d7rqdXf1q/fueffel0octFq4IadC8tWZg0bhsl8dtC6QBA9DDoSUMcGBg7YGD+QZyDJIRyY4cNDWQBI8DTEhNzHBgYO2iAkQkmA9pBMTHDhoa/gfiAEhEV5iggMHbQ2HQ3ZASALKRRAHDtoUMiBTIEESrIF0hjhw0KZwDSRIAsr7EAcO2hR6Q36G1CbCXyAOHLQpPAepTQLKmRAHDtoM+kM2QmqTYCtkf4iDKOFMsUhfsKeom3W4B9sh26xDB9HAIUL64iT7tTZKILutQwfRwCFC+uII+7U2aA04qOYgSjhESE90h3S1Duug3H51ECUcIqQn9oN0sA7roJ396iBKOERIT7SHZFmHdZBtvzqIEg4R0hOhSEDQSuRZhw6igUOE9ITffq0PukwDrEMH0cAhQnqC4wVV1mEd5EAOtQ4dRAOHCOkJjiiH6yH6jf3qwEGrBxfnfw+pPb0iKLsgjlWIEixQB+kHKnwXyInqrC4YSHOE+XN15sBBK8dBkNqr0mrLJkg/iIMI4ViE9AWnU/SBhJpqwS7UaohjFRy0CdAq7ISEsgpcskn3yUEEcCxCeoNWoRdkqDqrC0634Oq1eerMgYNWDg6gbYCEsgoLIaHmJDmoB8cipD8YMFPZj1dndcHdLOgiOVbBQZtAXwiXaYayCj9CCiAOHLQJPA8JRQTKaRAHDtoEToCwyzQUEZ6FOHDQJuCF0A0KRYTNEO564SAMnEl3rQecms35R6HA8YSzrEMHoeAQoXVhhv0aCsdCNOvQQX04RGhdWAyhKxQKnJHK9QoOQsAhQuvCOltCoRDCJ+o4CAGHCK0LHFzj6rVQIAkc1ygMHCK0LrD7NNQSTqIG4mz+FQYOEVoXqOi6ddgAnKAXsA4d1IdDhNYFrk4Lt7cRp2CE2/2izcMhQusCF+SEe9L+UohDhDBwiNC6QGsQziKEG2xzADhEaBtgb9JM69BBKDhEaF3ItKU+voLQNXIQBg4RWhcYH4Rae/CK/erAQZvAKZD6M08XQJypFU3AsQitC4fZr7Xxf5BK69CBg7aBSZDa1uAXSA+IgybgzD1JF1wsbjlIvFJmP/8gE3VXhZhAg1V3Q+m3SIa8Jh+IIfuq94kseUlWyQj5SPyyUXQZ7UyxCAeHCKmEWyUbNZILdS2AyveBelP6QtX3wWsXCEkQ3J6Fbm0HfN6t9iLZgP9v4Xs+u06ZdrGswxV2SQCigULcRduElTBkDa7PPY/WgyKVcgDe+1PbHmxziJA8aHI9FL8ALbiptm08FCmDcMw9S7mizANVZ3tv1RIdHSL4SgSPOa/0G8g0dWaBjx0/HxKs4eArbQK/Z+BPkxocc0+klZDvcc5tX74HFdfBevhw3GbgECGRuBOujKGU/kgIFf9QKGJ3KHs2lFnbo6RBiQZvQxgREBmQSyCMDsJNwSNY+7UlgE+bUoHj1Xidj9d5yNMckGpRa7cYDhHijTuh6FaLfwZeT4bS94ZbkqkUtLlKXxu0GNz99FUIJ1oTR0OOgzRGglAIagNfg5bIp1yqFTieAvkMZFkoj6lfbFVwiBAPUPkNOR1HZ0OGwl/vpRSLCh9s9WMF7l0xFxLc97on5CII02PxO0FCUCyLsQJHM5H+vpRLsfxTPZgk7eEQIVa4HqqXK4fDxbkCyvJrKH8PVbpU/Hj11fD6VPYPIMshuZALId0g0VqDSMDfCxKD96TLEvz+JKS9gt9enc69Ug4RWopbpQMUgS3/lSjNE0AAr1LORKgElZLPxvkXhEtuzoUwSE7U8psgKXTZjddPcM9vwpX6TJ7a46SlDRwiNBe3oN31yh+h9NegFPtAKfYGu4kCe4u43/VkyMkQjivHwxI0BWoRu2t1/Bmq9+lpqUT4/o+wDzxMOThEiBa3SUeUGpX/Rihinz3Kn0gCBMEWmSToCOETEpJBgtqgNjFPJv50mY//j4IK78vE1J/i4RAhUtwj7WH26f7cCEuwnyJAMj1i1hyX6nMBJh8glSwyhgMtBPOjyyzk9VHEEB+m8tiEQ4SmMAptXJlcipK6DxbgQFW5ySRAfbAFTqX81AfdN/Y1mfIlyvB+GdfobnxJg0OExnCnavkfhLJdrBQu2a5HOsMiRDnK82lY1PHyiFo1lzJwiBAKoyRLKlQgfC8qsItDgBiB2kaXyY8QX5O7QIcpKj0F4BChPm6Xw/F/AiqMzxtIbbcjXbG3h+lFWNpRIAS3rU8qHCIEMQptf6lcj0p6GEcFCeuLb6ug5tFd8skyWN4bEU5/odKTBHLTAQfFAvI4SuOvaKGyHFcoQaC19aju6N/IUVIpPWWe/KS6IxIOhwh3yGBUxBuokPNQMVpyqqENg+WtSQY08QzY4Z5wSGfITNUxnFC0bSLcKRfj/7/FKwc6ViDJICG8cigs84lytHwrs2SL9UZi0HaJcLvcjP/PwhUqdEiQIrBcpZ4gxTkyTH6Q2bLaeiP+aItE0OAO3QsCjIF4nF6hFAPrwy3t8P9sGSpLZY6aVxt3tK1eI/YMlckDKOi71bkTD6QurDlLpfj/BxmndueIK9qORRihVoVNgB96myKAQ4LUBuvHpbavPFOOkk1wk+K6iXHbIAIXzWTLU/h/gzK9DgnSAxYZuAL7DJBhC8jwnUqPA2iAWj/y5G8gwfUOCdIQrDOO7bjlMdjy86zE2KP1xwjsHdLkcUj8xwh4/aDUD8LZ5FBSscSZ11CNRCrlmfkwZSvk1zIetiHGaN1EuF0uQQFy78+cBpUcS9iKpHk06VHYQwZ3GyzdC7or7vGvRq+R5duWy6LNi6Ssqsz6PKcXJBMsD93Kc/d23WVQ10HSu31vMU1zT56Xbl0qS7YukdJKxKypkGc68rosh5wN+8C9mGKG1kuEu+V4FNh/QYQiVYnxgK1MhfmFcuGgC+WiQRfJkb2PlPysfPG46mpNtb9aNpdvlilLp8h/fvyPfL3iazEMZCzRUZqd54LcAjl/4Ply4eAL5dh9jpWCzALxurn1hQUuIFB5Ltssnyz9RN78/k0pXlWsiJLUyNKazl2MOv2NTFDLkmKC1kkEay+hz1Fh8RsxxnU9Ho9ce+S1cscJd8i+HfdVLWkkqA5Uy1ervpL7ptwn81bPsxSLpj/eAO9c+LvgkAvk/tPvl4GdB4qmRZbnmkCNvL/4fRn16ShZunGppZDJ0h7+tl9el7VypUyKTQ23vl4jriirkX8iOD4pbiQIiPTr3E8mXjxR7jrxLinKKYqYBAStBYlzySGXSI1ZIws2LhBdR2bjqVjIc6eCTjL+vPHy0FkPSdf8rhGTgGCeB3YdKBcMukC2V22XxZsWWxYtGWSgVXPJIGkn22WWfGsltgytjwhHyJ9RSPeowooH/CKnDTxN3rv6PeUGtQRZ3iw5Y/8zZFD3QfL5is+lsqYyPooFEhza51CV57MOPEtcWvPND12oCw6+QLoXdpdpK6eJP4ACSQYZCE2OxN/XMkfW2ynNRusiwu2ggUsmooBy40IE1PlJB54kr1/+umpRY4UDOh0gB3c7WCYvmaz88pgqFkhwQLcD5O0r35aDuhxkJ7Ych/U4TLrkd5HJSycnzzK4JRv1PBDR4NuIGlq0l1LrIQI32OWzwhgXxCM4hkIN23eYvHb5a9Itn1vJxRb7ddxP+nfsL58u+1Rq/KjTWCgWvK1eRb1k0pWTVK9QrEEy5GXmyWfLP7MSEk0GNnZe6YW6yZDZYmeieWg9RDgG7pBHropLXIBr9unYR96/9n3p276vnRh7sMVul9NOPvnpEyuhJYoFJcnwZMjrV7wux+3DHYHjg2F9hsnuqt0yZ/WcxAT89UEycFfxYaBCC2artg4i3CYDUAn/wFFezF0i+3pP/PoJGd5/uHUSR7CV/XHzj1bPTEtqB+S96bib5KZjbrIT4ofDeh4mU5ZPka2lW5NDBg/+NOkph8l/EDo3qylMRrZjD7fcAekSF5cIxcq+9isOu8JOiC/cLrc8cMYD0rmwszWI1Rwgzwf3OFjuOekeOyG+6JzXWUafPlrcHjA31g1RJKDqm3ISHKTLrITokf4W4Q44RZqMRUFwclZsAUUsyiuSFy97UboVxD4uCAcqFhVq6tKp0TdV+J7L5VIW7Kg+R9mJ4VFdXS0//PCDkrlz58qiRYtkw4YNUlpaKh06dFBjJZHgwC4HqlHoResXJUer3NACU/rLUTIJLlLUW0wmI9aPHfiAvd7yHgzjOc0ziE3AL3L1sKvl/y7lLI3EgiO6Rz15lKzZuSY6MqAcDut9mBTfVCxZniw7sS44ZlFcXCzvvvuuTJ06VdasWSM+n08J4fV6JTMzU/r06SOnnXaaXHTRRXLUUUcpgjUGdqee+fyZ4tNxneT0IrHxulfGyUNWQuRIb9eoj5yHAj8rLi4RWlZPpkeuG3qdnZBYsHuWLlnUBEe+rzz8yrAkmDdvnlx22WVy6qmnyuOPPy6LFy+W8vLyPSQg/H6/SuN7jz32mJxyyilyySWXyI8//mh/IjRO6H+CDOk1JPo8xwqWW3aTjJSoezTS1zXiGoNMuEQeBMpxig1O3v9kufPEO5XfHgkqKiqU8nzyySdK3nvvPfniiy9k4cKFsn79esnPz5fc3NwmW9Yg6CL9+4d/Rz5ohXLoVthNxp4zVtpnt7cTLXCO0AsvvCC///3vZcECeyQ7QgQCAVmyZIm8+eab0r17dznkkEPsd+qCA3W6qctHiz5KThNLIngkH1q9U4rlaysxMqSva8TYQNTGstaDOWIJ+3ovXPJCRBZh48aNSsk++ugj5WvXbl1rgz730UcfrZTx/PPPV+5HYwgYAbng5Qvko4VQrEhc9YDI74/8vbxy2St2ggWSYNSoUfLggw9ag18tAEn897//Xe699147pS5+2fWLHPfMcbJ+1/rkkMFyj35ClHC8PBP5/qrp6xqZcjVuOvYksMGBouP7HW+fhQYDzUcffVQpNxWNwWY4EhA7d+5UZPntb3+r3I2vvvrKfic0OL9HjQFEeo/43Kn7nWqf7MVzzz0nDzzwQItJQPAaf/vb3xTxQ4HjLAyc42KlIwENnSYHSbZ6hl3ESE8i3CP9cLPnxq2wcd0DuhwgPdvxyXyhsXnzZrniiivk9ttvV8FmNKAyzZw5U8455xx56qmnGnVT2EefmQ3L0RQZ8H5eXp4M6lZ3BHn27Nly1113WdOnYwTmn9dkwB0KHGRLKiw/51o1ATNCpCcRAvJbuAp8En18AL08tu+xku3NthPqYuvWraon5Z133rFTmgfGFCNHjpTRo0fbKQ1xeM/D93SnNgrked+ifWVAxwF2ApJAMLoxZWV8QmxoFBYWquD5rbfeklmzZinlZixAkvO9cNi1a5eMGTMmpJU5sf+JydUsZkmD61ypHrIbEdKPCJxTpMlFcSMBrwt/fEjPIdZ5PVRVVckNN9wQtjWMFmypH3roIZk4caKdUhcMetU8oQisH1fG5WTk2GciH3zwgUyZEn7n9aB79sYbb8jFF18sw4YNU27epZdeKq+++qp6b/jw8KPpH374oXz66af22V6QkAzak+YeWXWYhVc+aDcipB8RNBmIGxwYz0LOysgKO4D2xBNPNGkJOM8/OztbuSqUjIzGx/rYcv/lL39RMUYo9Cvq17RFAPp2qNtr2Fg+Tz/9dHn77bfD9gARfG/SpEmKMOHAa9RHQVaBVX7xaqwiAb1NU06VWxEtRID0I4IuJ4DtcQuSeV0uWczP5GTWuli5cqU8+eST9llDkABsUf/xj3+oLlPGDqtXr5bp06fLfffdJ71797Y/2RAMpNmvH8qXr98VGg61P0f3LVww3qVLF3Uf7dpxQ7nGUVRUpPLVsSOfWNgQM2bMkN27d9tnFjI9mZKXkZdcIvC3XdJbMuQIK6FxpGOMcHa8C5gVWZjd0D9+9tlnZdOmTfZZXbArlC7OtGnT5M9//rP0799fdZdSgTgqS1+dhDj3XD4MOTTY+s6ZM8c+24uOuVDCpu4ZAWLHnL3KyvGMHTtC9x6y12rAgL2xRFMYOHCgcp1CgV3Hy5Yts88scDCvXRZIlmwicL0CNxWOAOlFhNvkAFS49UC/OIJEUBVZC2z1Jk/ms1xDg4p+zz33NDo20LdvX/n3v/8tJ5/MhyI3BEd033//fftsL4pyi+yjxlH7c1RQdu+GwllnnWUfRY5weWbAT+tTH/XLLymgnmhykvBRYE0g3SzC0WB5x7gGYSg89t/nePcGnQQHyji6GgqcrnDLLbfYZ42joKBA9bZwlDkU6GpUVtadMxZuukR9cOwjCI4A/+53v5Mrr7xyj3Agj6/77ruv/anIcdBBB8nVV1+95xpBYY8TXa36UDtiJNMiEJaeDJWypqdcpNfI8h3yPOKDP3AENW5A4XE97ne3fKeWIgbx9NNPy4gRI+yzumCvCxUiUjAOYM8MXaH6oFLRPaL1COKV+a/IVa9cJY3Or0Vw+PEfP1ZrklMBl79+ubz+7etcQZZcUMMN6MwEedFKCI30sQjcydqMv1tEcPZkSU2JfWaBU5NDgT1CDJCjAYPqww47zD6ri+3btzfo999Vucs+ahw7KlPnia2lNdzIOgVgTRNrcrF2+liEG6UInt4i3FjXeLtG3KDr8+s/l6G9h9qJoibPsXuz9vx8tuw5OTlyzTXXqNdoQFeLffD1J+BxgOqqq66q427cO+VeeWjKQ423rrCSEy6YILcdf5udkDxU+avk9OdPlxkrZkQ2Ryqe4O8H5EMZ3/i+qelDhNuFe6dMgw2L7/aNuHamN1M+vvZjOXm/0AFionHjuzfKP6b/o0ki/PX0v8r/nvG/dkLywDXMw58dLt+v+z7585vZzhiyEK7jifKY7LQSGyJ9XCNN9odE1+w2B2gaampqZF3JOjsh+VixfUVETdbKHTHdDrTZKKkukQ2lcCVToZllo2mqYLmDOg+D9CGCKQNUi5iAGIGu17drY7KBWouxtXyrLN68uOmagtJxk+HS6uT75tw8eFvJttTQLuqLW/KRl/CjmUA6WYTeCSEBgVIpXlMslf6ol77GHPPXz5dtFVCqplpX5JkWYfn2hDxyrFFwX9eE1VUkYNlpsp91EhrpQQSuTTalwD6LP6hU21fKLzt/sROSh/kb5ou/KoIVani/urJaftj4g52QPMxZ23B0POkwJfxUWiA9iNAVsb8Whz2LwgFKxX1Iv/45qtV+MYdf98v0VdMjryXk+4sVX9gnyQHjmSVblqSeZmmNN6TpQQRdRQehh2LjBV3kjQVvqK7AZGHuurny9WqQMdKeF9QmNxNetq3u3J9E4uMlH8uWXVtSUbNagUXwqt7ggoT6nfhFKmHxL7FZd9AccETZVx3F1iioTQap7y56105ILKoD1fLad6+lnlax/IzWQAQDVDBhERIdgME1f/6b5+2TxGLt7rXyweIPoq8hVPqr81+Vcl+5nZA4cF+j79Z/l5pa5WoNRMhDPrXIFljEFLAK3Kp91i+z7ITE4YU5L8imXZuiryF8/qfNP8mbC960ExID7rjx7KxnxQgYkVuwxKLRLUPSgwiqZ79l+983C6jQssoy9YinRHalzlozS574+onmjcpSCWE5H/z8QVm1Y5WVlgC8Mu8V+WjxR8kfSQ4Hk/Y9PNKDCKYEIKVJaWlgFaYtnybPzX7OTogvSLh7P7lXSqtKm9+yolZ/2faLjP5stBhmPCdmWeBeRg9MfQBVBAampjVgvuouo6uH9CBCJtisSfitGOINVO4j0x5R27XHG0/MeEK+WvFVyyer4fsMXN/+seGa4lhCN3QZ/eloWb19depqkxVbtgIicEqZCSIkq7VBKXHv/8tfu1zt+BwvTPxmotz/2f2xqRWUFWey3vjfG1UQGw/QAtw/9X55+duXW07ceKNVWAQSQZPEd4PUBnzfResWKTLEw/d+9btX5ZZ3bxGfP4Y7SaN2t5dul6vfuFq+WfuNnRg7jPtqnDz46YPpoUUGXOtGkB5EGM1JxkmKEWrDK7Jg7QK59NVLZeHmhXZiy0Af/rk5z8kNk26wBu9iXSNoqdftXCdXvHaFTFsVG8tQFaiSB754QO79+F4xtRSOC2qjCYuQqjF+QwyTI1Gpx6j+o2QCirpp9yZ568e31E4Xg7sPFrfWvGLcULJBbnr3Jnn4i4etZwrEq1nCdXdW7FTxAol3RM8j6jxlPxos3bZUrnvrOplYPFEMDZWRDk0p82jK0zJLws5TTx8iHC19cDONrjJKGFCwVTVVajoBYwZus9i1IPLHzbLlf2fhO3LtW9fKl0u/tCoq3gqFVptzl75c9qXM2zhPbRrWu7DRmcl1UOGrkJfnvSx/fOuPMn/NfCsmSA9LQLeoCq+PgAhh17Kmw61YsLaBn4oc89m6qQHmA05bfm6+nLr/qXLx4IvVwwB7FfZqsG/q9srtsnrHavly1Zfyn+//Iz+s/0H1uCSlKUKec7Ny5cT9TpRLD7lUjuh1hNrwuPYuGFyGqvK8c7VMXT5V/vPDf9RjoZQrlA5WIAjmVZclqKvj5VHZbiU2RPoQ4WbpAh99IRSnU9Ldo/pgfijQkU6FnaRnYc86u85x1JWPglq3a53aO1VVTrJtMUnMbRGBDgUdlHUoyilCsgml0FSeN5ZuVHlW+yOlQp6bA1qugEyW8XI2jsI2oelDBD4hJ19m4saGBiswJWETog5ZWcoUKlMqlngtItcB85uqeY4UFhGeBBFGWgmhwdtMD0wUP3K7NOUrJdhyMhYNCiuDaamad+aZeaydZ0oq5zlSsNHU4Bo1gfQhgoXYd4Y7aL0giQ3xwdI1uWQuvYhgIu4PyO60b6UcJAbUbpcsgN6ssBLCI72IMF64IHd52tkxB8mBZRG+lAlSYSWER7qpFMO5KY5FcNAkqCMB5RY1/sRGG+nXtmoyDTfIPr62DccqNg5LPzaIX2aroyaQfsUZkIW4ySVtRhFYoaFIz6GhYBdtuN5xfq+tEsa67y/lqcYn2wWRfsVk7V/5UUjlaG3gPXJdHhfHBe+Xr5yH+zGEJcHpiJ9BuFqjdpmwZrmhNwnT1sjAcvCjmTDlv1ZC00jPIvLLK1CA5M9GjTd4fzMhnOgaHNXl6xZbuP/YZsgiCJ9oFfwMwe/Oh9AxYC23JTLwXjWZK3ky1UpoGulZPI/LYrD9o1ZduVRq7kP8PaT21kp0h4LPN+f2RexHo2vEtKCLRBLQiqyG8DN8AmzQMrQVQpjykoxGsBwh0rdYNPkXlCKVJ1s0H1RkViE3z6DikwhUcqbzsWjBjbppDYJ7efE5JuwkDCr7WgifL8LvL4C8AeFyBM6/JMlaKyF4XwaaABcayiiQvsWxTbgfY3Edd6C1gPf0EyTY8pMIpDzT+dy+4C7/JEcwYKaCb4OwRvlZ7gUctBB8ZBonw86DcJcXdiiSJJxW0doIwfsx5W0ZJxuthMiQvsXwL7SNBsxfsLJbC1gjXEtVezIJ3RwGxbQIJEcoO8hy4HvB7wdJRNC6nA7hppm0Grw2LQQJwc+2lsaE5ROQEpTFy1ZC5Ejv9sCQtyDTW0VFshKDwkcz1F5YGPR02YNElyccgiT5GVJ7Gya6UNze6hxIcJkEe544A+c1SNAF42+nMyxtnigTlD2NCumtQnPA/2Gq/+QiVCINffqDik6nr3arz9aeLTmrl+8HrWB/CBfGBZebkDBUhqWQYJcrP8tr8bHHgyFcJsEgmhaG4JM6B0I6q7P0Be/bRBPgkxth8eo+CTICpH9bOltWyjGoYjeqM+gvpxOorMw3lT/YVRp8TjgfpH8ShM8Rp3/PGKC2K9gdQgUOPsaBCs9jxhT8Hlv94CwbxhYkAB++xQ3S2d1KcP83DjmxGWF6umoEy1GX0fK4GlWJGuluDC3cKXxWK/tE2u1RlHS5M+aTrfeXECotFTFIDrb2J0DY4pMowTiB4H3SzaHLQzeqdjqvcTCES9V5Tb4XtAz8PNca1H4oP69LIvBJY7QO/ExtwqU6aA0MmYt7OiXSkeT6CBZf+uMOeRSVeeseZWHF1nYvUh3Mb/3aoDLWvp/6CCprqFrkvVNBQl2TCJVO8qWTVbXcId4rc32RjJdm74cfqgjTE1zT7JHP0dodvEcJrJbCQWtFkOgBeVnGyTUqrZngpVoHnkTQ7IJF0OFosHCCBGg9VHdQG0HN9ctSWIW/2GfNRvoHy7UxS36Wo+HhuuFZB009XYqgO+CgdSBoCXREBaZcKxPURJQWofVYhCBKZQwKaOoenzroJjloHQhaeDZuJuLCCTLZSmgZWp+KTIRrFICL5JfN6u4cF6l1gfVI8cuXqOmHVVoM0LpcoyDmyDYZJmtRYOdA+Py11nqnbQts2Ch+WY46vRxxYXA0pMVIvnpcJVlyCvz60+DETFcqGxvMlp9ABj5TgbNsLHvAQnTihfQEa5Da6lPDir+LRVxQG8klwm0IbQvlRdzkfVIjZ8nx0kuOkk4yHJ7+jBg8IWe2fAsyZIEAxyoXiYXpkCH9EHSHAnCGTLkOJGjW6HFjSB4RRkkOlPOfcFxOgS1oh5z0Q4B7Mm74UqSfLcdIe/mVrJS5LSTEaaBUDQjmxdWceCE9QS3l2hND7gAJ/mUlxhbJI8Lhsg9a59txc+2UgrKVZg8Pj13SEaQYDjkdLfpmORU+YXPdpum46vHyFVqTg3G9Aeo3aBUcMqQHLBLQGjwgj8pYlRYHUCWSAxO3x6cnh1JvKqs1k5LK+xIM4l/lTjWbvnkYIyUoyN9DPsT1LNI5REh9WCQwUG+jQYJRVmJ8kDyLMAyiyUXIQTfF+FCw0rOUdTBlXzlMef3NmlQl30g13K2PcM2+INggde3kNQMOmoIVywXQKP4/uEMPWonxQ+zaxVHI+ia02t1wzSrJUzw2VNelAUUula3il0zcFne1DuIeeR6f/kOtlPDgjEkdLo4p18u4pveyDIvbJRf/J4CAf1KWIWh6HaQOWCcmtCgAP2C8PGMlxhfNI8LFkgEPvzMUcwCUfBBS9kXG++JqRVCqAlDCo0hguT5VEB+O2JXJvv3tuMGNSOM6rMPxmfE4bhrMKReR+NUmJVfBW1zM5GZhFK5UBp/Tg+CLVw6WQvOiEAexBF1XQ3ajnm+JV2AcCtER4Ra09xlyGr51HuQQZLg3FJkKv7dVDaVM/BWmB10RHpugka5my9P3jzwftAyGzJEauVweV4sSmwsN1mEE8vQgpNYzk+xXB4kH69Yva1C/16N5jHkXaWOITAFHorXPkKuhMJfiG/tDNKX4lOYqTktaYVoGXb6Enfm9PKY2Mmk+blNdts+iEmjVLDhkSCyoC7QENTILOnUNAmPuwZFQNB4s0+8/Un4LJXkeRxcipSMU0CJBMpWFvUoe1f3aAwH0Z3CyuKy9eZgtq2WofIi72g/XG7CHoA4Sg2B5B+RFONHXyZOy3k5JKMIT4VbJRub+hk+MQWa74ji1Wkrmhd2rLtBillro2Hx8A590mLyvCK7JUbim27EKiUGGyy1H5/cqO6/9/n/+9oENXFWdFIQmwsVIby8PodW9C8rhVS1wqsIjQ6DEq0CG5gfPxGx4p7NlGsL3WVluz5CizOxOPty8YTqMiBeKvNlyVvsBckT7Hplul3Q6+Yh+/50+fU0w2kwoQhPhbLkMCvYwCOBJ6ZbRsgpe3MVguDefQZHDPlC6KUDfNX/Xk3qcVNTnmEPzuw45JK9b50J3lmzxV0iNQXPoIFZwaZoclNtZzu4wQHpkFkjAgL/tch3ky9LXFk9exw0qE46GHvEt0g/B6CQo2GHKHUoHWGMML8CZ+5OMVg5OxBj15QmeyoX+YS7TdbnpMn/j8bg7kRWGbqLCXLLNVyHFZWtladV2MQzHOrQU7WEFji3oLQfldIKKMdy0ytTlxnHAWKd5tBMfuWFmS3oDm4WGFuFYORc5/B/kMH3CRssyDETI/BNcpCYfJUqMfOyEwhPO6X1pYIs+ziWuv3kyXUM10XJJgKA3xIdv57ozZb/sDlLgzZJtRqVU+9E6OAF1dEB5erwuGdSuq5xW0F/2ySoMJu8By9yT4W5n+IwuxVPWvWMnJwwNq/QuxO1eGdGCfpjkgFaBjxGtgWNnPUykAUaNGuXytf/iYF1DFKSZv3W7Xf3QEml6AO1SrVrhYe2C4TFbr52eavkmsFF+3LRJdB8MjzNFo3GwICFdivLlxG79pG9FvriMvVagPuAxETrisivHjih+XZ0lCHWJcIXkSg/VlTg8bdyiIHgnFBPu0TiZqNJs3PD0CXkFpn4iPJtrUdineL2ufLo5Olr/aOAyNcnskiEb8yvkiyUrZfXWHZa7VLcUHdjFWpCbJUf37ytDe/QUWR2QmoqmrSldJNMwV1f75JTHb0uci1Q3W5zhqcknaOmOTTsiEByU0RAyl8sZ3PHs7ueO6a3XmJehNb/U7XH9ygWnX9fRHrWkXwKVXLRvvri7emT+Lxtk+vJVsmFn1Ftttl6gbLOzvHJE355y3IB+0q1dO9n5U6mUb61CQBxZi0E3KuDXX83aXnz16ChjvuaiboxwKsQvvwYRBiTm52MM5lmTjoPada6+/qIhl+l+42lvhvs8l9vVDb6/plrv6IxAQ6Auq3b7JTvPK/v17SSDenST/OxM2V5eIZU+v3X9tmYheM+QDK9bBvfuLhcfMViO2a+fFORkScmaCinbUBkxCQiTfqqmDfZl9142a/JaPhgr7qhLBC5iOVqGIHVYWhLBgrddRtbwA/M7DnVpWrYKfmPc28N68pX6xVvgkdy8DOnfsaMM6tlNOuRmS6XfL2VVNXutTmsmhU2AdnlZMgQW4PxDD5YT9+8vnfLyBF6kVO6okZKV5fgMTqIsBzdiN1z7V0NP6f7OnM/Wt3zZbhNo2Gt0nGQgA5xOEXqMIQ1QYtZoHVzZ0tmLClG1FVswqDP8pgTKA5LVIUM0uGQ5XhCiU0c5pFd32adjB3iWhpRWV8PEgxHBLLQGUtjKDzdTurdvJ8MP2FcR4Kj+fUCAXFU4LPNAjSG7lpWJjlfNjoKjgepF8ro6wDvJK/5kXVSPgWoOGir7r2QHqDAcGeiZrlaBprXc9MmArCLxaPHhM+s2UK2LXm1IVlGmUnKOQmd6PPCLC+RXIMQBXTtLblaGGpCrDoAaAZsR6UYIW/l5z4Wwevt37SRnDj5Qzhx0gBzco6vkZWaoe98zCo+X3SvKpGaXPyqXqD5YjwjrBh9zZq9FxZPX8akPcUPoXN4tV+L//4EILlUIaQj2Ppzb4QAZmNtR9GAFxQF0gfJ7Z0thP1ifWr/DgnW5rGVWFTV+WbNjl6zYsk0Wb9wsW8sqxO+vNW8lFYnBW4GwHPNzMmVfWDsSe9/OnaQoL0c8HACDy1l/CoqGWy5dUyWlP1fgy3ZiC+D2aKIHzMWGGKeNGzErqueiRYPQzWU3WS4dYBuCi93TEHRLs9A698/qYKfEB2wlfSV+cWW6JLPAaymQDRKDepLhcUuXdnkyAC3p4X16yn6dO0o7tKwet0t8hi4Bw+7JCn43WcRgHqC8GV6PdEV+D+rZRfn8Zw86UI7q10f6dmovORlcdGgRoC4FSAJNWYHdKxgXMMFKbwlYLm6vi4vAcosnr+Vj1uOC8Fm9VQ6Bi8T95vdJVzJ0ycqV33UaLJmuRiaTsgTCvhkh8H0XWq6igQWS2R4hViPBOf1lzrUhqhFYlyKw3lxaKmu275ZNJaWwFmWyDRaD5Gg0X9HmOVRNMw2Sp2VIUWa29O7RQXp1aC+9iwqlMDtLcuDykKxs+RWprW+FBq5j+EzZvrBEfGUBZRliBRYXft6vG8bF40fOet9OjilCFc9e3CkXwyq8iJYiPx3JUJiZJb/tOEgKPVm4hbrVyNaLN6+6VGMAKr83x82+W3Fnw9BGcFmSgnkIEoPKzwCb5NhVXinrVuyUnRWVUqJXS4Xul0rDryxINWKOQRlZUuTyoFrC/9CeNah4oenfijzuRoUWujOlHcqknQevOM5xeaVjxzzp+Ss+o8rKumXNmlD+eti1vEwqNtXElARBuEFIPWAsdpky/OGRM7nbXUxhl1QjuFutTHscmtQurciAOyvKzJGrOsOwIWBmhVLfSAD2eAT8xlbU9GacD0Z9xwQ041ntvcoyaLAQUWmRDZKCwnzuXFom5Rs5EAX3CySpsolQASJciiD8PK7UixD0el72eWSp6RGvqvW9Vc/GoKB/juT3ymnUmoUD81e2vlp2ryxXZRwveL0uxlZPjhlRPNJOihma5u4YeVkCMgJH29TIbRqh0JWlSMBKh5+p0oyAuSzg0+/zmBoX4PzkQksTK1Ahqnf5pGQVAkXFPCs9GtD3pmWguNu5xdBMFex7oGEFaL07ZuRIn6x2MtfMkl+o3WRfBPKjrsky041btq6nIy0oKi5gfNMM8J5rdgek9JeK5txuVAgETBLt+rueOo772cYUkWnBOHlV/PIHlOFyNbktTdAnpxCtCJTJNP1+vzEZr5cbVcYRY24ufkAydOiENjzWg21sySs2V0v5erTkLdAMuiWZ7bziIoGRReaS7h2JYkB5uTXIVN0T0UwYOCsyA5+FyjcALieeHJd44M7xN6MC7k9HXLB7VbkaV4k3E5g/l9udpWnGQ/c8dYTlx8UIkRGBeFQ+EJ9cBPfoE2UZUtw6uGH/C91ZG01dexo1dGzJwqrzOaNx3N2z1ChlwKcd4/a4usQqRqgDKEQJWsjKrT7R3M3UDmTLneFSLXUoBaWdW2G4ZQGkKczV3bLW5PrTEMC1vfke9VuKbdEAny9dXaFG2eMRF4QCZwp7PO7DDCPjbjspJmi6FGtjjmyVgfIxrAL3J+KeRnujq1QCrJbHdM1pb+T++t93ff/v4slrN8yfv6lOg3js2X1GuN0aCjQ+mafusluVrbonqxlKBtC6GH4ExztAqHrmhWe8oS2GSwa5dMkKw7cyU5N39Qz1YLlQusqAOr93jnhz0bJFkUfmrRKBcekauEQ4jjkauaRqF1xy2HFn9P5m5uS1MZmhGh0RiPmwtLNkngyRz1iGuMJ+EE7LSA3wjjTZiFjgj2sf3h1yD/3bxw3O1dyZY6BbHUI0tjEB9dZA6+Uv1yVbTcOIXlnUN1wuqd5eIyY7KupdgoqN8FSNmRzgCuX4iHxteOQHWI2QBhz37spA7NEnN6r8qeC9NCC7lsMlQr5a4gI2F7DmXriKBw05dZ9J33y6pvZTo5uF5hu0J2SZ/CLXoVm6APHDB0ipAR1acsWWw6rtLcjPTTJeitVZCHiy8w9F5XVnnBhPsKVkn/quleVQZGhdlApDkrJL1pMTfuk4eT8X/v/PsAz1sQ0MmYP3wrV2dLky8r3RuUW4BxUXrKyw5xHZ6QmGcpHcriFZXv9ddlKL0DK1nYSIYaxMlVy5GEdnI3J7CQW6XRGCSpmoQuJd8DdNWCpdrmjqwdOmoR3t8biyow4OmwHVk7TdBxeCzkn0BcLvs0sWEbKdUhe8IpvDabq3QeBcDBLsxifCVjK0OAPxQVRxDLLBe6kpgbvWMu1pMdTCKk0b8Zdnjj3BTmo2YnMroxFGPypfyGq5HrVxEgqLe4p+jatXqV4mNkn8pVgSg9ci2axerG343TH4nfNAgs9VSiNABQ5IaCUir+xFKt8c+eKUvYCyIs5ozHVhMSxDMLwAblAQ63H+Hc73pjQEp0JlFqIFibBBUHHBthqpUGMbsazM5oENmcftzjMN86E7xxzd/McGANHHCI3hJ1CAAfVMmS2Hy3tI4Tbs65GaA2mHc2tj4CApgtIU+Bl+h8KatXLNXsHFuP4LoNsd8pi8ITPgMjeBq0adkJWbbd6Eitwn1l2njQI/VYPgOSPPA3cHNxHpT+NzHAOpQsBMlyScK8LLbYXyD3LrkonjD2Ah1oXrKSLwBQ/crgIEyhKBUrPhUG7e0ua5efECOzs8Hncvw2XUFE9eN91OjhqJuZ1bpQdcl/3Qah+OChiOXy2EFOG4EMqdjeMciEUR+g97lcSEonOcP4B3SvHKRfkr8IlvEQcU43xBuIX64cD+Z0MyFrhdrl7x6jEKB2sahkc6Hlwgbigh8h8R2Ppy+kL5hsZbYj5b5UK3X7oicH7Rzz34w1cw85LXI1sK98trOh+4iBmAz7uoRGp2t2xqdTzA/JiGUWEartPGjpwxy06OCsm4I01GIaqoBDl0EEBABLd0RCpX0RRCMqD01ugPn6sgUoFjPl1hM97bDruyJdq9i2rjtvHHDvBkykKUXUYCQoQGYICe1cErRQdFPg2DFV21vUYpYmOLXPiYifPcAVgGBMmG2/Yaw6PDAfmS0yVLkaJR4CdLfq6QsrXWdI9UBK2mHtCnZ3nbnzX6Tx9V2skRI7WonQDc+fix58A3/kDZniQQgVCtcXe7NWYNRNAis4dm24Ld6jVcrTFY/h+PT1bBJfoMgXLY+AC/58pwSedDC8XdxBgHFZ8DgzuXok1KUnlFCnuTsPvUzIEokaL8jh9cHqMjKjdpJCDYwldsCk7DiKAtQl7dmWjhw4wyE0zNxf8CzZBOkMaCP17Dm+vGNZsigabGQUpWIS6Ic1dzA1jFUoW6qoq0i1YVjct1251PHT3ESokcbY4IYmq5ESlfAmBNw+C05abzwyyzGzVc3qmnBXirQDOlK4TWoBEdx7UyGv9dvMUBQZIgUJ348QIVKppmJQLz96Hgjd3KHtDSejxae5e4xt4+7lQ+IixitEEiqL2bkg/kga0spy5bc3WayBS0IbMwfDcqNaUdCMAeo0K85kBCag8SXR7OYWqsY9UiXtm6Kqnambh5RHWhcp8fEON53MlUN/IcCbhZAj47XMusutFOightjgiGmAWpYhGYDfr8nKoQqOFcBfuNEKDZp3vEkeBwwW1nKD/BxZSdwhCBaYwLvHmesNdRccE2nyJCckhg36+bE0DcNZph3KPrxu5ILCfhwnczXdpdo54+9Vd2UpNoc0SAyc1LER4oUNF8ZX41ZUH54Y3kjcEgJ/GFQzfNWjnFtr4TVD6kWw8NI5loFUICyf4qxAU/My4ITZREgQv3PaaRO2bk7AUom8fVXgiNwI3C5DT1NVUlMr9yU9Gkbd+/IHfI/8ptcg9ez5fbpbP90QZoe0RIapgcGmzpqrZVNz0Nw3aPQikxg+OutW6tU5hJeAS7b0OCPw0ulayqlEClnvC4ICQ8VthvVhmPGoY5wxPi3tXgEzL7U8VWeXPrInlj80KZsmWl/FS17XCYx79KljyMj/wX8i1I8b+hCNHmiIBGroxmN9XAiixfVynlm8K7I8y3N89tL6KxEwErUEbwY7tGRCekZuG1zq3iRPU+wS2qcwEbzEMZ8kBSRuqGxBNckaaLqfZl5zoSI6DBRTLLuNQ2CC5r5b5RU3aslPe3LZN1sAYBmlZ+hAXDwRWONJrQdZf0kQwQQ2Sq3CVD8boHbc8iiFaaiMl2zQKyxV6amkYCVLpHahJerXtgfXfAl3NrEwHHmfXiBNVtSiJl1SUSoazS9horLkgBU8AsmLrpd5tqTqECR411U3+cZUDwv98wZDJI8H3pJtwrbqqxrLOgONjikcE4/kBGypEqHWh7RDBNOOP2SaoBlcj5/btWlIu/MkyXJRLVJLxarSJvpwOUvrbDwx4k9h/WuVV8lzFG/daev8Nd+zh6zKkUjSpTwkAf1vT5dJ3t+R74At5H/X59Ll0kPtFoduk6WVKxLbo8M5TySBcU2NOIHtTisjZHBDChImUtAkCl9MM/55aJaovIehXMvLPrk4NhwdtgJdIC1AY96y5a3U1seO1Qs015yg0H/Hx+QapohLpvrcbj8dZZdPPErdN3m7r2FwTyVZt95TKvdGODMooIlmUYgtereNr2LILLtRnW1GxW4SUIdIuqd/pUC123SQdwzgX9atcJaDDfVoEylL4+OLC25+s48OR61IzT2pfkb3GEO9KBvUSBpEWjVQpT1WAn7HG3zPxCdO2ZJVXbpEavvwojClgFca2Mkpw2RwRQfzkK2ZfCPFCgUpZvqpYyTsNo4MogTujAlUgW6BKx9a8PpgW/SUuSyUX69q4YhCLcLr/VW5ViBcJ7RJa2ZO/M3mwn1cGiqi2PLSrZsqtFTblVZH2lRA5tc0SoqQrshlJsSoWAsCkwh2WchrGtXmsNpbbcI25VY40k54a4nfYqTrDGE/j9jMK9UQRvP1BtquCcUylSzUIyfzDcG0aPnh6yyf9g/TJXme5rfHi8KbBB8KCIPHJwmyNCwFPInahWppIbEBbIopqGgeDZ2k/UyjN9enahcuIcicBJdqF2T2iPtBxeA29x7IGbFKv4yE4rWc3r8hnHqVcWzJ+YWvgnpGapsYDa/QPNAxkAA9vmiPDUyCk1mub6ualRypQBdFRNw7AfusFzlYwmkxPnqC8d0fKHuh12pxbQIuBDwQCbX2Bry0U+VVtoaewPpxyQUZe2zD5pCHp9seCvIpwE2hwRCMPQlyZ6dVpLQGW1pmGU7Z2GgSYzo71XvIiUOXgWDiqIJhHsblNKTUkAcUGV/YnURMCPCvIFFtunDeGWLbivlj0EmeXow1U02dAmiaB53cW6blakQ5wQBBWYPTvcY5QgjTkwlpfngY8QntTdYBU0rwa3yHKn+Xxozng1+EirFL19t1sta18UMOUXO6khVstW5H9ei4Jl3r+G6xiyoE0SITvL9SNufn3qugWhQTKwq5OLelSvitcl+e08cI3CW4QuoksmZ5vme1R8wC7ZRG7R2ByomEWT+Y/dPif8evRJauJEo9v2NAmWgUs+lwmypk0SYfQ106FJ8lXtOStpAzT+VGaOM7Aiu+S5JbuRWsyDFKl1DC5FoMotqTGPqDFw8y64gDPs0/Dwydto0JY2uhwvHFhmupTiGo8HT9skECcUq56JdAN0mCPOakFPpa5iAM6/D4d8MKdLB49UlyMuWF1p+VQpDHqrqJcqw3Q3TYQnESfocjfuqSoqTWY7QDHkEdBgHpPaLBHcurvY0I1N6WgVqCxcS7xzRbkUllhTK8MhCyxp59Nl14oKFR8oBUhh8HkVcNtm5nTfvsZOahzcpd2Um3BUoSxDU/dnabwhAXkC5nKcOgPaLBEeuW3mz4apfRGcyZh2QKUbcI9ytlZZzAgHvJe9DnHB7uRv0dgkcBtcDGToMmn0JT/VmWzXKMbJS1DsCyHfK41mvwCLpLaQJBRD1uH/n2S83Cqj1YwjhTZLBMLQzNcCKTiqGgloAzhq3L6RQDmIzr5AJJvZJR1cW2AYxnpPhhb9A8YflU+lUk6Cov8R6v0xXreheKohfKbKDvHLNKTfJRlyJIjzAuq8jhlNQxWIHUY9MbSgSvPO8Hhdg3XO9EwjcCYxJ9WN9FarBrAxbDFd8oQ/E7qR2vBkcJMu85+P3DjjBjupebhevNIBjo9PukDDa3BUgtRytUdvGLRpIhB3PXPsvV636wHufpBOoE0f6DLkGk/TY0rlpibPgAg7UN2p6gIo7w5Kqwfk9HEjZzZ7D9Pmok27RgoB37903ViTjkFzD3uxflPIhuXoCNKkMtW5XYtpyqfJIAHR5okwduS3603DeCnV+9brg44cXaNIwBiR85FS1fmjNYBFDiBoe8JOSjgciwCYRuAlQzfWpotVoEJzYT6XZ0YKTsMgIVIRfJg4zMGUrB0zvrKTEg6HCICyCqbxYrp0pVL91a4VUbTxneEacc5yqlkFZQ0ChoEw5snRLdjlvKVwiGDD5zNehHlexglfqQ5qC6dXkwyRght+tXzyfuzB2AAl/s6QLt2n2UlJgUMEG4/dPmeDZhqjDFN01YOR4uBi/WiyyYC5SEutgJmuqO43NvgNuf+SSyZFFvnHCQ4RauGRm2f9xzTMNyPdcDZZIAFCLdZvDNa65jDbQCYDQRab8tCEkTN/ss+SBocI9aD55W96wFifyvGCIkJjM+3CgEs6UyVG4L5EiMs+3plZ9bydlFQ4RKgHzkHSdWM0NSYVXSQqcjakqBltO90p6ym8yQUbmYBf3x4IaP9v4p/mc1PGpMMhQgjk7Jz1kmHoT6eii0T1p69PMkSLIhAhEzRIJhHYuJimiThMu238LTN/tJOTDocIIcBuPCNb/l8gYHwaavflZIJE4PhBFiRacCVbuOcmJApqJ2/DfPSRm2a+aielBBwihMG4P8wq01xyA9ykFalkGTgottF0yQ4zer8tGDAniwger4su0ceZeZ6/2UkpA4cIjeCRG2b+7Df0PyN4LkmV4JkVtgUk+ET3qhmo0WCh4ZbvIMkYYSYJ/H5jgRYI3KSWyqYYUnXUPWUwe/L61Ued2muxyyVnggxZqbC8k5W2GVaBu133buSBILVRBvJM0jOkVBI/A5Uk0P3GEr+pXzL+ljkr7eSUgmMRIsCE24o/NHTzT/ApylLFMjAXn+se2QBCRIIvDQ9cKi3hLR9jrEBAX67pctmjN89eaienHByLECGKp6xbPOyMnj+jPT0dZMhMtmUgEarwfxvasoPteUThsBTu0MdwpYhE0lhZgoC5xhDjsjEjixfYySkJhwhRYNbkdYuPOa3PclMzT3G7texkk4GVx6CZNmG/MC5SFfJIl2gnKJDIyrZjgkWaIb8be3PxfDs5ZeEQIUoUT1m75Ogzes7WTG04Krsw2VtHsoVfD/eoh2aqNQf1QZdoPiSRE+4UCXz6F7rLuGzczbPCb+SbQnBihGYAlTvD8JvnBALGd8nuWiURuBD3I7g+JfUcn3UgyEzEEYlq7bi4iSTw+YzXtcrqCyfcNDuyLVlSAA4RmomxtxUvNkzjXASC05JNBio6A+EpAc+eMQLOW5gMcvCBtYnIHcsANKyq8Rn3V5t51465Zz4XzKcNHNeoBUDMUHbcmX37eDJcw3U9uS4SlZ0DbXxoCN0kWoI5cIla9iSNCADtZ8+Q4dcXBky5evzNM//v2ykrkzqlujlwLEIrAZ0iUvHzgFcWGG6ZCRLUdZRiDzUp0TR1WMXn/TXGKSDB59Y76QeHCK0INO+ME94KZEip3ZsUT9AdMg25Y8yI4usn3Dl7q52clnCIECckawo3f5YdqYn6ebdmpnzXaCRwiBAnJHOMIUkcTGs4REgQyAtaCdW74pR6ysGpkgTB49boT3+PyPJp0zB3c86SIkWKNd9cUJ8q86kSCYcICYK9k97aMSNmjfAY5hBDN27R/cZUuFDlHIQiKaiACScGfo+/a+VBE90wNui6+UO67fzXUjhESCBM+4GoD46ctWrMiOInft6x8xwz4B/q9+t3Bvz610bA3IhPmN7axIBCxoocvA6vpxQf1/dmqEEwnx4wfvbX6B/4ffoVLvEdopnG4yRGW4JDhCRi0uiffGNv/WbJ2BHF44d07X6Sx+U9OhDQzvD5jPtBjC/QMq81dbPMEDGotBQShJuQqSdPUqjY9ST4PoUKze/x1TDMANyynYZurvD7jXcCfv9IzQicVG0Ejh47svj8cSNnvfbIiLk7QBejbdkDZRgdtAT3PHncfd4s1999NY0PplIRoXwfjh0x8zw7qUnc+vxpHTzV5f0Ml9bNbWo9RTf3QbM+QEyzK2sOAXgBWvlO+GitPirNQCyyGUk1+KwPLd0aU8xVYMEvLs2zQTMDG33+vNUT7pxqPac2BO5+8pgrM7I8/4rkngxf4PiHb57V9PPOUhwOEVqIeBIhFEzT1O6/f6A1mbRvJ9e2ioazKNz6Bn+HnRnmpk3Z5sSJ0W+X4hDBQdRINBESgbZIBCdGcOAAcIjgwAHgEMGBA8AhggMHgEMEBw4AhwgxAAeM3ZomHs0l3lrCc6bbA8ppCead4898GLgSlZLOdxQaDhFaiIAYUqH7ZE11icwr3SjTdq2Wz3f9LFMhM0vWys9Vu6TS8IEQrrQqbKo6iRwwdSnH/ZUEqmW3v1od+5DG9xXZPXFfDJoQOOMIzcXd0lt0ObO9J+tPuss8tNRnP/i7/joElHA7T5YM7dBDDs7o/OFjt8xO+XGEvz5z/JXlLt+/5u7YKGtB8FKQoNrQJWAYku/xSo47Qzp4sqVnXoHsrK668tv7NqTUztbNgUOEaHG7HIn/f0bJnYcmvoNKa2r7UZDD5dWkoyv7663eyuGSxKdHRoLDR3f/81qj5J/byu1ZGPW1JEh2pptSDfkWx5PELe/JWFlvvZlecIgQKe6SobAA90D5T0OF56qtqOu3/k3BKu1LZByUJlVxs3QRr3yBexwYEV15T/T5+OoXzp59CeXygkyQtNnTiHC2c2kKVIxj5e+o4KfEI4NRyRnNbs/pThug0Cx5x0pIQRwrF0Erro/qHtkg8PNuyYccj+NL5BjQ41T5Uaar/cdSHk6w3BhulxOh9tMgt4EIuYiMo7cCtcHvmiBWaqNPs5tHkoFl5JbukHFSIZPlTjlOvZficIgQCqNQLnfIjfj/Hir0ILVtXHOtQH2Ysss+Sk0wfy29V36frqMH9sWUT0CGkXJxs+mVEDhEqA8+x7tC7kPJPIWzdqpCYwX60R6ZYp2kKDQEvgZKIBbRI62DJnmQx2FnnoaF5bNNUhJOjFAf5XI/SmWUIkRL3KD6YJOjyyYo2V9ltuy2ElMQPWWztJeTUQb7xMwKEh4ZgvLsJb+SqTI39eIGxyLUxh3yRyjAX2NOAsDl0aRfTuEsmSCr7aTUxCTR87SMJ9yGZsTEKhAsS1oHj/xesuWfMkIyVXoKwSFCECNlGP6Pg7hjTQKWcr6ese6ovD6P2SkpjfIxvvcN3Xwp5v4CyeCVKyRDUu6pmo5rRFyP6slBS+WRg2MaExAsYVN+McR17g/3b5xnJaYBTpCZUNwTUCY9Y+oisZHR5Eg5Sn6Ei7jMSkw+HItA5MmZ+H96XEjAhfSGXOcf619oJaYJHpFdUNo/ggxLQYbYgURwwSa44IKOkAIrMflwiGDhIlS2K6YukTV4RhJcjrhgmpWYZpggi1AqvwEZFseUDGxw3HIE6HCBlZB8OES4VTqgFA6Lmfm3ukhZ2QtwzfPSlgRBjJUlaCDOFb98pu4rVgE0ockl9lHS4RAhC/GBhv+xgBUPBKA0L4MEZ4AEc6030hxWTxctwwTcnx6TyNKKFQalinvkEMEn5aiQrS1q6ViKbC0D8gP+X4KY4zqoTFo/OKMBJkiFjJc7QPBf4z5/VPfbUu1hNzXtcQrAIQIrWOTjqEuCxGHLSIUw0GIG5G7YluFQlndTfZp1i/CofIT7PBFW70Eo8tZmE4Lf0eRnuV9S4qGDsTBy6Y9D4M+75EBU8IF7LENtC8FjCiuPYil/DZyERTh6BApxCwj1mcyUapy3fvA+ZyP2OV7+C0JwJhYn6hXYyt00+Dm6kCJ/kdNUGSYdkWS7bYC+aob8EUf/A+mJysoEMSxfllVmwInSVJfiBpx9DjJ8jJS58phU4bxt40bpjrI7BWX2W5wdjnIqQtm59thFvtYmSUC5jX+H9XzGSkg+HCLUxw3w8HNRmYaaLt0VFchlydtRUjtxvDRdV2AlDLdJL5TTEBwdAdkHDUcvvHaEbIRshsxFWX4AEqzCcYpA5P8DnJpZgORHJzYAAAAASUVORK5CYII="/>
          <p:cNvSpPr>
            <a:spLocks noChangeAspect="1" noChangeArrowheads="1"/>
          </p:cNvSpPr>
          <p:nvPr/>
        </p:nvSpPr>
        <p:spPr bwMode="auto">
          <a:xfrm>
            <a:off x="690563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6CCE51D-8B6C-0D08-AC83-8637C577C34A}"/>
              </a:ext>
            </a:extLst>
          </p:cNvPr>
          <p:cNvSpPr txBox="1"/>
          <p:nvPr/>
        </p:nvSpPr>
        <p:spPr>
          <a:xfrm>
            <a:off x="3725850" y="5140981"/>
            <a:ext cx="6645375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土木施工管理者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建築施工管理者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現場作業員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生コンクリート車運転手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9E20A92-817B-1F7A-1F3F-2C49D958B1F1}"/>
              </a:ext>
            </a:extLst>
          </p:cNvPr>
          <p:cNvSpPr/>
          <p:nvPr/>
        </p:nvSpPr>
        <p:spPr>
          <a:xfrm>
            <a:off x="306140" y="6461819"/>
            <a:ext cx="4598801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4401-12150-7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EC4318DD-A6E6-791B-694F-B1CB7F680C5D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89739" y="11466681"/>
            <a:ext cx="10388848" cy="1419455"/>
          </a:xfrm>
          <a:prstGeom prst="rect">
            <a:avLst/>
          </a:prstGeom>
          <a:noFill/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D483DBF-15CB-DB8A-9939-C1918E047B89}"/>
              </a:ext>
            </a:extLst>
          </p:cNvPr>
          <p:cNvSpPr txBox="1"/>
          <p:nvPr/>
        </p:nvSpPr>
        <p:spPr>
          <a:xfrm>
            <a:off x="320196" y="7109460"/>
            <a:ext cx="53958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株式</a:t>
            </a:r>
            <a:r>
              <a:rPr kumimoji="1" lang="ja-JP" altLang="en-US" sz="3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会社　</a:t>
            </a:r>
            <a:r>
              <a:rPr kumimoji="1" lang="ja-JP" altLang="en-US" sz="5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日技</a:t>
            </a:r>
            <a:r>
              <a:rPr kumimoji="1" lang="ja-JP" altLang="en-US" sz="4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 　</a:t>
            </a:r>
            <a:endParaRPr kumimoji="1" lang="ja-JP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10F9324-3328-D29A-741E-4FB6015B1233}"/>
              </a:ext>
            </a:extLst>
          </p:cNvPr>
          <p:cNvSpPr/>
          <p:nvPr/>
        </p:nvSpPr>
        <p:spPr>
          <a:xfrm>
            <a:off x="340174" y="7976566"/>
            <a:ext cx="4838447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4401-617547-6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05F0757-E4A6-DFE4-2980-AC1C14AB6CF9}"/>
              </a:ext>
            </a:extLst>
          </p:cNvPr>
          <p:cNvSpPr/>
          <p:nvPr/>
        </p:nvSpPr>
        <p:spPr>
          <a:xfrm>
            <a:off x="365672" y="9467514"/>
            <a:ext cx="4598800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4501-617483-5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A392273-314A-7322-0E8C-9EAFA04DA4B1}"/>
              </a:ext>
            </a:extLst>
          </p:cNvPr>
          <p:cNvSpPr txBox="1"/>
          <p:nvPr/>
        </p:nvSpPr>
        <p:spPr>
          <a:xfrm>
            <a:off x="5246725" y="6515042"/>
            <a:ext cx="511620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　　　　　　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137C1D9B-691F-443F-CE8C-2D77B62297A6}"/>
              </a:ext>
            </a:extLst>
          </p:cNvPr>
          <p:cNvSpPr/>
          <p:nvPr/>
        </p:nvSpPr>
        <p:spPr>
          <a:xfrm>
            <a:off x="426521" y="12368564"/>
            <a:ext cx="4347625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4401-12174-9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DD975A76-CFFD-DD2B-05E9-B1EE562FC98F}"/>
              </a:ext>
            </a:extLst>
          </p:cNvPr>
          <p:cNvSpPr txBox="1"/>
          <p:nvPr/>
        </p:nvSpPr>
        <p:spPr>
          <a:xfrm>
            <a:off x="191130" y="11392365"/>
            <a:ext cx="99675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  <a:r>
              <a:rPr kumimoji="1" lang="ja-JP" alt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株式会社　</a:t>
            </a: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サンウッド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  <a:r>
              <a:rPr kumimoji="1" lang="ja-JP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51450F21-3ED3-CA1B-6159-EDC05BDDA7FB}"/>
              </a:ext>
            </a:extLst>
          </p:cNvPr>
          <p:cNvSpPr txBox="1"/>
          <p:nvPr/>
        </p:nvSpPr>
        <p:spPr>
          <a:xfrm>
            <a:off x="143567" y="8614417"/>
            <a:ext cx="10139500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2000" dirty="0">
                <a:latin typeface="HGP創英角ｺﾞｼｯｸUB"/>
                <a:ea typeface="HGP創英角ｺﾞｼｯｸUB"/>
              </a:rPr>
              <a:t>　</a:t>
            </a:r>
            <a:r>
              <a:rPr lang="ja-JP" altLang="en-US" sz="3500" dirty="0">
                <a:latin typeface="HGP創英角ｺﾞｼｯｸUB"/>
                <a:ea typeface="HGP創英角ｺﾞｼｯｸUB"/>
              </a:rPr>
              <a:t>株式会社　</a:t>
            </a:r>
            <a:r>
              <a:rPr lang="ja-JP" altLang="en-US" sz="5000" dirty="0">
                <a:latin typeface="HGP創英角ｺﾞｼｯｸUB"/>
                <a:ea typeface="HGP創英角ｺﾞｼｯｸUB"/>
              </a:rPr>
              <a:t>Ｆ・Ｃガード</a:t>
            </a:r>
            <a:r>
              <a:rPr lang="ja-JP" altLang="en-US" sz="5000" dirty="0">
                <a:latin typeface="HGPSoeiKakugothicUB"/>
                <a:ea typeface="HGPSoeiKakugothicUB"/>
              </a:rPr>
              <a:t>　</a:t>
            </a:r>
            <a:endParaRPr lang="en-US" sz="5000" dirty="0">
              <a:ea typeface="游ゴシック" panose="020F0502020204030204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ABB3E026-5CF2-7972-235C-98F1303B50D1}"/>
              </a:ext>
            </a:extLst>
          </p:cNvPr>
          <p:cNvSpPr txBox="1"/>
          <p:nvPr/>
        </p:nvSpPr>
        <p:spPr>
          <a:xfrm>
            <a:off x="304155" y="5258469"/>
            <a:ext cx="57945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ＡＮＡＩ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  <a:r>
              <a:rPr kumimoji="1" lang="ja-JP" alt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株式会社　 　</a:t>
            </a: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637CAB3B-6E7E-D19A-A48A-090937C3ECD0}"/>
              </a:ext>
            </a:extLst>
          </p:cNvPr>
          <p:cNvGrpSpPr/>
          <p:nvPr/>
        </p:nvGrpSpPr>
        <p:grpSpPr>
          <a:xfrm>
            <a:off x="8459221" y="1950184"/>
            <a:ext cx="2256064" cy="2503434"/>
            <a:chOff x="8119319" y="2085419"/>
            <a:chExt cx="2652370" cy="3160847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1610C523-2232-E77D-FCEA-18AFB7E4AB27}"/>
                </a:ext>
              </a:extLst>
            </p:cNvPr>
            <p:cNvGrpSpPr/>
            <p:nvPr/>
          </p:nvGrpSpPr>
          <p:grpSpPr>
            <a:xfrm>
              <a:off x="8119319" y="2085419"/>
              <a:ext cx="2652370" cy="3160847"/>
              <a:chOff x="2930615" y="7761767"/>
              <a:chExt cx="2556320" cy="2896475"/>
            </a:xfrm>
          </p:grpSpPr>
          <p:pic>
            <p:nvPicPr>
              <p:cNvPr id="46" name="Picture 2">
                <a:extLst>
                  <a:ext uri="{FF2B5EF4-FFF2-40B4-BE49-F238E27FC236}">
                    <a16:creationId xmlns:a16="http://schemas.microsoft.com/office/drawing/2014/main" id="{8C37B123-A29F-9886-346E-E1B9CD1204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30615" y="7761767"/>
                <a:ext cx="2556320" cy="28964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6" name="楕円 15">
                <a:extLst>
                  <a:ext uri="{FF2B5EF4-FFF2-40B4-BE49-F238E27FC236}">
                    <a16:creationId xmlns:a16="http://schemas.microsoft.com/office/drawing/2014/main" id="{432942F6-E7FF-5AE3-C863-64CB610AD44A}"/>
                  </a:ext>
                </a:extLst>
              </p:cNvPr>
              <p:cNvSpPr/>
              <p:nvPr/>
            </p:nvSpPr>
            <p:spPr>
              <a:xfrm rot="1040054">
                <a:off x="3797036" y="8336832"/>
                <a:ext cx="980809" cy="286974"/>
              </a:xfrm>
              <a:prstGeom prst="ellipse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楕円 16">
                <a:extLst>
                  <a:ext uri="{FF2B5EF4-FFF2-40B4-BE49-F238E27FC236}">
                    <a16:creationId xmlns:a16="http://schemas.microsoft.com/office/drawing/2014/main" id="{4803D019-7F19-42B2-179E-22B7D9DA9060}"/>
                  </a:ext>
                </a:extLst>
              </p:cNvPr>
              <p:cNvSpPr/>
              <p:nvPr/>
            </p:nvSpPr>
            <p:spPr>
              <a:xfrm rot="19901525">
                <a:off x="3423761" y="8405806"/>
                <a:ext cx="436529" cy="206649"/>
              </a:xfrm>
              <a:prstGeom prst="ellipse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9" name="グループ化 18">
                <a:extLst>
                  <a:ext uri="{FF2B5EF4-FFF2-40B4-BE49-F238E27FC236}">
                    <a16:creationId xmlns:a16="http://schemas.microsoft.com/office/drawing/2014/main" id="{C543C07F-65B0-502A-7A83-0C19894ACC3F}"/>
                  </a:ext>
                </a:extLst>
              </p:cNvPr>
              <p:cNvGrpSpPr/>
              <p:nvPr/>
            </p:nvGrpSpPr>
            <p:grpSpPr>
              <a:xfrm>
                <a:off x="3952988" y="9611963"/>
                <a:ext cx="236160" cy="926235"/>
                <a:chOff x="4461768" y="6009505"/>
                <a:chExt cx="495341" cy="1759182"/>
              </a:xfrm>
            </p:grpSpPr>
            <p:sp>
              <p:nvSpPr>
                <p:cNvPr id="18" name="二等辺三角形 17">
                  <a:extLst>
                    <a:ext uri="{FF2B5EF4-FFF2-40B4-BE49-F238E27FC236}">
                      <a16:creationId xmlns:a16="http://schemas.microsoft.com/office/drawing/2014/main" id="{79526134-24F2-C51F-9488-50E2A25B0D81}"/>
                    </a:ext>
                  </a:extLst>
                </p:cNvPr>
                <p:cNvSpPr/>
                <p:nvPr/>
              </p:nvSpPr>
              <p:spPr>
                <a:xfrm rot="10800000">
                  <a:off x="4531407" y="7410816"/>
                  <a:ext cx="351364" cy="357871"/>
                </a:xfrm>
                <a:prstGeom prst="triangle">
                  <a:avLst/>
                </a:prstGeom>
                <a:pattFill prst="pct6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" name="二等辺三角形 20">
                  <a:extLst>
                    <a:ext uri="{FF2B5EF4-FFF2-40B4-BE49-F238E27FC236}">
                      <a16:creationId xmlns:a16="http://schemas.microsoft.com/office/drawing/2014/main" id="{889D4850-25D1-521E-351E-00210F4E8C6E}"/>
                    </a:ext>
                  </a:extLst>
                </p:cNvPr>
                <p:cNvSpPr/>
                <p:nvPr/>
              </p:nvSpPr>
              <p:spPr>
                <a:xfrm rot="10800000">
                  <a:off x="4461768" y="6009505"/>
                  <a:ext cx="495341" cy="357871"/>
                </a:xfrm>
                <a:prstGeom prst="triangle">
                  <a:avLst/>
                </a:prstGeom>
                <a:pattFill prst="pct6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" name="フローチャート: 他ページ結合子 24">
                  <a:extLst>
                    <a:ext uri="{FF2B5EF4-FFF2-40B4-BE49-F238E27FC236}">
                      <a16:creationId xmlns:a16="http://schemas.microsoft.com/office/drawing/2014/main" id="{A0AD804D-40E1-638D-6CEF-D37F724DFACA}"/>
                    </a:ext>
                  </a:extLst>
                </p:cNvPr>
                <p:cNvSpPr/>
                <p:nvPr/>
              </p:nvSpPr>
              <p:spPr>
                <a:xfrm rot="10800000">
                  <a:off x="4531409" y="6277568"/>
                  <a:ext cx="351363" cy="1133255"/>
                </a:xfrm>
                <a:prstGeom prst="flowChartOffpageConnector">
                  <a:avLst/>
                </a:prstGeom>
                <a:pattFill prst="pct6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B0AC0FE6-001E-93D2-9202-FB39F56FB5B0}"/>
                </a:ext>
              </a:extLst>
            </p:cNvPr>
            <p:cNvGrpSpPr/>
            <p:nvPr/>
          </p:nvGrpSpPr>
          <p:grpSpPr>
            <a:xfrm>
              <a:off x="8325823" y="3927237"/>
              <a:ext cx="817512" cy="880553"/>
              <a:chOff x="3470246" y="3640138"/>
              <a:chExt cx="879475" cy="1096963"/>
            </a:xfrm>
          </p:grpSpPr>
          <p:sp>
            <p:nvSpPr>
              <p:cNvPr id="33" name="Freeform 5">
                <a:extLst>
                  <a:ext uri="{FF2B5EF4-FFF2-40B4-BE49-F238E27FC236}">
                    <a16:creationId xmlns:a16="http://schemas.microsoft.com/office/drawing/2014/main" id="{15EFD19D-5550-C89B-4260-82460E0E10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8821" y="3640138"/>
                <a:ext cx="568325" cy="712788"/>
              </a:xfrm>
              <a:custGeom>
                <a:avLst/>
                <a:gdLst>
                  <a:gd name="T0" fmla="*/ 154 w 6564"/>
                  <a:gd name="T1" fmla="*/ 7477 h 8229"/>
                  <a:gd name="T2" fmla="*/ 91 w 6564"/>
                  <a:gd name="T3" fmla="*/ 7083 h 8229"/>
                  <a:gd name="T4" fmla="*/ 5101 w 6564"/>
                  <a:gd name="T5" fmla="*/ 155 h 8229"/>
                  <a:gd name="T6" fmla="*/ 5495 w 6564"/>
                  <a:gd name="T7" fmla="*/ 92 h 8229"/>
                  <a:gd name="T8" fmla="*/ 6409 w 6564"/>
                  <a:gd name="T9" fmla="*/ 753 h 8229"/>
                  <a:gd name="T10" fmla="*/ 6473 w 6564"/>
                  <a:gd name="T11" fmla="*/ 1147 h 8229"/>
                  <a:gd name="T12" fmla="*/ 1462 w 6564"/>
                  <a:gd name="T13" fmla="*/ 8074 h 8229"/>
                  <a:gd name="T14" fmla="*/ 1069 w 6564"/>
                  <a:gd name="T15" fmla="*/ 8138 h 8229"/>
                  <a:gd name="T16" fmla="*/ 154 w 6564"/>
                  <a:gd name="T17" fmla="*/ 7477 h 8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564" h="8229">
                    <a:moveTo>
                      <a:pt x="154" y="7477"/>
                    </a:moveTo>
                    <a:cubicBezTo>
                      <a:pt x="28" y="7385"/>
                      <a:pt x="0" y="7209"/>
                      <a:pt x="91" y="7083"/>
                    </a:cubicBezTo>
                    <a:lnTo>
                      <a:pt x="5101" y="155"/>
                    </a:lnTo>
                    <a:cubicBezTo>
                      <a:pt x="5192" y="29"/>
                      <a:pt x="5369" y="0"/>
                      <a:pt x="5495" y="92"/>
                    </a:cubicBezTo>
                    <a:lnTo>
                      <a:pt x="6409" y="753"/>
                    </a:lnTo>
                    <a:cubicBezTo>
                      <a:pt x="6535" y="844"/>
                      <a:pt x="6564" y="1020"/>
                      <a:pt x="6473" y="1147"/>
                    </a:cubicBezTo>
                    <a:lnTo>
                      <a:pt x="1462" y="8074"/>
                    </a:lnTo>
                    <a:cubicBezTo>
                      <a:pt x="1371" y="8201"/>
                      <a:pt x="1195" y="8229"/>
                      <a:pt x="1069" y="8138"/>
                    </a:cubicBezTo>
                    <a:lnTo>
                      <a:pt x="154" y="7477"/>
                    </a:lnTo>
                    <a:close/>
                  </a:path>
                </a:pathLst>
              </a:custGeom>
              <a:solidFill>
                <a:srgbClr val="007400"/>
              </a:solidFill>
              <a:ln w="0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" name="Freeform 21">
                <a:extLst>
                  <a:ext uri="{FF2B5EF4-FFF2-40B4-BE49-F238E27FC236}">
                    <a16:creationId xmlns:a16="http://schemas.microsoft.com/office/drawing/2014/main" id="{401B278D-3CB7-3E11-3F73-13F92382D8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2171" y="3871913"/>
                <a:ext cx="717550" cy="865188"/>
              </a:xfrm>
              <a:custGeom>
                <a:avLst/>
                <a:gdLst>
                  <a:gd name="T0" fmla="*/ 2095 w 8292"/>
                  <a:gd name="T1" fmla="*/ 871 h 10002"/>
                  <a:gd name="T2" fmla="*/ 3401 w 8292"/>
                  <a:gd name="T3" fmla="*/ 166 h 10002"/>
                  <a:gd name="T4" fmla="*/ 7422 w 8292"/>
                  <a:gd name="T5" fmla="*/ 1367 h 10002"/>
                  <a:gd name="T6" fmla="*/ 8127 w 8292"/>
                  <a:gd name="T7" fmla="*/ 2673 h 10002"/>
                  <a:gd name="T8" fmla="*/ 6197 w 8292"/>
                  <a:gd name="T9" fmla="*/ 9131 h 10002"/>
                  <a:gd name="T10" fmla="*/ 4891 w 8292"/>
                  <a:gd name="T11" fmla="*/ 9836 h 10002"/>
                  <a:gd name="T12" fmla="*/ 871 w 8292"/>
                  <a:gd name="T13" fmla="*/ 8634 h 10002"/>
                  <a:gd name="T14" fmla="*/ 166 w 8292"/>
                  <a:gd name="T15" fmla="*/ 7329 h 10002"/>
                  <a:gd name="T16" fmla="*/ 2095 w 8292"/>
                  <a:gd name="T17" fmla="*/ 871 h 10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292" h="10002">
                    <a:moveTo>
                      <a:pt x="2095" y="871"/>
                    </a:moveTo>
                    <a:cubicBezTo>
                      <a:pt x="2261" y="316"/>
                      <a:pt x="2846" y="0"/>
                      <a:pt x="3401" y="166"/>
                    </a:cubicBezTo>
                    <a:lnTo>
                      <a:pt x="7422" y="1367"/>
                    </a:lnTo>
                    <a:cubicBezTo>
                      <a:pt x="7977" y="1533"/>
                      <a:pt x="8292" y="2117"/>
                      <a:pt x="8127" y="2673"/>
                    </a:cubicBezTo>
                    <a:lnTo>
                      <a:pt x="6197" y="9131"/>
                    </a:lnTo>
                    <a:cubicBezTo>
                      <a:pt x="6031" y="9686"/>
                      <a:pt x="5447" y="10002"/>
                      <a:pt x="4891" y="9836"/>
                    </a:cubicBezTo>
                    <a:lnTo>
                      <a:pt x="871" y="8634"/>
                    </a:lnTo>
                    <a:cubicBezTo>
                      <a:pt x="316" y="8469"/>
                      <a:pt x="0" y="7884"/>
                      <a:pt x="166" y="7329"/>
                    </a:cubicBezTo>
                    <a:lnTo>
                      <a:pt x="2095" y="871"/>
                    </a:lnTo>
                    <a:close/>
                  </a:path>
                </a:pathLst>
              </a:custGeom>
              <a:solidFill>
                <a:srgbClr val="FFFFFF"/>
              </a:solidFill>
              <a:ln w="38100">
                <a:solidFill>
                  <a:schemeClr val="accent6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" name="Freeform 24">
                <a:extLst>
                  <a:ext uri="{FF2B5EF4-FFF2-40B4-BE49-F238E27FC236}">
                    <a16:creationId xmlns:a16="http://schemas.microsoft.com/office/drawing/2014/main" id="{E4B21BCA-95EE-D718-F6DB-C816426657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0246" y="4225925"/>
                <a:ext cx="625475" cy="368300"/>
              </a:xfrm>
              <a:custGeom>
                <a:avLst/>
                <a:gdLst>
                  <a:gd name="T0" fmla="*/ 510 w 7222"/>
                  <a:gd name="T1" fmla="*/ 227 h 4251"/>
                  <a:gd name="T2" fmla="*/ 899 w 7222"/>
                  <a:gd name="T3" fmla="*/ 62 h 4251"/>
                  <a:gd name="T4" fmla="*/ 6995 w 7222"/>
                  <a:gd name="T5" fmla="*/ 2526 h 4251"/>
                  <a:gd name="T6" fmla="*/ 7160 w 7222"/>
                  <a:gd name="T7" fmla="*/ 2915 h 4251"/>
                  <a:gd name="T8" fmla="*/ 6712 w 7222"/>
                  <a:gd name="T9" fmla="*/ 4024 h 4251"/>
                  <a:gd name="T10" fmla="*/ 6323 w 7222"/>
                  <a:gd name="T11" fmla="*/ 4189 h 4251"/>
                  <a:gd name="T12" fmla="*/ 227 w 7222"/>
                  <a:gd name="T13" fmla="*/ 1725 h 4251"/>
                  <a:gd name="T14" fmla="*/ 61 w 7222"/>
                  <a:gd name="T15" fmla="*/ 1336 h 4251"/>
                  <a:gd name="T16" fmla="*/ 510 w 7222"/>
                  <a:gd name="T17" fmla="*/ 227 h 4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22" h="4251">
                    <a:moveTo>
                      <a:pt x="510" y="227"/>
                    </a:moveTo>
                    <a:cubicBezTo>
                      <a:pt x="571" y="74"/>
                      <a:pt x="746" y="0"/>
                      <a:pt x="899" y="62"/>
                    </a:cubicBezTo>
                    <a:lnTo>
                      <a:pt x="6995" y="2526"/>
                    </a:lnTo>
                    <a:cubicBezTo>
                      <a:pt x="7148" y="2588"/>
                      <a:pt x="7222" y="2762"/>
                      <a:pt x="7160" y="2915"/>
                    </a:cubicBezTo>
                    <a:lnTo>
                      <a:pt x="6712" y="4024"/>
                    </a:lnTo>
                    <a:cubicBezTo>
                      <a:pt x="6650" y="4177"/>
                      <a:pt x="6476" y="4251"/>
                      <a:pt x="6323" y="4189"/>
                    </a:cubicBezTo>
                    <a:lnTo>
                      <a:pt x="227" y="1725"/>
                    </a:lnTo>
                    <a:cubicBezTo>
                      <a:pt x="74" y="1663"/>
                      <a:pt x="0" y="1489"/>
                      <a:pt x="61" y="1336"/>
                    </a:cubicBezTo>
                    <a:lnTo>
                      <a:pt x="510" y="227"/>
                    </a:lnTo>
                    <a:close/>
                  </a:path>
                </a:pathLst>
              </a:custGeom>
              <a:solidFill>
                <a:srgbClr val="007400"/>
              </a:solidFill>
              <a:ln w="0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9" name="Freeform 30">
                <a:extLst>
                  <a:ext uri="{FF2B5EF4-FFF2-40B4-BE49-F238E27FC236}">
                    <a16:creationId xmlns:a16="http://schemas.microsoft.com/office/drawing/2014/main" id="{BFF0F602-2701-6B4D-BB46-0192F80C25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4596" y="4415934"/>
                <a:ext cx="303213" cy="303705"/>
              </a:xfrm>
              <a:custGeom>
                <a:avLst/>
                <a:gdLst>
                  <a:gd name="T0" fmla="*/ 193 w 3499"/>
                  <a:gd name="T1" fmla="*/ 1338 h 3401"/>
                  <a:gd name="T2" fmla="*/ 2099 w 3499"/>
                  <a:gd name="T3" fmla="*/ 200 h 3401"/>
                  <a:gd name="T4" fmla="*/ 3306 w 3499"/>
                  <a:gd name="T5" fmla="*/ 2063 h 3401"/>
                  <a:gd name="T6" fmla="*/ 1400 w 3499"/>
                  <a:gd name="T7" fmla="*/ 3201 h 3401"/>
                  <a:gd name="T8" fmla="*/ 193 w 3499"/>
                  <a:gd name="T9" fmla="*/ 1338 h 3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99" h="3401">
                    <a:moveTo>
                      <a:pt x="193" y="1338"/>
                    </a:moveTo>
                    <a:cubicBezTo>
                      <a:pt x="386" y="509"/>
                      <a:pt x="1240" y="0"/>
                      <a:pt x="2099" y="200"/>
                    </a:cubicBezTo>
                    <a:cubicBezTo>
                      <a:pt x="2959" y="400"/>
                      <a:pt x="3499" y="1235"/>
                      <a:pt x="3306" y="2063"/>
                    </a:cubicBezTo>
                    <a:cubicBezTo>
                      <a:pt x="3113" y="2892"/>
                      <a:pt x="2260" y="3401"/>
                      <a:pt x="1400" y="3201"/>
                    </a:cubicBezTo>
                    <a:cubicBezTo>
                      <a:pt x="540" y="3001"/>
                      <a:pt x="0" y="2166"/>
                      <a:pt x="193" y="1338"/>
                    </a:cubicBezTo>
                  </a:path>
                </a:pathLst>
              </a:custGeom>
              <a:solidFill>
                <a:srgbClr val="007400"/>
              </a:solidFill>
              <a:ln w="0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2B221696-0A70-EBA6-FF74-743A1BDD3167}"/>
                </a:ext>
              </a:extLst>
            </p:cNvPr>
            <p:cNvSpPr txBox="1"/>
            <p:nvPr/>
          </p:nvSpPr>
          <p:spPr>
            <a:xfrm rot="842479">
              <a:off x="8458813" y="4254947"/>
              <a:ext cx="814675" cy="330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 dirty="0"/>
                <a:t>入社式</a:t>
              </a:r>
            </a:p>
          </p:txBody>
        </p: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8DBBC5A-E504-7DD9-ED92-D0EC2C463A16}"/>
              </a:ext>
            </a:extLst>
          </p:cNvPr>
          <p:cNvSpPr txBox="1"/>
          <p:nvPr/>
        </p:nvSpPr>
        <p:spPr>
          <a:xfrm>
            <a:off x="3708130" y="7398617"/>
            <a:ext cx="6645375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調査員・点検員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設計員（補助）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F7947576-CF04-C5B7-73FF-018D57E9BD13}"/>
              </a:ext>
            </a:extLst>
          </p:cNvPr>
          <p:cNvSpPr txBox="1"/>
          <p:nvPr/>
        </p:nvSpPr>
        <p:spPr>
          <a:xfrm>
            <a:off x="3732940" y="9339510"/>
            <a:ext cx="664537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高速道交通規制スタッフ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6F2C819-4C15-7E66-B984-0A631AF47AA1}"/>
              </a:ext>
            </a:extLst>
          </p:cNvPr>
          <p:cNvSpPr txBox="1"/>
          <p:nvPr/>
        </p:nvSpPr>
        <p:spPr>
          <a:xfrm>
            <a:off x="3842810" y="11850092"/>
            <a:ext cx="6645375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注文住宅のアドバイザー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専門業者アレンジャー（施工管理）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48" name="思考の吹き出し: 雲形 47">
            <a:extLst>
              <a:ext uri="{FF2B5EF4-FFF2-40B4-BE49-F238E27FC236}">
                <a16:creationId xmlns:a16="http://schemas.microsoft.com/office/drawing/2014/main" id="{67B77B77-906F-6C75-ABD3-EF006DF05381}"/>
              </a:ext>
            </a:extLst>
          </p:cNvPr>
          <p:cNvSpPr/>
          <p:nvPr/>
        </p:nvSpPr>
        <p:spPr>
          <a:xfrm>
            <a:off x="137921" y="83958"/>
            <a:ext cx="2480424" cy="1762931"/>
          </a:xfrm>
          <a:prstGeom prst="cloudCallout">
            <a:avLst>
              <a:gd name="adj1" fmla="val 70043"/>
              <a:gd name="adj2" fmla="val 251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FC8B773-F8DC-B282-92B5-FFE185E1CFAD}"/>
              </a:ext>
            </a:extLst>
          </p:cNvPr>
          <p:cNvSpPr txBox="1"/>
          <p:nvPr/>
        </p:nvSpPr>
        <p:spPr>
          <a:xfrm>
            <a:off x="73891" y="257245"/>
            <a:ext cx="2677720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kumimoji="1" lang="ja-JP" altLang="en-US" sz="4000" b="1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DLaM Display"/>
              </a:rPr>
              <a:t>人材不足</a:t>
            </a:r>
            <a:endParaRPr kumimoji="1" lang="en-US" altLang="ja-JP" sz="4000" b="1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DLaM Display"/>
            </a:endParaRPr>
          </a:p>
          <a:p>
            <a:pPr algn="ctr"/>
            <a:r>
              <a:rPr kumimoji="1" lang="ja-JP" altLang="en-US" sz="4000" b="1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DLaM Display"/>
              </a:rPr>
              <a:t>分野</a:t>
            </a: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94C57D47-254E-E261-6A05-D9BE7F5B75E9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75564" y="9995851"/>
            <a:ext cx="10388848" cy="1363862"/>
          </a:xfrm>
          <a:prstGeom prst="rect">
            <a:avLst/>
          </a:prstGeom>
          <a:noFill/>
        </p:spPr>
      </p:pic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D9ED168D-5408-618E-B294-71B99BBD138A}"/>
              </a:ext>
            </a:extLst>
          </p:cNvPr>
          <p:cNvSpPr/>
          <p:nvPr/>
        </p:nvSpPr>
        <p:spPr>
          <a:xfrm>
            <a:off x="390482" y="10874549"/>
            <a:ext cx="4598800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4401-931505-9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59EB07E-D1D7-9A9D-BF3D-70BF00E97C84}"/>
              </a:ext>
            </a:extLst>
          </p:cNvPr>
          <p:cNvSpPr txBox="1"/>
          <p:nvPr/>
        </p:nvSpPr>
        <p:spPr>
          <a:xfrm>
            <a:off x="168377" y="10085247"/>
            <a:ext cx="10139500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2000" dirty="0">
                <a:latin typeface="HGP創英角ｺﾞｼｯｸUB"/>
                <a:ea typeface="HGP創英角ｺﾞｼｯｸUB"/>
              </a:rPr>
              <a:t>　</a:t>
            </a:r>
            <a:r>
              <a:rPr lang="ja-JP" altLang="en-US" sz="3500" dirty="0">
                <a:latin typeface="HGP創英角ｺﾞｼｯｸUB"/>
                <a:ea typeface="HGP創英角ｺﾞｼｯｸUB"/>
              </a:rPr>
              <a:t>株式会社　</a:t>
            </a:r>
            <a:r>
              <a:rPr lang="ja-JP" altLang="en-US" sz="5000" dirty="0">
                <a:latin typeface="HGP創英角ｺﾞｼｯｸUB"/>
                <a:ea typeface="HGP創英角ｺﾞｼｯｸUB"/>
              </a:rPr>
              <a:t>セキュリティロード</a:t>
            </a:r>
            <a:r>
              <a:rPr lang="ja-JP" altLang="en-US" sz="5000" dirty="0">
                <a:latin typeface="HGPSoeiKakugothicUB"/>
                <a:ea typeface="HGPSoeiKakugothicUB"/>
              </a:rPr>
              <a:t>　</a:t>
            </a:r>
            <a:endParaRPr lang="en-US" sz="5000" dirty="0">
              <a:ea typeface="游ゴシック" panose="020F0502020204030204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7EA3B58-54A0-F6DC-1149-987E016891A7}"/>
              </a:ext>
            </a:extLst>
          </p:cNvPr>
          <p:cNvSpPr txBox="1"/>
          <p:nvPr/>
        </p:nvSpPr>
        <p:spPr>
          <a:xfrm>
            <a:off x="3736485" y="10765577"/>
            <a:ext cx="664537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警備スタッフ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797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44475" y="144438"/>
            <a:ext cx="80105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7200" b="1" dirty="0">
                <a:ln w="38100">
                  <a:noFill/>
                  <a:prstDash val="solid"/>
                </a:ln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事業所ミニ説明会</a:t>
            </a:r>
            <a:endParaRPr lang="en-US" altLang="ja-JP" sz="7200" b="1" dirty="0">
              <a:ln w="38100">
                <a:noFill/>
                <a:prstDash val="solid"/>
              </a:ln>
              <a:effectLst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lvl="0" algn="ctr"/>
            <a:r>
              <a:rPr lang="ja-JP" altLang="en-US" sz="7200" b="1" dirty="0">
                <a:ln w="38100">
                  <a:noFill/>
                  <a:prstDash val="solid"/>
                </a:ln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よくある質問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369323" y="2448694"/>
            <a:ext cx="9954751" cy="10729192"/>
          </a:xfrm>
          <a:prstGeom prst="roundRect">
            <a:avLst/>
          </a:prstGeom>
          <a:solidFill>
            <a:srgbClr val="FFE5F6"/>
          </a:solidFill>
          <a:ln>
            <a:solidFill>
              <a:srgbClr val="D0A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Ｑ１　事業所ミニ説明会とは何ですか？</a:t>
            </a:r>
            <a:b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事業所の魅力・仕事内容を、事業所担当者から直接気軽に聞くことができる場です。参加者１名ずつ個別にお話できるブースを設けています。</a:t>
            </a:r>
            <a: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事業所担当者は複数の場合もあります。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求職中の方、すぐ仕事を辞める予定はないけれど話を聞きたい方など、どなたでも自由に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参加できます。</a:t>
            </a:r>
            <a:endParaRPr lang="en-US" altLang="ja-JP" sz="2400" dirty="0">
              <a:ln w="38100">
                <a:noFill/>
                <a:prstDash val="solid"/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b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Ｑ２　面接ではないのですか？</a:t>
            </a:r>
            <a:b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個人情報について聞かれますか？</a:t>
            </a:r>
            <a:br>
              <a:rPr lang="en-US" altLang="ja-JP" sz="24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4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面接ではありません。参加事業所には個人情報の収集は行わないよう周知しています。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説明会を聞いて面接を受けたいと思われた場合は、事業所担当者へ相談して頂いて問題ありません。応募が確実な場合は、面接に必要な個人情報をお聞きすることがあります。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lang="en-US" altLang="ja-JP" sz="2400" dirty="0">
              <a:ln w="38100">
                <a:noFill/>
                <a:prstDash val="solid"/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Ｑ３　複数の事業所の話を聞いてもいいですか？</a:t>
            </a:r>
            <a:endParaRPr lang="en-US" altLang="ja-JP" sz="3000" b="1" dirty="0">
              <a:ln w="38100">
                <a:noFill/>
                <a:prstDash val="solid"/>
              </a:ln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すべての参加事業所のお話を聞くことができます。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lang="en-US" altLang="ja-JP" sz="2400" dirty="0">
              <a:ln w="38100">
                <a:noFill/>
                <a:prstDash val="solid"/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Ｑ４　１事業所何分くらい話を聞けるのですか？</a:t>
            </a:r>
          </a:p>
          <a:p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当日の混雑状況にもよりますが、</a:t>
            </a:r>
            <a: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分～</a:t>
            </a:r>
            <a: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分程度の場合が多いです。気になることを自由に質問できます。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</a:t>
            </a:r>
            <a: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説明会参加は、求職活動実績となりますか？</a:t>
            </a:r>
            <a:endParaRPr lang="en-US" altLang="ja-JP" sz="3000" b="1" dirty="0">
              <a:ln w="38100">
                <a:noFill/>
                <a:prstDash val="solid"/>
              </a:ln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雇用保険受給者は、求職活動実績証明書を発行することができます。お帰りの際、１階職業相談部門へお立ち寄りください。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369323" y="13305134"/>
            <a:ext cx="9954751" cy="1528936"/>
          </a:xfrm>
          <a:prstGeom prst="roundRect">
            <a:avLst/>
          </a:prstGeom>
          <a:solidFill>
            <a:srgbClr val="FFE5F6"/>
          </a:solidFill>
          <a:ln>
            <a:solidFill>
              <a:srgbClr val="D0A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kumimoji="1" lang="en-US" altLang="ja-JP" sz="2000">
                <a:solidFill>
                  <a:schemeClr val="tx1"/>
                </a:solidFill>
              </a:rPr>
              <a:t>【</a:t>
            </a:r>
            <a:r>
              <a:rPr kumimoji="1" lang="ja-JP" altLang="en-US" sz="2000">
                <a:solidFill>
                  <a:schemeClr val="tx1"/>
                </a:solidFill>
              </a:rPr>
              <a:t>ハローワークインターネットサービスでの検索</a:t>
            </a:r>
            <a:r>
              <a:rPr kumimoji="1" lang="en-US" altLang="ja-JP" sz="200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sz="1600">
                <a:solidFill>
                  <a:schemeClr val="tx1"/>
                </a:solidFill>
              </a:rPr>
              <a:t>・「求人番号・事業所番号を指定して検索」で、「事業所番号」を入力して検索。</a:t>
            </a:r>
            <a:endParaRPr lang="en-US" altLang="ja-JP" sz="1600">
              <a:solidFill>
                <a:srgbClr val="79D6F7"/>
              </a:solidFill>
              <a:ea typeface="游ゴシック"/>
            </a:endParaRPr>
          </a:p>
          <a:p>
            <a:r>
              <a:rPr kumimoji="1" lang="ja-JP" altLang="en-US" sz="1600">
                <a:solidFill>
                  <a:schemeClr val="tx1"/>
                </a:solidFill>
              </a:rPr>
              <a:t>　求人数が多い場合には、「基本検索条件」の「就業場所」を選択し、</a:t>
            </a:r>
            <a:endParaRPr kumimoji="1" lang="en-US" altLang="ja-JP" sz="1600">
              <a:solidFill>
                <a:schemeClr val="tx1"/>
              </a:solidFill>
            </a:endParaRPr>
          </a:p>
          <a:p>
            <a:r>
              <a:rPr lang="ja-JP" altLang="en-US" sz="1600">
                <a:solidFill>
                  <a:schemeClr val="tx1"/>
                </a:solidFill>
              </a:rPr>
              <a:t>　「詳細検索条件」の「事業所名」を入力して検索。</a:t>
            </a:r>
            <a:endParaRPr kumimoji="1" lang="ja-JP" altLang="en-US" sz="160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3000" contrast="-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152" t="8322"/>
          <a:stretch/>
        </p:blipFill>
        <p:spPr bwMode="auto">
          <a:xfrm>
            <a:off x="7767792" y="144438"/>
            <a:ext cx="2943503" cy="30881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4"/>
          <a:srcRect t="18238" b="28201"/>
          <a:stretch/>
        </p:blipFill>
        <p:spPr>
          <a:xfrm rot="20893559">
            <a:off x="7989582" y="723571"/>
            <a:ext cx="756325" cy="573875"/>
          </a:xfrm>
          <a:prstGeom prst="rect">
            <a:avLst/>
          </a:prstGeom>
        </p:spPr>
      </p:pic>
      <p:sp>
        <p:nvSpPr>
          <p:cNvPr id="2" name="楕円 1"/>
          <p:cNvSpPr/>
          <p:nvPr/>
        </p:nvSpPr>
        <p:spPr>
          <a:xfrm>
            <a:off x="8793588" y="1368574"/>
            <a:ext cx="560667" cy="484967"/>
          </a:xfrm>
          <a:prstGeom prst="ellipse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47342">
            <a:off x="8596176" y="1596382"/>
            <a:ext cx="190045" cy="338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フローチャート: 論理積ゲート 2"/>
          <p:cNvSpPr/>
          <p:nvPr/>
        </p:nvSpPr>
        <p:spPr>
          <a:xfrm rot="4525485">
            <a:off x="9012629" y="2084593"/>
            <a:ext cx="155609" cy="404542"/>
          </a:xfrm>
          <a:prstGeom prst="flowChartDelay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20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75C02563A07A64A9927A3317E0D35E3" ma:contentTypeVersion="16" ma:contentTypeDescription="新しいドキュメントを作成します。" ma:contentTypeScope="" ma:versionID="a0336cb030e87492a99ef16b6b605981">
  <xsd:schema xmlns:xsd="http://www.w3.org/2001/XMLSchema" xmlns:xs="http://www.w3.org/2001/XMLSchema" xmlns:p="http://schemas.microsoft.com/office/2006/metadata/properties" xmlns:ns2="1bf56cf3-57f2-4360-ae28-1592c25236f2" xmlns:ns3="1a0f67c0-b883-4958-85be-3f4367241caa" targetNamespace="http://schemas.microsoft.com/office/2006/metadata/properties" ma:root="true" ma:fieldsID="fdfded34977dee11daeb00381cfd8af2" ns2:_="" ns3:_="">
    <xsd:import namespace="1bf56cf3-57f2-4360-ae28-1592c25236f2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56cf3-57f2-4360-ae28-1592c25236f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cbb49e8-3a6c-4517-9cec-ed32ab961eed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1bf56cf3-57f2-4360-ae28-1592c25236f2">
      <UserInfo>
        <DisplayName/>
        <AccountId xsi:nil="true"/>
        <AccountType/>
      </UserInfo>
    </Owner>
    <lcf76f155ced4ddcb4097134ff3c332f xmlns="1bf56cf3-57f2-4360-ae28-1592c25236f2">
      <Terms xmlns="http://schemas.microsoft.com/office/infopath/2007/PartnerControls"/>
    </lcf76f155ced4ddcb4097134ff3c332f>
    <_Flow_SignoffStatus xmlns="1bf56cf3-57f2-4360-ae28-1592c25236f2" xsi:nil="true"/>
    <TaxCatchAll xmlns="1a0f67c0-b883-4958-85be-3f4367241ca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DC9C20-D4DD-4915-8EEE-A2058948F8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f56cf3-57f2-4360-ae28-1592c25236f2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1908A1-C336-4293-AB43-496B9EF64EB6}">
  <ds:schemaRefs>
    <ds:schemaRef ds:uri="http://schemas.microsoft.com/office/2006/documentManagement/types"/>
    <ds:schemaRef ds:uri="http://www.w3.org/XML/1998/namespace"/>
    <ds:schemaRef ds:uri="http://purl.org/dc/dcmitype/"/>
    <ds:schemaRef ds:uri="1a0f67c0-b883-4958-85be-3f4367241caa"/>
    <ds:schemaRef ds:uri="1bf56cf3-57f2-4360-ae28-1592c25236f2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AC218A5-5193-4EE9-90A7-33B8F7D8A7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Words>498</Words>
  <PresentationFormat>ユーザー設定</PresentationFormat>
  <Paragraphs>52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HGPSoeiKakugothicUB</vt:lpstr>
      <vt:lpstr>HGPSoeiKakugothicUB</vt:lpstr>
      <vt:lpstr>HGS創英角ｺﾞｼｯｸUB</vt:lpstr>
      <vt:lpstr>HGS創英角ﾎﾟｯﾌﾟ体</vt:lpstr>
      <vt:lpstr>HG丸ｺﾞｼｯｸM-PRO</vt:lpstr>
      <vt:lpstr>HG創英角ｺﾞｼｯｸUB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0x010100C75C02563A07A64A9927A3317E0D35E3</vt:lpwstr>
  </property>
  <property fmtid="{D5CDD505-2E9C-101B-9397-08002B2CF9AE}" pid="3" name="MediaServiceImageTags">
    <vt:lpwstr/>
  </property>
  <property fmtid="{D5CDD505-2E9C-101B-9397-08002B2CF9AE}" pid="4" name="Order">
    <vt:r8>3100</vt:r8>
  </property>
  <property fmtid="{D5CDD505-2E9C-101B-9397-08002B2CF9AE}" pid="5" name="ComplianceAssetId">
    <vt:lpwstr/>
  </property>
  <property fmtid="{D5CDD505-2E9C-101B-9397-08002B2CF9AE}" pid="6" name="TriggerFlowInfo">
    <vt:lpwstr/>
  </property>
</Properties>
</file>