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4"/>
  </p:sldMasterIdLst>
  <p:notesMasterIdLst>
    <p:notesMasterId r:id="rId16"/>
  </p:notesMasterIdLst>
  <p:handoutMasterIdLst>
    <p:handoutMasterId r:id="rId17"/>
  </p:handoutMasterIdLst>
  <p:sldIdLst>
    <p:sldId id="274" r:id="rId5"/>
    <p:sldId id="256" r:id="rId6"/>
    <p:sldId id="257" r:id="rId7"/>
    <p:sldId id="259" r:id="rId8"/>
    <p:sldId id="268" r:id="rId9"/>
    <p:sldId id="261" r:id="rId10"/>
    <p:sldId id="272" r:id="rId11"/>
    <p:sldId id="271" r:id="rId12"/>
    <p:sldId id="273" r:id="rId13"/>
    <p:sldId id="262" r:id="rId14"/>
    <p:sldId id="270" r:id="rId1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93D08-1F0F-48F0-841A-AAF6E0F2462C}" v="2" dt="2026-01-05T10:36:59.638"/>
    <p1510:client id="{9C8B3A59-B54E-4268-95B1-AE215EE4ACDE}" v="4" dt="2026-01-06T10:29:21.75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0" d="100"/>
          <a:sy n="110" d="100"/>
        </p:scale>
        <p:origin x="162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revisionInfo.xml" Type="http://schemas.microsoft.com/office/2015/10/relationships/revisionInfo"/><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lcf76f155ced4ddcb4097134ff3c332f xmlns="3bad29db-7531-4162-9059-28a16065cde5">
      <Terms xmlns="http://schemas.microsoft.com/office/infopath/2007/PartnerControls"/>
    </lcf76f155ced4ddcb4097134ff3c332f>
    <Owner xmlns="3bad29db-7531-4162-9059-28a16065cde5">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10C10273A58AAA4FB8324610C86E5689" ma:contentTypeVersion="13" ma:contentTypeDescription="新しいドキュメントを作成します。" ma:contentTypeScope="" ma:versionID="44c3d6d48b71576715dcc91430a405ee">
  <xsd:schema xmlns:xsd="http://www.w3.org/2001/XMLSchema" xmlns:xs="http://www.w3.org/2001/XMLSchema" xmlns:p="http://schemas.microsoft.com/office/2006/metadata/properties" xmlns:ns2="3bad29db-7531-4162-9059-28a16065cde5" xmlns:ns3="5d97817f-4418-4126-80a6-5cc4da4a022f" targetNamespace="http://schemas.microsoft.com/office/2006/metadata/properties" ma:root="true" ma:fieldsID="dc720c1c8e7bd65121c6ea9a21b045f4" ns2:_="" ns3:_="">
    <xsd:import namespace="3bad29db-7531-4162-9059-28a16065cde5"/>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ad29db-7531-4162-9059-28a16065cde5"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88e16f8-81e9-4b15-bf9e-0cd940d4b351}"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40D4B-02FB-494A-9E63-D30CBD234D06}">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9ABCFA70-5371-4BF8-A6D5-12688C9B34E1}"/>
</file>

<file path=customXml/itemProps3.xml><?xml version="1.0" encoding="utf-8"?>
<ds:datastoreItem xmlns:ds="http://schemas.openxmlformats.org/officeDocument/2006/customXml" ds:itemID="{2111CC15-484A-456E-B712-5397D044DB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0x01010010C10273A58AAA4FB8324610C86E5689</vt:lpwstr>
  </property>
  <property fmtid="{D5CDD505-2E9C-101B-9397-08002B2CF9AE}" pid="3" name="MediaServiceImageTags">
    <vt:lpwstr/>
  </property>
</Properties>
</file>