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lcf76f155ced4ddcb4097134ff3c332f xmlns="3bad29db-7531-4162-9059-28a16065cde5">
      <Terms xmlns="http://schemas.microsoft.com/office/infopath/2007/PartnerControls"/>
    </lcf76f155ced4ddcb4097134ff3c332f>
    <Owner xmlns="3bad29db-7531-4162-9059-28a16065cde5">
      <UserInfo>
        <DisplayName/>
        <AccountId xsi:nil="true"/>
        <AccountType/>
      </UserInfo>
    </Owner>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10C10273A58AAA4FB8324610C86E5689" ma:contentTypeVersion="13" ma:contentTypeDescription="新しいドキュメントを作成します。" ma:contentTypeScope="" ma:versionID="4e02419aaff8f59efffe98330f89d64b">
  <xsd:schema xmlns:xsd="http://www.w3.org/2001/XMLSchema" xmlns:xs="http://www.w3.org/2001/XMLSchema" xmlns:p="http://schemas.microsoft.com/office/2006/metadata/properties" xmlns:ns2="3bad29db-7531-4162-9059-28a16065cde5" xmlns:ns3="5d97817f-4418-4126-80a6-5cc4da4a022f" targetNamespace="http://schemas.microsoft.com/office/2006/metadata/properties" ma:root="true" ma:fieldsID="a347308e939b9db8d19192e59c7a49f4" ns2:_="" ns3:_="">
    <xsd:import namespace="3bad29db-7531-4162-9059-28a16065cde5"/>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bad29db-7531-4162-9059-28a16065cde5"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LengthInSeconds" ma:index="16" nillable="true" ma:displayName="MediaLengthInSeconds" ma:hidden="true" ma:internalName="MediaLengthInSeconds" ma:readOnly="true">
      <xsd:simpleType>
        <xsd:restriction base="dms:Unknown"/>
      </xsd:simpleType>
    </xsd:element>
    <xsd:element name="lcf76f155ced4ddcb4097134ff3c332f" ma:index="18"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9" nillable="true" ma:displayName="Taxonomy Catch All Column" ma:hidden="true" ma:list="{a88e16f8-81e9-4b15-bf9e-0cd940d4b351}"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744C035C-6AC3-4CBD-B979-8C06FAEBA615}"/>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0x01010010C10273A58AAA4FB8324610C86E5689</vt:lpwstr>
  </property>
  <property fmtid="{D5CDD505-2E9C-101B-9397-08002B2CF9AE}" pid="3" name="MediaServiceImageTags">
    <vt:lpwstr/>
  </property>
  <property fmtid="{D5CDD505-2E9C-101B-9397-08002B2CF9AE}" pid="4" name="Order">
    <vt:r8>87795300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TriggerFlowInfo">
    <vt:lpwstr/>
  </property>
</Properties>
</file>