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05" d="100"/>
          <a:sy n="105" d="100"/>
        </p:scale>
        <p:origin x="16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0C10273A58AAA4FB8324610C86E5689" ma:contentTypeVersion="13" ma:contentTypeDescription="新しいドキュメントを作成します。" ma:contentTypeScope="" ma:versionID="4e02419aaff8f59efffe98330f89d64b">
  <xsd:schema xmlns:xsd="http://www.w3.org/2001/XMLSchema" xmlns:xs="http://www.w3.org/2001/XMLSchema" xmlns:p="http://schemas.microsoft.com/office/2006/metadata/properties" xmlns:ns2="3bad29db-7531-4162-9059-28a16065cde5" xmlns:ns3="5d97817f-4418-4126-80a6-5cc4da4a022f" targetNamespace="http://schemas.microsoft.com/office/2006/metadata/properties" ma:root="true" ma:fieldsID="a347308e939b9db8d19192e59c7a49f4" ns2:_="" ns3:_="">
    <xsd:import namespace="3bad29db-7531-4162-9059-28a16065cde5"/>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ad29db-7531-4162-9059-28a16065cde5"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a88e16f8-81e9-4b15-bf9e-0cd940d4b351}"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lcf76f155ced4ddcb4097134ff3c332f xmlns="3bad29db-7531-4162-9059-28a16065cde5">
      <Terms xmlns="http://schemas.microsoft.com/office/infopath/2007/PartnerControls"/>
    </lcf76f155ced4ddcb4097134ff3c332f>
    <Owner xmlns="3bad29db-7531-4162-9059-28a16065cde5">
      <UserInfo>
        <DisplayName/>
        <AccountId xsi:nil="true"/>
        <AccountType/>
      </UserInfo>
    </Owner>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9C48D1-166F-4767-93CF-305E78932554}"/>
</file>

<file path=customXml/itemProps2.xml><?xml version="1.0" encoding="utf-8"?>
<ds:datastoreItem xmlns:ds="http://schemas.openxmlformats.org/officeDocument/2006/customXml" ds:itemID="{CDF40D4B-02FB-494A-9E63-D30CBD234D06}">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3.xml><?xml version="1.0" encoding="utf-8"?>
<ds:datastoreItem xmlns:ds="http://schemas.openxmlformats.org/officeDocument/2006/customXml" ds:itemID="{2111CC15-484A-456E-B712-5397D044DB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0x01010010C10273A58AAA4FB8324610C86E5689</vt:lpwstr>
  </property>
  <property fmtid="{D5CDD505-2E9C-101B-9397-08002B2CF9AE}" pid="3" name="MediaServiceImageTags">
    <vt:lpwstr/>
  </property>
  <property fmtid="{D5CDD505-2E9C-101B-9397-08002B2CF9AE}" pid="4" name="Order">
    <vt:r8>87795200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TriggerFlowInfo">
    <vt:lpwstr/>
  </property>
</Properties>
</file>