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16B7EF38-3B0E-478D-8357-45EBD2234D1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2D53AF38-69C6-4F2D-8BD7-6E0723DBE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67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64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4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8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5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27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19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15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36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82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3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71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EE7B-36A0-460C-8C34-F25D40134424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1CF7-761C-4153-9926-C4266DC3B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72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727" y="233832"/>
            <a:ext cx="9195273" cy="622997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81" y="3585817"/>
            <a:ext cx="4530445" cy="2627658"/>
          </a:xfrm>
          <a:prstGeom prst="rect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261" y="634143"/>
            <a:ext cx="2949809" cy="294980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5979" y="4409108"/>
            <a:ext cx="1057275" cy="981075"/>
          </a:xfrm>
          <a:prstGeom prst="rect">
            <a:avLst/>
          </a:prstGeom>
        </p:spPr>
      </p:pic>
      <p:pic>
        <p:nvPicPr>
          <p:cNvPr id="8" name="図 7" descr="大分労働局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845" y="6328051"/>
            <a:ext cx="1259398" cy="43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15" y="6174105"/>
            <a:ext cx="2004695" cy="679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314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480" y="462740"/>
            <a:ext cx="10971229" cy="454152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04" y="5354308"/>
            <a:ext cx="10998005" cy="126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25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田口嘉久</dc:creator>
  <cp:lastModifiedBy>田口嘉久</cp:lastModifiedBy>
  <cp:revision>50</cp:revision>
  <cp:lastPrinted>2023-09-12T06:34:38Z</cp:lastPrinted>
  <dcterms:created xsi:type="dcterms:W3CDTF">2022-08-15T23:02:44Z</dcterms:created>
  <dcterms:modified xsi:type="dcterms:W3CDTF">2023-09-19T23:11:00Z</dcterms:modified>
</cp:coreProperties>
</file>