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E8C2A1-6A0D-4A1E-89D2-CB0508E7F295}" v="5" dt="2023-06-05T23:36:10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2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0F3D0-0072-A87C-AE93-117F52CE8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6D5668-0370-05DC-BBAD-8420C9844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07FD1F-242F-312F-10A2-3C731DA6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C05D2E-7017-AFF2-FFB8-78EC0AFF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4DAB9F-DEED-7A1F-5825-C4D78C86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83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73FEF-41C7-0818-121E-3974BF480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59E277-AA98-5BD5-8371-47CE644C9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99E763-A0B6-3503-F60A-9E344C82D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7004CE-2027-E759-7D7C-3D9AFA6DF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3925DC-FEF9-C87A-091B-EEB5F6ED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66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92D705-A0D1-B212-2DAC-28EA361F7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13930F-9DF3-C7B5-3BF1-6213117A5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A0558-43C6-F681-D8ED-E52D90747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4D8511-4A85-1CBF-CFF7-97D1CB09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AA7D91-1F05-4F02-3691-DB2C366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42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3AF03-6CB9-1767-8C22-E0CA1C01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440E62-BC4A-4E72-73FC-5DD2A99FC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ECC33E-5ACC-D41A-8E1B-E438D779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BA1BCD-E045-BBAE-9F21-185944FCA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0E740F-406C-5A77-AA68-F94B9A5F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8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2C8B8-628A-BCD4-F29C-29A007A97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CBF3C9-7A26-4E81-13FE-5F42C862D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587C6-0A50-E344-B171-9AD891F2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A782F0-67AF-F494-A4FD-DEC3FCEE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3EFCCA-F303-0C57-75C1-AA52CC15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726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C00640-5F71-C17D-3615-A1E93EC8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4BA7C-F51B-5A76-3CF2-AFEAF4B2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592A11-EDCA-D28F-B676-C3D0C3C75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0974ED-8EB6-BF49-A0C8-954B1A7F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5AC494-0307-3133-1D40-8ED446A65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C3B395-BA5F-314D-DFB2-6554DB92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21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CD616D-927F-ACC5-034D-ADE91C76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CB1B34-3DEB-14E8-D30E-353AB3E0B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AC90B4-2601-B3D6-F3D5-9A20DF9EB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5827BD-BEF3-F0D0-EC05-068BA3FC8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E568C3-E42A-B5EF-96BD-0E50E727B2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49A46A0-C9D5-B07C-1B55-FFCFF29D1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1F207C-7022-105E-A8C8-BF7FA7BC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8686EF-2A9D-B976-EC51-99B69F4D0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45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DF94B7-3A03-60F2-7486-9761CFBF6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A96523-859B-D180-BAE4-02B4A750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926457-4754-3BB4-DB62-11930CA2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3CAE8B-8CC7-22A1-E4C1-EC90CF1C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40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06356F-8836-8C0B-667B-8D201017D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4F7612A-6B2B-67B9-26E9-B5947C04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2FA29C-89F1-3356-CAF5-32F789CB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9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BB6F-1126-4D5E-C4E1-511EC612C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01C21B-7387-CBEA-2775-E26D7E8D0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8144D8-C193-0A4C-1CE2-0B869CFA7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9D9241-7128-44A9-8B4E-A65681232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3710E1-2F98-7276-70F9-52FF8EA9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447C37-9613-0A48-3EE7-2FF09C4A1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03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95B19-677C-A0A4-3A7E-B93C4FF8F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217F52-9D4C-65F4-993C-6EBA90265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46DD8D-F890-727D-8144-C3E2B7295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19BC05-6622-5241-42F0-0F970B13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89CC32-F9D3-1286-D4F5-0A46714C6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044964-A668-6E53-4BA9-711AD9A4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4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8E7644-791E-A2EF-4EB4-E7B18D030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40911B-FF3C-6AC0-CFA9-D91CA7367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A8503C-EAC9-7EF8-F45D-5DDD14FC3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928B-FA2F-475A-ACA4-AA6C78BF04D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75B42D-8176-77E8-0D2E-9BD45C286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323CE4-9B71-CF5C-5A8F-A4AEB7526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1C04-99BB-4A4F-B868-8923064C8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16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グラフィカル ユーザー インターフェイス, テキスト&#10;&#10;中程度の精度で自動的に生成された説明">
            <a:extLst>
              <a:ext uri="{FF2B5EF4-FFF2-40B4-BE49-F238E27FC236}">
                <a16:creationId xmlns:a16="http://schemas.microsoft.com/office/drawing/2014/main" id="{38620F54-6233-2745-E49C-8833FA88EC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3" t="28698" r="4396" b="32364"/>
          <a:stretch/>
        </p:blipFill>
        <p:spPr bwMode="auto">
          <a:xfrm>
            <a:off x="1037702" y="1962150"/>
            <a:ext cx="9496425" cy="2933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図 4" descr="グラフィカル ユーザー インターフェイス, テキスト&#10;&#10;中程度の精度で自動的に生成された説明">
            <a:extLst>
              <a:ext uri="{FF2B5EF4-FFF2-40B4-BE49-F238E27FC236}">
                <a16:creationId xmlns:a16="http://schemas.microsoft.com/office/drawing/2014/main" id="{AE7A6F10-353D-520D-8AAB-158B7C93A4C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3" t="9102" r="65958" b="80025"/>
          <a:stretch/>
        </p:blipFill>
        <p:spPr bwMode="auto">
          <a:xfrm>
            <a:off x="1037702" y="366660"/>
            <a:ext cx="2781300" cy="8191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1E26226-AB24-486A-256A-3FA42B3D9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692" y="4317495"/>
            <a:ext cx="5600700" cy="316051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○○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会社　　　○○災害防止協会　など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2BB9B15-A03C-0B6D-1D7A-CF15B017B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692" y="5044745"/>
            <a:ext cx="5600700" cy="409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ja-JP" sz="18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ja-JP" sz="1800" dirty="0">
                <a:solidFill>
                  <a:srgbClr val="FF0000"/>
                </a:solidFill>
                <a:effectLst/>
                <a:ea typeface="HGSｺﾞｼｯｸE" panose="020B0900000000000000" pitchFamily="50" charset="-128"/>
                <a:cs typeface="Times New Roman" panose="02020603050405020304" pitchFamily="18" charset="0"/>
              </a:rPr>
              <a:t>↑↑□に会社名などを入れてご活用ください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08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小暮 利幸(kogure-toshiyuki.vf9)</dc:creator>
  <cp:lastModifiedBy>小暮 利幸(kogure-toshiyuki.vf9)</cp:lastModifiedBy>
  <cp:revision>1</cp:revision>
  <dcterms:created xsi:type="dcterms:W3CDTF">2023-06-05T23:35:00Z</dcterms:created>
  <dcterms:modified xsi:type="dcterms:W3CDTF">2023-06-05T23:37:18Z</dcterms:modified>
</cp:coreProperties>
</file>