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57" r:id="rId5"/>
  </p:sldIdLst>
  <p:sldSz cx="6858000" cy="9906000" type="A4"/>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33"/>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704" autoAdjust="0"/>
  </p:normalViewPr>
  <p:slideViewPr>
    <p:cSldViewPr>
      <p:cViewPr>
        <p:scale>
          <a:sx n="90" d="100"/>
          <a:sy n="90" d="100"/>
        </p:scale>
        <p:origin x="1458" y="66"/>
      </p:cViewPr>
      <p:guideLst>
        <p:guide orient="horz" pos="3120"/>
        <p:guide pos="216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ableStyles.xml" Type="http://schemas.openxmlformats.org/officeDocument/2006/relationships/tableStyle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notesMasters/notesMaster1.xml" Type="http://schemas.openxmlformats.org/officeDocument/2006/relationships/notesMaster"/><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099" cy="496967"/>
          </a:xfrm>
          <a:prstGeom prst="rect">
            <a:avLst/>
          </a:prstGeom>
        </p:spPr>
        <p:txBody>
          <a:bodyPr vert="horz" lIns="91742" tIns="45871" rIns="91742" bIns="4587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40" y="1"/>
            <a:ext cx="2949099" cy="496967"/>
          </a:xfrm>
          <a:prstGeom prst="rect">
            <a:avLst/>
          </a:prstGeom>
        </p:spPr>
        <p:txBody>
          <a:bodyPr vert="horz" lIns="91742" tIns="45871" rIns="91742" bIns="45871" rtlCol="0"/>
          <a:lstStyle>
            <a:lvl1pPr algn="r">
              <a:defRPr sz="1200"/>
            </a:lvl1pPr>
          </a:lstStyle>
          <a:p>
            <a:fld id="{95706C1C-C125-430D-B3F9-368C58518FAA}" type="datetimeFigureOut">
              <a:rPr kumimoji="1" lang="ja-JP" altLang="en-US" smtClean="0"/>
              <a:t>2025/8/22</a:t>
            </a:fld>
            <a:endParaRPr kumimoji="1" lang="ja-JP" altLang="en-US"/>
          </a:p>
        </p:txBody>
      </p:sp>
      <p:sp>
        <p:nvSpPr>
          <p:cNvPr id="4" name="スライド イメージ プレースホルダー 3"/>
          <p:cNvSpPr>
            <a:spLocks noGrp="1" noRot="1" noChangeAspect="1"/>
          </p:cNvSpPr>
          <p:nvPr>
            <p:ph type="sldImg" idx="2"/>
          </p:nvPr>
        </p:nvSpPr>
        <p:spPr>
          <a:xfrm>
            <a:off x="2114550" y="746125"/>
            <a:ext cx="2576513" cy="3725863"/>
          </a:xfrm>
          <a:prstGeom prst="rect">
            <a:avLst/>
          </a:prstGeom>
          <a:noFill/>
          <a:ln w="12700">
            <a:solidFill>
              <a:prstClr val="black"/>
            </a:solidFill>
          </a:ln>
        </p:spPr>
        <p:txBody>
          <a:bodyPr vert="horz" lIns="91742" tIns="45871" rIns="91742" bIns="45871" rtlCol="0" anchor="ctr"/>
          <a:lstStyle/>
          <a:p>
            <a:endParaRPr lang="ja-JP" altLang="en-US"/>
          </a:p>
        </p:txBody>
      </p:sp>
      <p:sp>
        <p:nvSpPr>
          <p:cNvPr id="5" name="ノート プレースホルダー 4"/>
          <p:cNvSpPr>
            <a:spLocks noGrp="1"/>
          </p:cNvSpPr>
          <p:nvPr>
            <p:ph type="body" sz="quarter" idx="3"/>
          </p:nvPr>
        </p:nvSpPr>
        <p:spPr>
          <a:xfrm>
            <a:off x="680562" y="4721186"/>
            <a:ext cx="5444490" cy="4472702"/>
          </a:xfrm>
          <a:prstGeom prst="rect">
            <a:avLst/>
          </a:prstGeom>
        </p:spPr>
        <p:txBody>
          <a:bodyPr vert="horz" lIns="91742" tIns="45871" rIns="91742" bIns="4587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099" cy="496967"/>
          </a:xfrm>
          <a:prstGeom prst="rect">
            <a:avLst/>
          </a:prstGeom>
        </p:spPr>
        <p:txBody>
          <a:bodyPr vert="horz" lIns="91742" tIns="45871" rIns="91742" bIns="4587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40" y="9440647"/>
            <a:ext cx="2949099" cy="496967"/>
          </a:xfrm>
          <a:prstGeom prst="rect">
            <a:avLst/>
          </a:prstGeom>
        </p:spPr>
        <p:txBody>
          <a:bodyPr vert="horz" lIns="91742" tIns="45871" rIns="91742" bIns="45871" rtlCol="0" anchor="b"/>
          <a:lstStyle>
            <a:lvl1pPr algn="r">
              <a:defRPr sz="1200"/>
            </a:lvl1pPr>
          </a:lstStyle>
          <a:p>
            <a:fld id="{791B9F49-C5BD-495F-AB53-F533CBA25198}" type="slidenum">
              <a:rPr kumimoji="1" lang="ja-JP" altLang="en-US" smtClean="0"/>
              <a:t>‹#›</a:t>
            </a:fld>
            <a:endParaRPr kumimoji="1" lang="ja-JP" altLang="en-US"/>
          </a:p>
        </p:txBody>
      </p:sp>
    </p:spTree>
    <p:extLst>
      <p:ext uri="{BB962C8B-B14F-4D97-AF65-F5344CB8AC3E}">
        <p14:creationId xmlns:p14="http://schemas.microsoft.com/office/powerpoint/2010/main" val="89509917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2114550" y="746125"/>
            <a:ext cx="2576513" cy="3725863"/>
          </a:xfrm>
        </p:spPr>
      </p:sp>
      <p:sp>
        <p:nvSpPr>
          <p:cNvPr id="3" name="ノート プレースホルダ 2"/>
          <p:cNvSpPr>
            <a:spLocks noGrp="1"/>
          </p:cNvSpPr>
          <p:nvPr>
            <p:ph type="body" idx="1"/>
          </p:nvPr>
        </p:nvSpPr>
        <p:spPr/>
        <p:txBody>
          <a:bodyPr>
            <a:normAutofit/>
          </a:bodyPr>
          <a:lstStyle/>
          <a:p>
            <a:endParaRPr kumimoji="1" lang="en-US" altLang="ja-JP" dirty="0"/>
          </a:p>
        </p:txBody>
      </p:sp>
      <p:sp>
        <p:nvSpPr>
          <p:cNvPr id="4" name="スライド番号プレースホルダ 3"/>
          <p:cNvSpPr>
            <a:spLocks noGrp="1"/>
          </p:cNvSpPr>
          <p:nvPr>
            <p:ph type="sldNum" sz="quarter" idx="10"/>
          </p:nvPr>
        </p:nvSpPr>
        <p:spPr/>
        <p:txBody>
          <a:bodyPr/>
          <a:lstStyle/>
          <a:p>
            <a:fld id="{953FA3A9-1B91-4B88-8DE9-D3AB2F249F96}" type="slidenum">
              <a:rPr lang="ja-JP" altLang="en-US" smtClean="0">
                <a:solidFill>
                  <a:prstClr val="black"/>
                </a:solidFill>
              </a:rPr>
              <a:pPr/>
              <a:t>1</a:t>
            </a:fld>
            <a:endParaRPr lang="ja-JP" altLang="en-US" dirty="0">
              <a:solidFill>
                <a:prstClr val="black"/>
              </a:solidFill>
            </a:endParaRPr>
          </a:p>
        </p:txBody>
      </p:sp>
    </p:spTree>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1" y="3077283"/>
            <a:ext cx="5829300" cy="2123368"/>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500954" indent="0" algn="ctr">
              <a:buNone/>
              <a:defRPr>
                <a:solidFill>
                  <a:schemeClr val="tx1">
                    <a:tint val="75000"/>
                  </a:schemeClr>
                </a:solidFill>
              </a:defRPr>
            </a:lvl2pPr>
            <a:lvl3pPr marL="1001908" indent="0" algn="ctr">
              <a:buNone/>
              <a:defRPr>
                <a:solidFill>
                  <a:schemeClr val="tx1">
                    <a:tint val="75000"/>
                  </a:schemeClr>
                </a:solidFill>
              </a:defRPr>
            </a:lvl3pPr>
            <a:lvl4pPr marL="1502862" indent="0" algn="ctr">
              <a:buNone/>
              <a:defRPr>
                <a:solidFill>
                  <a:schemeClr val="tx1">
                    <a:tint val="75000"/>
                  </a:schemeClr>
                </a:solidFill>
              </a:defRPr>
            </a:lvl4pPr>
            <a:lvl5pPr marL="2003816" indent="0" algn="ctr">
              <a:buNone/>
              <a:defRPr>
                <a:solidFill>
                  <a:schemeClr val="tx1">
                    <a:tint val="75000"/>
                  </a:schemeClr>
                </a:solidFill>
              </a:defRPr>
            </a:lvl5pPr>
            <a:lvl6pPr marL="2504770" indent="0" algn="ctr">
              <a:buNone/>
              <a:defRPr>
                <a:solidFill>
                  <a:schemeClr val="tx1">
                    <a:tint val="75000"/>
                  </a:schemeClr>
                </a:solidFill>
              </a:defRPr>
            </a:lvl6pPr>
            <a:lvl7pPr marL="3005724" indent="0" algn="ctr">
              <a:buNone/>
              <a:defRPr>
                <a:solidFill>
                  <a:schemeClr val="tx1">
                    <a:tint val="75000"/>
                  </a:schemeClr>
                </a:solidFill>
              </a:defRPr>
            </a:lvl7pPr>
            <a:lvl8pPr marL="3506678" indent="0" algn="ctr">
              <a:buNone/>
              <a:defRPr>
                <a:solidFill>
                  <a:schemeClr val="tx1">
                    <a:tint val="75000"/>
                  </a:schemeClr>
                </a:solidFill>
              </a:defRPr>
            </a:lvl8pPr>
            <a:lvl9pPr marL="4007632"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r>
              <a:rPr lang="en-US" altLang="ja-JP">
                <a:solidFill>
                  <a:prstClr val="black">
                    <a:tint val="75000"/>
                  </a:prstClr>
                </a:solidFill>
              </a:rPr>
              <a:t>2014/2/7</a:t>
            </a:r>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AEFF1AE8-7425-4426-9AC1-91DCB73B78A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18042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r>
              <a:rPr lang="en-US" altLang="ja-JP">
                <a:solidFill>
                  <a:prstClr val="black">
                    <a:tint val="75000"/>
                  </a:prstClr>
                </a:solidFill>
              </a:rPr>
              <a:t>2014/2/7</a:t>
            </a:r>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AEFF1AE8-7425-4426-9AC1-91DCB73B78A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15200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1" y="396702"/>
            <a:ext cx="1543051" cy="8452202"/>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1" y="396702"/>
            <a:ext cx="4514851" cy="8452202"/>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r>
              <a:rPr lang="en-US" altLang="ja-JP">
                <a:solidFill>
                  <a:prstClr val="black">
                    <a:tint val="75000"/>
                  </a:prstClr>
                </a:solidFill>
              </a:rPr>
              <a:t>2014/2/7</a:t>
            </a:r>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AEFF1AE8-7425-4426-9AC1-91DCB73B78A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38608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r>
              <a:rPr lang="en-US" altLang="ja-JP">
                <a:solidFill>
                  <a:prstClr val="black">
                    <a:tint val="75000"/>
                  </a:prstClr>
                </a:solidFill>
              </a:rPr>
              <a:t>2014/2/7</a:t>
            </a:r>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AEFF1AE8-7425-4426-9AC1-91DCB73B78A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85930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6" y="6365522"/>
            <a:ext cx="5829300" cy="1967442"/>
          </a:xfrm>
        </p:spPr>
        <p:txBody>
          <a:bodyPr anchor="t"/>
          <a:lstStyle>
            <a:lvl1pPr algn="l">
              <a:defRPr sz="44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6" y="4198589"/>
            <a:ext cx="5829300" cy="2166936"/>
          </a:xfrm>
        </p:spPr>
        <p:txBody>
          <a:bodyPr anchor="b"/>
          <a:lstStyle>
            <a:lvl1pPr marL="0" indent="0">
              <a:buNone/>
              <a:defRPr sz="2200">
                <a:solidFill>
                  <a:schemeClr val="tx1">
                    <a:tint val="75000"/>
                  </a:schemeClr>
                </a:solidFill>
              </a:defRPr>
            </a:lvl1pPr>
            <a:lvl2pPr marL="500954" indent="0">
              <a:buNone/>
              <a:defRPr sz="2000">
                <a:solidFill>
                  <a:schemeClr val="tx1">
                    <a:tint val="75000"/>
                  </a:schemeClr>
                </a:solidFill>
              </a:defRPr>
            </a:lvl2pPr>
            <a:lvl3pPr marL="1001908" indent="0">
              <a:buNone/>
              <a:defRPr sz="1800">
                <a:solidFill>
                  <a:schemeClr val="tx1">
                    <a:tint val="75000"/>
                  </a:schemeClr>
                </a:solidFill>
              </a:defRPr>
            </a:lvl3pPr>
            <a:lvl4pPr marL="1502862" indent="0">
              <a:buNone/>
              <a:defRPr sz="1500">
                <a:solidFill>
                  <a:schemeClr val="tx1">
                    <a:tint val="75000"/>
                  </a:schemeClr>
                </a:solidFill>
              </a:defRPr>
            </a:lvl4pPr>
            <a:lvl5pPr marL="2003816" indent="0">
              <a:buNone/>
              <a:defRPr sz="1500">
                <a:solidFill>
                  <a:schemeClr val="tx1">
                    <a:tint val="75000"/>
                  </a:schemeClr>
                </a:solidFill>
              </a:defRPr>
            </a:lvl5pPr>
            <a:lvl6pPr marL="2504770" indent="0">
              <a:buNone/>
              <a:defRPr sz="1500">
                <a:solidFill>
                  <a:schemeClr val="tx1">
                    <a:tint val="75000"/>
                  </a:schemeClr>
                </a:solidFill>
              </a:defRPr>
            </a:lvl6pPr>
            <a:lvl7pPr marL="3005724" indent="0">
              <a:buNone/>
              <a:defRPr sz="1500">
                <a:solidFill>
                  <a:schemeClr val="tx1">
                    <a:tint val="75000"/>
                  </a:schemeClr>
                </a:solidFill>
              </a:defRPr>
            </a:lvl7pPr>
            <a:lvl8pPr marL="3506678" indent="0">
              <a:buNone/>
              <a:defRPr sz="1500">
                <a:solidFill>
                  <a:schemeClr val="tx1">
                    <a:tint val="75000"/>
                  </a:schemeClr>
                </a:solidFill>
              </a:defRPr>
            </a:lvl8pPr>
            <a:lvl9pPr marL="4007632" indent="0">
              <a:buNone/>
              <a:defRPr sz="15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r>
              <a:rPr lang="en-US" altLang="ja-JP">
                <a:solidFill>
                  <a:prstClr val="black">
                    <a:tint val="75000"/>
                  </a:prstClr>
                </a:solidFill>
              </a:rPr>
              <a:t>2014/2/7</a:t>
            </a:r>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AEFF1AE8-7425-4426-9AC1-91DCB73B78A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1798227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1" y="2311403"/>
            <a:ext cx="3028951" cy="6537502"/>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1" y="2311403"/>
            <a:ext cx="3028951" cy="6537502"/>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r>
              <a:rPr lang="en-US" altLang="ja-JP">
                <a:solidFill>
                  <a:prstClr val="black">
                    <a:tint val="75000"/>
                  </a:prstClr>
                </a:solidFill>
              </a:rPr>
              <a:t>2014/2/7</a:t>
            </a:r>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AEFF1AE8-7425-4426-9AC1-91DCB73B78A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27724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2" y="2217385"/>
            <a:ext cx="3030141" cy="924101"/>
          </a:xfrm>
        </p:spPr>
        <p:txBody>
          <a:bodyPr anchor="b"/>
          <a:lstStyle>
            <a:lvl1pPr marL="0" indent="0">
              <a:buNone/>
              <a:defRPr sz="2600" b="1"/>
            </a:lvl1pPr>
            <a:lvl2pPr marL="500954" indent="0">
              <a:buNone/>
              <a:defRPr sz="2200" b="1"/>
            </a:lvl2pPr>
            <a:lvl3pPr marL="1001908" indent="0">
              <a:buNone/>
              <a:defRPr sz="2000" b="1"/>
            </a:lvl3pPr>
            <a:lvl4pPr marL="1502862" indent="0">
              <a:buNone/>
              <a:defRPr sz="1800" b="1"/>
            </a:lvl4pPr>
            <a:lvl5pPr marL="2003816" indent="0">
              <a:buNone/>
              <a:defRPr sz="1800" b="1"/>
            </a:lvl5pPr>
            <a:lvl6pPr marL="2504770" indent="0">
              <a:buNone/>
              <a:defRPr sz="1800" b="1"/>
            </a:lvl6pPr>
            <a:lvl7pPr marL="3005724" indent="0">
              <a:buNone/>
              <a:defRPr sz="1800" b="1"/>
            </a:lvl7pPr>
            <a:lvl8pPr marL="3506678" indent="0">
              <a:buNone/>
              <a:defRPr sz="1800" b="1"/>
            </a:lvl8pPr>
            <a:lvl9pPr marL="4007632" indent="0">
              <a:buNone/>
              <a:defRPr sz="18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2" y="3141486"/>
            <a:ext cx="3030141" cy="5707416"/>
          </a:xfrm>
        </p:spPr>
        <p:txBody>
          <a:bodyPr/>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1" y="2217385"/>
            <a:ext cx="3031331" cy="924101"/>
          </a:xfrm>
        </p:spPr>
        <p:txBody>
          <a:bodyPr anchor="b"/>
          <a:lstStyle>
            <a:lvl1pPr marL="0" indent="0">
              <a:buNone/>
              <a:defRPr sz="2600" b="1"/>
            </a:lvl1pPr>
            <a:lvl2pPr marL="500954" indent="0">
              <a:buNone/>
              <a:defRPr sz="2200" b="1"/>
            </a:lvl2pPr>
            <a:lvl3pPr marL="1001908" indent="0">
              <a:buNone/>
              <a:defRPr sz="2000" b="1"/>
            </a:lvl3pPr>
            <a:lvl4pPr marL="1502862" indent="0">
              <a:buNone/>
              <a:defRPr sz="1800" b="1"/>
            </a:lvl4pPr>
            <a:lvl5pPr marL="2003816" indent="0">
              <a:buNone/>
              <a:defRPr sz="1800" b="1"/>
            </a:lvl5pPr>
            <a:lvl6pPr marL="2504770" indent="0">
              <a:buNone/>
              <a:defRPr sz="1800" b="1"/>
            </a:lvl6pPr>
            <a:lvl7pPr marL="3005724" indent="0">
              <a:buNone/>
              <a:defRPr sz="1800" b="1"/>
            </a:lvl7pPr>
            <a:lvl8pPr marL="3506678" indent="0">
              <a:buNone/>
              <a:defRPr sz="1800" b="1"/>
            </a:lvl8pPr>
            <a:lvl9pPr marL="4007632" indent="0">
              <a:buNone/>
              <a:defRPr sz="18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1" y="3141486"/>
            <a:ext cx="3031331" cy="5707416"/>
          </a:xfrm>
        </p:spPr>
        <p:txBody>
          <a:bodyPr/>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r>
              <a:rPr lang="en-US" altLang="ja-JP">
                <a:solidFill>
                  <a:prstClr val="black">
                    <a:tint val="75000"/>
                  </a:prstClr>
                </a:solidFill>
              </a:rPr>
              <a:t>2014/2/7</a:t>
            </a:r>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AEFF1AE8-7425-4426-9AC1-91DCB73B78A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18714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r>
              <a:rPr lang="en-US" altLang="ja-JP">
                <a:solidFill>
                  <a:prstClr val="black">
                    <a:tint val="75000"/>
                  </a:prstClr>
                </a:solidFill>
              </a:rPr>
              <a:t>2014/2/7</a:t>
            </a:r>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AEFF1AE8-7425-4426-9AC1-91DCB73B78A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58510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r>
              <a:rPr lang="en-US" altLang="ja-JP">
                <a:solidFill>
                  <a:prstClr val="black">
                    <a:tint val="75000"/>
                  </a:prstClr>
                </a:solidFill>
              </a:rPr>
              <a:t>2014/2/7</a:t>
            </a:r>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AEFF1AE8-7425-4426-9AC1-91DCB73B78A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21958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6"/>
            <a:ext cx="2256236" cy="1678517"/>
          </a:xfrm>
        </p:spPr>
        <p:txBody>
          <a:bodyPr anchor="b"/>
          <a:lstStyle>
            <a:lvl1pPr algn="l">
              <a:defRPr sz="22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9" y="394409"/>
            <a:ext cx="3833813" cy="8454497"/>
          </a:xfrm>
        </p:spPr>
        <p:txBody>
          <a:bodyPr/>
          <a:lstStyle>
            <a:lvl1pPr>
              <a:defRPr sz="35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2072925"/>
            <a:ext cx="2256236" cy="6775980"/>
          </a:xfrm>
        </p:spPr>
        <p:txBody>
          <a:bodyPr/>
          <a:lstStyle>
            <a:lvl1pPr marL="0" indent="0">
              <a:buNone/>
              <a:defRPr sz="1500"/>
            </a:lvl1pPr>
            <a:lvl2pPr marL="500954" indent="0">
              <a:buNone/>
              <a:defRPr sz="1300"/>
            </a:lvl2pPr>
            <a:lvl3pPr marL="1001908" indent="0">
              <a:buNone/>
              <a:defRPr sz="1100"/>
            </a:lvl3pPr>
            <a:lvl4pPr marL="1502862" indent="0">
              <a:buNone/>
              <a:defRPr sz="1000"/>
            </a:lvl4pPr>
            <a:lvl5pPr marL="2003816" indent="0">
              <a:buNone/>
              <a:defRPr sz="1000"/>
            </a:lvl5pPr>
            <a:lvl6pPr marL="2504770" indent="0">
              <a:buNone/>
              <a:defRPr sz="1000"/>
            </a:lvl6pPr>
            <a:lvl7pPr marL="3005724" indent="0">
              <a:buNone/>
              <a:defRPr sz="1000"/>
            </a:lvl7pPr>
            <a:lvl8pPr marL="3506678" indent="0">
              <a:buNone/>
              <a:defRPr sz="1000"/>
            </a:lvl8pPr>
            <a:lvl9pPr marL="4007632"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r>
              <a:rPr lang="en-US" altLang="ja-JP">
                <a:solidFill>
                  <a:prstClr val="black">
                    <a:tint val="75000"/>
                  </a:prstClr>
                </a:solidFill>
              </a:rPr>
              <a:t>2014/2/7</a:t>
            </a:r>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AEFF1AE8-7425-4426-9AC1-91DCB73B78A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16445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2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500"/>
            </a:lvl1pPr>
            <a:lvl2pPr marL="500954" indent="0">
              <a:buNone/>
              <a:defRPr sz="3100"/>
            </a:lvl2pPr>
            <a:lvl3pPr marL="1001908" indent="0">
              <a:buNone/>
              <a:defRPr sz="2600"/>
            </a:lvl3pPr>
            <a:lvl4pPr marL="1502862" indent="0">
              <a:buNone/>
              <a:defRPr sz="2200"/>
            </a:lvl4pPr>
            <a:lvl5pPr marL="2003816" indent="0">
              <a:buNone/>
              <a:defRPr sz="2200"/>
            </a:lvl5pPr>
            <a:lvl6pPr marL="2504770" indent="0">
              <a:buNone/>
              <a:defRPr sz="2200"/>
            </a:lvl6pPr>
            <a:lvl7pPr marL="3005724" indent="0">
              <a:buNone/>
              <a:defRPr sz="2200"/>
            </a:lvl7pPr>
            <a:lvl8pPr marL="3506678" indent="0">
              <a:buNone/>
              <a:defRPr sz="2200"/>
            </a:lvl8pPr>
            <a:lvl9pPr marL="4007632" indent="0">
              <a:buNone/>
              <a:defRPr sz="2200"/>
            </a:lvl9pPr>
          </a:lstStyle>
          <a:p>
            <a:endParaRPr kumimoji="1" lang="ja-JP" altLang="en-US"/>
          </a:p>
        </p:txBody>
      </p:sp>
      <p:sp>
        <p:nvSpPr>
          <p:cNvPr id="4" name="テキスト プレースホルダー 3"/>
          <p:cNvSpPr>
            <a:spLocks noGrp="1"/>
          </p:cNvSpPr>
          <p:nvPr>
            <p:ph type="body" sz="half" idx="2"/>
          </p:nvPr>
        </p:nvSpPr>
        <p:spPr>
          <a:xfrm>
            <a:off x="1344216" y="7752824"/>
            <a:ext cx="4114800" cy="1162578"/>
          </a:xfrm>
        </p:spPr>
        <p:txBody>
          <a:bodyPr/>
          <a:lstStyle>
            <a:lvl1pPr marL="0" indent="0">
              <a:buNone/>
              <a:defRPr sz="1500"/>
            </a:lvl1pPr>
            <a:lvl2pPr marL="500954" indent="0">
              <a:buNone/>
              <a:defRPr sz="1300"/>
            </a:lvl2pPr>
            <a:lvl3pPr marL="1001908" indent="0">
              <a:buNone/>
              <a:defRPr sz="1100"/>
            </a:lvl3pPr>
            <a:lvl4pPr marL="1502862" indent="0">
              <a:buNone/>
              <a:defRPr sz="1000"/>
            </a:lvl4pPr>
            <a:lvl5pPr marL="2003816" indent="0">
              <a:buNone/>
              <a:defRPr sz="1000"/>
            </a:lvl5pPr>
            <a:lvl6pPr marL="2504770" indent="0">
              <a:buNone/>
              <a:defRPr sz="1000"/>
            </a:lvl6pPr>
            <a:lvl7pPr marL="3005724" indent="0">
              <a:buNone/>
              <a:defRPr sz="1000"/>
            </a:lvl7pPr>
            <a:lvl8pPr marL="3506678" indent="0">
              <a:buNone/>
              <a:defRPr sz="1000"/>
            </a:lvl8pPr>
            <a:lvl9pPr marL="4007632"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r>
              <a:rPr lang="en-US" altLang="ja-JP">
                <a:solidFill>
                  <a:prstClr val="black">
                    <a:tint val="75000"/>
                  </a:prstClr>
                </a:solidFill>
              </a:rPr>
              <a:t>2014/2/7</a:t>
            </a:r>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AEFF1AE8-7425-4426-9AC1-91DCB73B78A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589543662"/>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700"/>
            <a:ext cx="6172200" cy="1651000"/>
          </a:xfrm>
          <a:prstGeom prst="rect">
            <a:avLst/>
          </a:prstGeom>
        </p:spPr>
        <p:txBody>
          <a:bodyPr vert="horz" lIns="100191" tIns="50095" rIns="100191" bIns="50095"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3"/>
            <a:ext cx="6172200" cy="6537502"/>
          </a:xfrm>
          <a:prstGeom prst="rect">
            <a:avLst/>
          </a:prstGeom>
        </p:spPr>
        <p:txBody>
          <a:bodyPr vert="horz" lIns="100191" tIns="50095" rIns="100191" bIns="50095"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8"/>
            <a:ext cx="1600200" cy="527402"/>
          </a:xfrm>
          <a:prstGeom prst="rect">
            <a:avLst/>
          </a:prstGeom>
        </p:spPr>
        <p:txBody>
          <a:bodyPr vert="horz" lIns="100191" tIns="50095" rIns="100191" bIns="50095" rtlCol="0" anchor="ctr"/>
          <a:lstStyle>
            <a:lvl1pPr algn="l">
              <a:defRPr sz="1300">
                <a:solidFill>
                  <a:schemeClr val="tx1">
                    <a:tint val="75000"/>
                  </a:schemeClr>
                </a:solidFill>
              </a:defRPr>
            </a:lvl1pPr>
          </a:lstStyle>
          <a:p>
            <a:pPr defTabSz="1001908"/>
            <a:r>
              <a:rPr lang="en-US" altLang="ja-JP">
                <a:solidFill>
                  <a:prstClr val="black">
                    <a:tint val="75000"/>
                  </a:prstClr>
                </a:solidFill>
              </a:rPr>
              <a:t>2014/2/7</a:t>
            </a:r>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2343151" y="9181398"/>
            <a:ext cx="2171700" cy="527402"/>
          </a:xfrm>
          <a:prstGeom prst="rect">
            <a:avLst/>
          </a:prstGeom>
        </p:spPr>
        <p:txBody>
          <a:bodyPr vert="horz" lIns="100191" tIns="50095" rIns="100191" bIns="50095" rtlCol="0" anchor="ctr"/>
          <a:lstStyle>
            <a:lvl1pPr algn="ctr">
              <a:defRPr sz="1300">
                <a:solidFill>
                  <a:schemeClr val="tx1">
                    <a:tint val="75000"/>
                  </a:schemeClr>
                </a:solidFill>
              </a:defRPr>
            </a:lvl1pPr>
          </a:lstStyle>
          <a:p>
            <a:pPr defTabSz="1001908"/>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4914900" y="9181398"/>
            <a:ext cx="1600200" cy="527402"/>
          </a:xfrm>
          <a:prstGeom prst="rect">
            <a:avLst/>
          </a:prstGeom>
        </p:spPr>
        <p:txBody>
          <a:bodyPr vert="horz" lIns="100191" tIns="50095" rIns="100191" bIns="50095" rtlCol="0" anchor="ctr"/>
          <a:lstStyle>
            <a:lvl1pPr algn="r">
              <a:defRPr sz="1300">
                <a:solidFill>
                  <a:schemeClr val="tx1">
                    <a:tint val="75000"/>
                  </a:schemeClr>
                </a:solidFill>
              </a:defRPr>
            </a:lvl1pPr>
          </a:lstStyle>
          <a:p>
            <a:pPr defTabSz="1001908"/>
            <a:fld id="{AEFF1AE8-7425-4426-9AC1-91DCB73B78A4}" type="slidenum">
              <a:rPr lang="ja-JP" altLang="en-US" smtClean="0">
                <a:solidFill>
                  <a:prstClr val="black">
                    <a:tint val="75000"/>
                  </a:prstClr>
                </a:solidFill>
              </a:rPr>
              <a:pPr defTabSz="1001908"/>
              <a:t>‹#›</a:t>
            </a:fld>
            <a:endParaRPr lang="ja-JP" altLang="en-US">
              <a:solidFill>
                <a:prstClr val="black">
                  <a:tint val="75000"/>
                </a:prstClr>
              </a:solidFill>
            </a:endParaRPr>
          </a:p>
        </p:txBody>
      </p:sp>
    </p:spTree>
    <p:extLst>
      <p:ext uri="{BB962C8B-B14F-4D97-AF65-F5344CB8AC3E}">
        <p14:creationId xmlns:p14="http://schemas.microsoft.com/office/powerpoint/2010/main" val="28635277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defTabSz="1001908" rtl="0" eaLnBrk="1" latinLnBrk="0" hangingPunct="1">
        <a:spcBef>
          <a:spcPct val="0"/>
        </a:spcBef>
        <a:buNone/>
        <a:defRPr kumimoji="1" sz="4800" kern="1200">
          <a:solidFill>
            <a:schemeClr val="tx1"/>
          </a:solidFill>
          <a:latin typeface="+mj-lt"/>
          <a:ea typeface="+mj-ea"/>
          <a:cs typeface="+mj-cs"/>
        </a:defRPr>
      </a:lvl1pPr>
    </p:titleStyle>
    <p:bodyStyle>
      <a:lvl1pPr marL="375716" indent="-375716" algn="l" defTabSz="1001908" rtl="0" eaLnBrk="1" latinLnBrk="0" hangingPunct="1">
        <a:spcBef>
          <a:spcPct val="20000"/>
        </a:spcBef>
        <a:buFont typeface="Arial" panose="020B0604020202020204" pitchFamily="34" charset="0"/>
        <a:buChar char="•"/>
        <a:defRPr kumimoji="1" sz="3500" kern="1200">
          <a:solidFill>
            <a:schemeClr val="tx1"/>
          </a:solidFill>
          <a:latin typeface="+mn-lt"/>
          <a:ea typeface="+mn-ea"/>
          <a:cs typeface="+mn-cs"/>
        </a:defRPr>
      </a:lvl1pPr>
      <a:lvl2pPr marL="814050" indent="-313096" algn="l" defTabSz="1001908" rtl="0" eaLnBrk="1" latinLnBrk="0" hangingPunct="1">
        <a:spcBef>
          <a:spcPct val="20000"/>
        </a:spcBef>
        <a:buFont typeface="Arial" panose="020B0604020202020204" pitchFamily="34" charset="0"/>
        <a:buChar char="–"/>
        <a:defRPr kumimoji="1" sz="3100" kern="1200">
          <a:solidFill>
            <a:schemeClr val="tx1"/>
          </a:solidFill>
          <a:latin typeface="+mn-lt"/>
          <a:ea typeface="+mn-ea"/>
          <a:cs typeface="+mn-cs"/>
        </a:defRPr>
      </a:lvl2pPr>
      <a:lvl3pPr marL="1252385" indent="-250477" algn="l" defTabSz="1001908" rtl="0" eaLnBrk="1" latinLnBrk="0" hangingPunct="1">
        <a:spcBef>
          <a:spcPct val="20000"/>
        </a:spcBef>
        <a:buFont typeface="Arial" panose="020B0604020202020204" pitchFamily="34" charset="0"/>
        <a:buChar char="•"/>
        <a:defRPr kumimoji="1" sz="2600" kern="1200">
          <a:solidFill>
            <a:schemeClr val="tx1"/>
          </a:solidFill>
          <a:latin typeface="+mn-lt"/>
          <a:ea typeface="+mn-ea"/>
          <a:cs typeface="+mn-cs"/>
        </a:defRPr>
      </a:lvl3pPr>
      <a:lvl4pPr marL="1753339" indent="-250477" algn="l" defTabSz="1001908"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4pPr>
      <a:lvl5pPr marL="2254293" indent="-250477" algn="l" defTabSz="1001908"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5pPr>
      <a:lvl6pPr marL="2755247" indent="-250477" algn="l" defTabSz="1001908"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6pPr>
      <a:lvl7pPr marL="3256201" indent="-250477" algn="l" defTabSz="1001908"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7pPr>
      <a:lvl8pPr marL="3757155" indent="-250477" algn="l" defTabSz="1001908"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8pPr>
      <a:lvl9pPr marL="4258109" indent="-250477" algn="l" defTabSz="1001908"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9pPr>
    </p:bodyStyle>
    <p:otherStyle>
      <a:defPPr>
        <a:defRPr lang="ja-JP"/>
      </a:defPPr>
      <a:lvl1pPr marL="0" algn="l" defTabSz="1001908" rtl="0" eaLnBrk="1" latinLnBrk="0" hangingPunct="1">
        <a:defRPr kumimoji="1" sz="2000" kern="1200">
          <a:solidFill>
            <a:schemeClr val="tx1"/>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 Id="rId3" Target="../media/image1.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1 つの角を切り取った四角形 18"/>
          <p:cNvSpPr/>
          <p:nvPr/>
        </p:nvSpPr>
        <p:spPr>
          <a:xfrm>
            <a:off x="610834" y="6480267"/>
            <a:ext cx="2301398" cy="360040"/>
          </a:xfrm>
          <a:prstGeom prst="snip1Rect">
            <a:avLst/>
          </a:prstGeom>
        </p:spPr>
        <p:style>
          <a:lnRef idx="1">
            <a:schemeClr val="accent6"/>
          </a:lnRef>
          <a:fillRef idx="2">
            <a:schemeClr val="accent6"/>
          </a:fillRef>
          <a:effectRef idx="1">
            <a:schemeClr val="accent6"/>
          </a:effectRef>
          <a:fontRef idx="minor">
            <a:schemeClr val="dk1"/>
          </a:fontRef>
        </p:style>
        <p:txBody>
          <a:bodyPr lIns="36000" tIns="0" rIns="36000" bIns="36000" rtlCol="0" anchor="t" anchorCtr="0"/>
          <a:lstStyle/>
          <a:p>
            <a:pPr fontAlgn="auto">
              <a:spcBef>
                <a:spcPts val="0"/>
              </a:spcBef>
              <a:spcAft>
                <a:spcPts val="0"/>
              </a:spcAft>
            </a:pPr>
            <a:r>
              <a:rPr kumimoji="1" lang="ja-JP" altLang="en-US" sz="1400" dirty="0"/>
              <a:t>  </a:t>
            </a:r>
            <a:r>
              <a:rPr lang="ja-JP" altLang="en-US" sz="1400" dirty="0">
                <a:latin typeface="HGSｺﾞｼｯｸE" panose="020B0900000000000000" pitchFamily="50" charset="-128"/>
                <a:ea typeface="HGSｺﾞｼｯｸE" panose="020B0900000000000000" pitchFamily="50" charset="-128"/>
              </a:rPr>
              <a:t>②</a:t>
            </a:r>
            <a:r>
              <a:rPr lang="ja-JP" altLang="en-US" sz="1400" dirty="0">
                <a:latin typeface="HGP創英角ﾎﾟｯﾌﾟ体" panose="040B0A00000000000000" pitchFamily="50" charset="-128"/>
                <a:ea typeface="HGP創英角ﾎﾟｯﾌﾟ体" panose="040B0A00000000000000" pitchFamily="50" charset="-128"/>
              </a:rPr>
              <a:t>参考条文</a:t>
            </a:r>
            <a:endParaRPr kumimoji="1" lang="ja-JP" altLang="en-US" sz="1400" dirty="0">
              <a:latin typeface="HGP創英角ﾎﾟｯﾌﾟ体" panose="040B0A00000000000000" pitchFamily="50" charset="-128"/>
              <a:ea typeface="HGP創英角ﾎﾟｯﾌﾟ体" panose="040B0A00000000000000" pitchFamily="50" charset="-128"/>
            </a:endParaRPr>
          </a:p>
        </p:txBody>
      </p:sp>
      <p:sp>
        <p:nvSpPr>
          <p:cNvPr id="22" name="テキスト ボックス 21"/>
          <p:cNvSpPr txBox="1"/>
          <p:nvPr/>
        </p:nvSpPr>
        <p:spPr>
          <a:xfrm>
            <a:off x="263514" y="383000"/>
            <a:ext cx="6378289" cy="624069"/>
          </a:xfrm>
          <a:prstGeom prst="rect">
            <a:avLst/>
          </a:prstGeom>
          <a:noFill/>
        </p:spPr>
        <p:txBody>
          <a:bodyPr wrap="square" lIns="95624" tIns="47813" rIns="95624" bIns="47813" rtlCol="0">
            <a:noAutofit/>
          </a:bodyPr>
          <a:lstStyle/>
          <a:p>
            <a:pPr defTabSz="1001908"/>
            <a:r>
              <a:rPr lang="ja-JP" altLang="en-US" sz="1250" b="1" dirty="0">
                <a:solidFill>
                  <a:prstClr val="black"/>
                </a:solidFill>
                <a:latin typeface="メイリオ" pitchFamily="50" charset="-128"/>
                <a:ea typeface="メイリオ" pitchFamily="50" charset="-128"/>
              </a:rPr>
              <a:t>人材開発支援助成金</a:t>
            </a:r>
            <a:r>
              <a:rPr lang="ja-JP" altLang="en-US" sz="900" b="1" dirty="0">
                <a:solidFill>
                  <a:prstClr val="black"/>
                </a:solidFill>
                <a:latin typeface="メイリオ" pitchFamily="50" charset="-128"/>
                <a:ea typeface="メイリオ" pitchFamily="50" charset="-128"/>
              </a:rPr>
              <a:t>（人材育成支援コース・人への投資促進コース・事業展開等リスキリング支援コース）</a:t>
            </a:r>
          </a:p>
        </p:txBody>
      </p:sp>
      <p:sp>
        <p:nvSpPr>
          <p:cNvPr id="23" name="正方形/長方形 22"/>
          <p:cNvSpPr/>
          <p:nvPr/>
        </p:nvSpPr>
        <p:spPr>
          <a:xfrm>
            <a:off x="335043" y="628360"/>
            <a:ext cx="6161500" cy="1016430"/>
          </a:xfrm>
          <a:prstGeom prst="rect">
            <a:avLst/>
          </a:prstGeom>
          <a:solidFill>
            <a:srgbClr val="33CC33"/>
          </a:solidFill>
          <a:ln>
            <a:solidFill>
              <a:srgbClr val="33CC33"/>
            </a:solidFill>
          </a:ln>
        </p:spPr>
        <p:style>
          <a:lnRef idx="2">
            <a:schemeClr val="accent1">
              <a:shade val="50000"/>
            </a:schemeClr>
          </a:lnRef>
          <a:fillRef idx="1">
            <a:schemeClr val="accent1"/>
          </a:fillRef>
          <a:effectRef idx="0">
            <a:schemeClr val="accent1"/>
          </a:effectRef>
          <a:fontRef idx="minor">
            <a:schemeClr val="lt1"/>
          </a:fontRef>
        </p:style>
        <p:txBody>
          <a:bodyPr lIns="87817" tIns="108000" rIns="87817" bIns="36000" rtlCol="0" anchor="ctr">
            <a:normAutofit/>
          </a:bodyPr>
          <a:lstStyle/>
          <a:p>
            <a:pPr defTabSz="1001908">
              <a:lnSpc>
                <a:spcPts val="3200"/>
              </a:lnSpc>
            </a:pPr>
            <a:r>
              <a:rPr lang="ja-JP" altLang="en-US" sz="16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2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客観的な記録による</a:t>
            </a:r>
            <a:endParaRPr lang="en-US" altLang="ja-JP" sz="22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a:p>
            <a:pPr algn="ctr" defTabSz="1001908">
              <a:lnSpc>
                <a:spcPts val="3200"/>
              </a:lnSpc>
            </a:pPr>
            <a:r>
              <a:rPr lang="ja-JP" altLang="en-US" sz="22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「労働時間の把握</a:t>
            </a:r>
            <a:r>
              <a:rPr lang="ja-JP" altLang="en-US" sz="2200" b="1" spc="-160"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」の法的義務</a:t>
            </a:r>
            <a:r>
              <a:rPr lang="ja-JP" altLang="en-US" sz="22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について</a:t>
            </a:r>
          </a:p>
        </p:txBody>
      </p:sp>
      <p:sp>
        <p:nvSpPr>
          <p:cNvPr id="28" name="正方形/長方形 27"/>
          <p:cNvSpPr/>
          <p:nvPr/>
        </p:nvSpPr>
        <p:spPr>
          <a:xfrm>
            <a:off x="327010" y="1756074"/>
            <a:ext cx="6279602" cy="13967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87817" tIns="43909" rIns="87817" bIns="43909" rtlCol="0" anchor="t" anchorCtr="0">
            <a:spAutoFit/>
          </a:bodyPr>
          <a:lstStyle/>
          <a:p>
            <a:pPr>
              <a:lnSpc>
                <a:spcPts val="1700"/>
              </a:lnSpc>
            </a:pPr>
            <a:r>
              <a:rPr lang="ja-JP" altLang="en-US" sz="1400" dirty="0">
                <a:solidFill>
                  <a:prstClr val="black"/>
                </a:solidFill>
                <a:latin typeface="メイリオ" pitchFamily="50" charset="-128"/>
                <a:ea typeface="メイリオ" pitchFamily="50" charset="-128"/>
                <a:cs typeface="メイリオ" panose="020B0604030504040204" pitchFamily="50" charset="-128"/>
              </a:rPr>
              <a:t>　</a:t>
            </a:r>
            <a:r>
              <a:rPr lang="en-US" altLang="ja-JP" sz="1150" dirty="0">
                <a:solidFill>
                  <a:prstClr val="black"/>
                </a:solidFill>
                <a:latin typeface="メイリオ" pitchFamily="50" charset="-128"/>
                <a:ea typeface="メイリオ" pitchFamily="50" charset="-128"/>
                <a:cs typeface="メイリオ" panose="020B0604030504040204" pitchFamily="50" charset="-128"/>
              </a:rPr>
              <a:t>2019</a:t>
            </a:r>
            <a:r>
              <a:rPr lang="ja-JP" altLang="en-US" sz="1150" dirty="0">
                <a:solidFill>
                  <a:prstClr val="black"/>
                </a:solidFill>
                <a:latin typeface="メイリオ" pitchFamily="50" charset="-128"/>
                <a:ea typeface="メイリオ" pitchFamily="50" charset="-128"/>
                <a:cs typeface="メイリオ" panose="020B0604030504040204" pitchFamily="50" charset="-128"/>
              </a:rPr>
              <a:t>年</a:t>
            </a:r>
            <a:r>
              <a:rPr lang="en-US" altLang="ja-JP" sz="1150" dirty="0">
                <a:solidFill>
                  <a:prstClr val="black"/>
                </a:solidFill>
                <a:latin typeface="メイリオ" pitchFamily="50" charset="-128"/>
                <a:ea typeface="メイリオ" pitchFamily="50" charset="-128"/>
                <a:cs typeface="メイリオ" panose="020B0604030504040204" pitchFamily="50" charset="-128"/>
              </a:rPr>
              <a:t>4</a:t>
            </a:r>
            <a:r>
              <a:rPr lang="ja-JP" altLang="en-US" sz="1150" dirty="0">
                <a:solidFill>
                  <a:prstClr val="black"/>
                </a:solidFill>
                <a:latin typeface="メイリオ" pitchFamily="50" charset="-128"/>
                <a:ea typeface="メイリオ" pitchFamily="50" charset="-128"/>
                <a:cs typeface="メイリオ" panose="020B0604030504040204" pitchFamily="50" charset="-128"/>
              </a:rPr>
              <a:t>月より、客観的な記録による労働時間の把握が法的義務となっております。提出日が令和</a:t>
            </a:r>
            <a:r>
              <a:rPr lang="en-US" altLang="ja-JP" sz="1150" dirty="0">
                <a:solidFill>
                  <a:prstClr val="black"/>
                </a:solidFill>
                <a:latin typeface="メイリオ" pitchFamily="50" charset="-128"/>
                <a:ea typeface="メイリオ" pitchFamily="50" charset="-128"/>
                <a:cs typeface="メイリオ" panose="020B0604030504040204" pitchFamily="50" charset="-128"/>
              </a:rPr>
              <a:t>7</a:t>
            </a:r>
            <a:r>
              <a:rPr lang="ja-JP" altLang="en-US" sz="1150" dirty="0">
                <a:solidFill>
                  <a:prstClr val="black"/>
                </a:solidFill>
                <a:latin typeface="メイリオ" pitchFamily="50" charset="-128"/>
                <a:ea typeface="メイリオ" pitchFamily="50" charset="-128"/>
                <a:cs typeface="メイリオ" panose="020B0604030504040204" pitchFamily="50" charset="-128"/>
              </a:rPr>
              <a:t>年</a:t>
            </a:r>
            <a:r>
              <a:rPr lang="en-US" altLang="ja-JP" sz="1150" dirty="0">
                <a:solidFill>
                  <a:prstClr val="black"/>
                </a:solidFill>
                <a:latin typeface="メイリオ" pitchFamily="50" charset="-128"/>
                <a:ea typeface="メイリオ" pitchFamily="50" charset="-128"/>
                <a:cs typeface="メイリオ" panose="020B0604030504040204" pitchFamily="50" charset="-128"/>
              </a:rPr>
              <a:t>4</a:t>
            </a:r>
            <a:r>
              <a:rPr lang="ja-JP" altLang="en-US" sz="1150" dirty="0">
                <a:solidFill>
                  <a:prstClr val="black"/>
                </a:solidFill>
                <a:latin typeface="メイリオ" pitchFamily="50" charset="-128"/>
                <a:ea typeface="メイリオ" pitchFamily="50" charset="-128"/>
                <a:cs typeface="メイリオ" panose="020B0604030504040204" pitchFamily="50" charset="-128"/>
              </a:rPr>
              <a:t>月</a:t>
            </a:r>
            <a:r>
              <a:rPr lang="en-US" altLang="ja-JP" sz="1150" dirty="0">
                <a:solidFill>
                  <a:prstClr val="black"/>
                </a:solidFill>
                <a:latin typeface="メイリオ" pitchFamily="50" charset="-128"/>
                <a:ea typeface="メイリオ" pitchFamily="50" charset="-128"/>
                <a:cs typeface="メイリオ" panose="020B0604030504040204" pitchFamily="50" charset="-128"/>
              </a:rPr>
              <a:t>1</a:t>
            </a:r>
            <a:r>
              <a:rPr lang="ja-JP" altLang="en-US" sz="1150" dirty="0">
                <a:solidFill>
                  <a:prstClr val="black"/>
                </a:solidFill>
                <a:latin typeface="メイリオ" pitchFamily="50" charset="-128"/>
                <a:ea typeface="メイリオ" pitchFamily="50" charset="-128"/>
                <a:cs typeface="メイリオ" panose="020B0604030504040204" pitchFamily="50" charset="-128"/>
              </a:rPr>
              <a:t>日以降の職業訓練実施計画届に基づく人材開発支援助成金（人材育成支援コース・人への投資促進コース・事業展開等リスキリング支援コース）の支給申請について、添付する出勤簿が押印式（○などで出勤を記録する場合を含む）のものである場合、「</a:t>
            </a:r>
            <a:r>
              <a:rPr lang="ja-JP" altLang="en-US" sz="1150" b="1" dirty="0">
                <a:solidFill>
                  <a:srgbClr val="FF0000"/>
                </a:solidFill>
                <a:latin typeface="メイリオ" pitchFamily="50" charset="-128"/>
                <a:ea typeface="メイリオ" pitchFamily="50" charset="-128"/>
                <a:cs typeface="メイリオ" panose="020B0604030504040204" pitchFamily="50" charset="-128"/>
              </a:rPr>
              <a:t>賃金助成が不支給</a:t>
            </a:r>
            <a:r>
              <a:rPr lang="ja-JP" altLang="en-US" sz="1150" dirty="0">
                <a:solidFill>
                  <a:prstClr val="black"/>
                </a:solidFill>
                <a:latin typeface="メイリオ" pitchFamily="50" charset="-128"/>
                <a:ea typeface="メイリオ" pitchFamily="50" charset="-128"/>
                <a:cs typeface="メイリオ" panose="020B0604030504040204" pitchFamily="50" charset="-128"/>
              </a:rPr>
              <a:t>」となりますので、当該出勤簿の整備にあたっては、管轄労働基準監督署にご相談ください。</a:t>
            </a:r>
            <a:endParaRPr lang="ja-JP" altLang="en-US" sz="1200" dirty="0">
              <a:solidFill>
                <a:schemeClr val="tx1"/>
              </a:solidFill>
              <a:latin typeface="メイリオ" pitchFamily="50" charset="-128"/>
              <a:ea typeface="メイリオ" pitchFamily="50" charset="-128"/>
              <a:cs typeface="メイリオ" panose="020B0604030504040204" pitchFamily="50" charset="-128"/>
            </a:endParaRPr>
          </a:p>
        </p:txBody>
      </p:sp>
      <p:sp>
        <p:nvSpPr>
          <p:cNvPr id="2" name="1 つの角を切り取った四角形 1"/>
          <p:cNvSpPr/>
          <p:nvPr/>
        </p:nvSpPr>
        <p:spPr>
          <a:xfrm>
            <a:off x="610834" y="3152800"/>
            <a:ext cx="3178206" cy="360040"/>
          </a:xfrm>
          <a:prstGeom prst="snip1Rect">
            <a:avLst/>
          </a:prstGeom>
        </p:spPr>
        <p:style>
          <a:lnRef idx="1">
            <a:schemeClr val="accent6"/>
          </a:lnRef>
          <a:fillRef idx="2">
            <a:schemeClr val="accent6"/>
          </a:fillRef>
          <a:effectRef idx="1">
            <a:schemeClr val="accent6"/>
          </a:effectRef>
          <a:fontRef idx="minor">
            <a:schemeClr val="dk1"/>
          </a:fontRef>
        </p:style>
        <p:txBody>
          <a:bodyPr lIns="36000" tIns="0" rIns="36000" bIns="36000" rtlCol="0" anchor="t" anchorCtr="0"/>
          <a:lstStyle/>
          <a:p>
            <a:pPr fontAlgn="auto">
              <a:spcBef>
                <a:spcPts val="0"/>
              </a:spcBef>
              <a:spcAft>
                <a:spcPts val="0"/>
              </a:spcAft>
            </a:pPr>
            <a:r>
              <a:rPr kumimoji="1" lang="ja-JP" altLang="en-US" sz="1400" dirty="0">
                <a:ea typeface="HGS創英角ﾎﾟｯﾌﾟ体" panose="040B0A00000000000000" pitchFamily="50" charset="-128"/>
              </a:rPr>
              <a:t>  ①</a:t>
            </a:r>
            <a:r>
              <a:rPr kumimoji="1" lang="ja-JP" altLang="en-US" sz="1400" dirty="0">
                <a:latin typeface="HGP創英角ﾎﾟｯﾌﾟ体" panose="040B0A00000000000000" pitchFamily="50" charset="-128"/>
                <a:ea typeface="HGP創英角ﾎﾟｯﾌﾟ体" panose="040B0A00000000000000" pitchFamily="50" charset="-128"/>
              </a:rPr>
              <a:t>労働時間の把握の例　</a:t>
            </a:r>
            <a:r>
              <a:rPr kumimoji="1" lang="ja-JP" altLang="en-US" sz="1200" dirty="0">
                <a:latin typeface="HGP創英角ﾎﾟｯﾌﾟ体" panose="040B0A00000000000000" pitchFamily="50" charset="-128"/>
                <a:ea typeface="HGP創英角ﾎﾟｯﾌﾟ体" panose="040B0A00000000000000" pitchFamily="50" charset="-128"/>
              </a:rPr>
              <a:t>（出勤簿の場合）</a:t>
            </a:r>
          </a:p>
        </p:txBody>
      </p:sp>
      <p:sp>
        <p:nvSpPr>
          <p:cNvPr id="25" name="テキスト ボックス 24"/>
          <p:cNvSpPr txBox="1"/>
          <p:nvPr/>
        </p:nvSpPr>
        <p:spPr>
          <a:xfrm>
            <a:off x="429365" y="3411675"/>
            <a:ext cx="5943508" cy="2474897"/>
          </a:xfrm>
          <a:prstGeom prst="roundRect">
            <a:avLst>
              <a:gd name="adj" fmla="val 6420"/>
            </a:avLst>
          </a:prstGeom>
          <a:solidFill>
            <a:schemeClr val="accent6">
              <a:lumMod val="20000"/>
              <a:lumOff val="80000"/>
            </a:schemeClr>
          </a:solidFill>
          <a:ln w="19050">
            <a:prstDash val="sysDot"/>
          </a:ln>
          <a:effectLst/>
        </p:spPr>
        <p:style>
          <a:lnRef idx="2">
            <a:schemeClr val="dk1"/>
          </a:lnRef>
          <a:fillRef idx="1">
            <a:schemeClr val="lt1"/>
          </a:fillRef>
          <a:effectRef idx="0">
            <a:schemeClr val="dk1"/>
          </a:effectRef>
          <a:fontRef idx="minor">
            <a:schemeClr val="dk1"/>
          </a:fontRef>
        </p:style>
        <p:txBody>
          <a:bodyPr wrap="square" lIns="100191" tIns="108000" rIns="100191" bIns="72000" rtlCol="0">
            <a:noAutofit/>
          </a:bodyPr>
          <a:lstStyle/>
          <a:p>
            <a:pPr marL="198294" indent="-198294" defTabSz="1001908">
              <a:lnSpc>
                <a:spcPts val="1500"/>
              </a:lnSpc>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労働日ごとの始業時刻、終業時刻、休憩時間がわかるもの</a:t>
            </a: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98294" indent="-198294" defTabSz="1001908">
              <a:lnSpc>
                <a:spcPts val="1000"/>
              </a:lnSpc>
            </a:pPr>
            <a:endParaRPr lang="en-US" altLang="ja-JP"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98294" indent="-198294" defTabSz="1001908">
              <a:lnSpc>
                <a:spcPts val="1000"/>
              </a:lnSpc>
            </a:pPr>
            <a:r>
              <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出勤簿（例　</a:t>
            </a:r>
            <a:r>
              <a:rPr lang="en-US" altLang="ja-JP"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8:30</a:t>
            </a:r>
            <a:r>
              <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17:30</a:t>
            </a:r>
            <a:r>
              <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休憩</a:t>
            </a:r>
            <a:r>
              <a:rPr lang="en-US" altLang="ja-JP"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60</a:t>
            </a:r>
            <a:r>
              <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分　休日：土曜日及び日曜日）</a:t>
            </a:r>
            <a:endParaRPr lang="en-US" altLang="ja-JP"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defTabSz="1001908"/>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defTabSz="1001908"/>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defTabSz="1001908"/>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defTabSz="1001908"/>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defTabSz="1001908"/>
            <a:endParaRPr lang="en-US" altLang="ja-JP" sz="1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テキスト ボックス 20"/>
          <p:cNvSpPr txBox="1"/>
          <p:nvPr/>
        </p:nvSpPr>
        <p:spPr>
          <a:xfrm>
            <a:off x="390684" y="6753201"/>
            <a:ext cx="5957070" cy="2520278"/>
          </a:xfrm>
          <a:prstGeom prst="roundRect">
            <a:avLst>
              <a:gd name="adj" fmla="val 6420"/>
            </a:avLst>
          </a:prstGeom>
          <a:solidFill>
            <a:schemeClr val="accent6">
              <a:lumMod val="20000"/>
              <a:lumOff val="80000"/>
            </a:schemeClr>
          </a:solidFill>
          <a:ln w="19050">
            <a:prstDash val="sysDot"/>
          </a:ln>
          <a:effectLst/>
        </p:spPr>
        <p:style>
          <a:lnRef idx="2">
            <a:schemeClr val="dk1"/>
          </a:lnRef>
          <a:fillRef idx="1">
            <a:schemeClr val="lt1"/>
          </a:fillRef>
          <a:effectRef idx="0">
            <a:schemeClr val="dk1"/>
          </a:effectRef>
          <a:fontRef idx="minor">
            <a:schemeClr val="dk1"/>
          </a:fontRef>
        </p:style>
        <p:txBody>
          <a:bodyPr wrap="square" lIns="100191" tIns="108000" rIns="100191" bIns="72000" rtlCol="0">
            <a:noAutofit/>
          </a:bodyPr>
          <a:lstStyle/>
          <a:p>
            <a:pPr marL="198294" indent="-198294" defTabSz="1001908">
              <a:lnSpc>
                <a:spcPts val="1500"/>
              </a:lnSpc>
            </a:pPr>
            <a:r>
              <a:rPr lang="ja-JP" altLang="en-US"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労働安全衛生法第</a:t>
            </a:r>
            <a:r>
              <a:rPr lang="en-US" altLang="ja-JP"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66</a:t>
            </a:r>
            <a:r>
              <a:rPr lang="ja-JP" altLang="en-US"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条の８の３</a:t>
            </a:r>
            <a:endParaRPr lang="en-US" altLang="ja-JP"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87313" indent="-87313" defTabSz="1001908">
              <a:lnSpc>
                <a:spcPts val="1500"/>
              </a:lnSpc>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事業者は第</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66</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条の８第</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項又は前条第</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項の規定による面接指導を実施するため、厚生労働省令で定める方法により、労働者の労働時間の状況を把握しなければならない。</a:t>
            </a: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87313" indent="-87313" defTabSz="1001908">
              <a:lnSpc>
                <a:spcPts val="1500"/>
              </a:lnSpc>
            </a:pP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87313" indent="-87313" defTabSz="1001908">
              <a:lnSpc>
                <a:spcPts val="1500"/>
              </a:lnSpc>
            </a:pPr>
            <a:r>
              <a:rPr lang="ja-JP" altLang="en-US"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労働安全衛生規則第</a:t>
            </a:r>
            <a:r>
              <a:rPr lang="en-US" altLang="ja-JP"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52</a:t>
            </a:r>
            <a:r>
              <a:rPr lang="ja-JP" altLang="en-US"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条の７の３</a:t>
            </a:r>
            <a:endParaRPr lang="en-US" altLang="ja-JP"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714375" indent="-714375" defTabSz="1001908">
              <a:lnSpc>
                <a:spcPts val="1500"/>
              </a:lnSpc>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第</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項　法第</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66</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条の８の３の厚生労働省令で定める方法は、タイムカードによる記録、パーソナルコンピュータ等の電子計算機の使用時間の記録等の客観的な方法その他の適切な方法とする。</a:t>
            </a: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714375" indent="-714375" defTabSz="1001908">
              <a:lnSpc>
                <a:spcPts val="1500"/>
              </a:lnSpc>
            </a:pP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714375" indent="-714375" defTabSz="1001908">
              <a:lnSpc>
                <a:spcPts val="1500"/>
              </a:lnSpc>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第</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項　事業者は前項に規定する方法により把握した労働時間の状況の記録を作成し、</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年間保存するための必要な措置を講じなければならない。</a:t>
            </a: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角丸四角形 2"/>
          <p:cNvSpPr/>
          <p:nvPr/>
        </p:nvSpPr>
        <p:spPr>
          <a:xfrm>
            <a:off x="4808670" y="726709"/>
            <a:ext cx="1505778" cy="315617"/>
          </a:xfrm>
          <a:prstGeom prst="roundRect">
            <a:avLst/>
          </a:prstGeom>
          <a:solidFill>
            <a:schemeClr val="bg1">
              <a:lumMod val="95000"/>
            </a:schemeClr>
          </a:solidFill>
        </p:spPr>
        <p:style>
          <a:lnRef idx="1">
            <a:schemeClr val="accent6"/>
          </a:lnRef>
          <a:fillRef idx="2">
            <a:schemeClr val="accent6"/>
          </a:fillRef>
          <a:effectRef idx="1">
            <a:schemeClr val="accent6"/>
          </a:effectRef>
          <a:fontRef idx="minor">
            <a:schemeClr val="dk1"/>
          </a:fontRef>
        </p:style>
        <p:txBody>
          <a:bodyPr lIns="0" tIns="36000" rIns="0" bIns="0" rtlCol="0" anchor="ctr" anchorCtr="0">
            <a:noAutofit/>
          </a:bodyPr>
          <a:lstStyle/>
          <a:p>
            <a:pPr algn="ctr" defTabSz="1001908"/>
            <a:r>
              <a:rPr lang="ja-JP" altLang="en-US" sz="1100" dirty="0">
                <a:solidFill>
                  <a:prstClr val="black"/>
                </a:solidFill>
                <a:latin typeface="メイリオ" pitchFamily="50" charset="-128"/>
                <a:ea typeface="メイリオ" pitchFamily="50" charset="-128"/>
              </a:rPr>
              <a:t>事業主の皆さまへ</a:t>
            </a:r>
          </a:p>
        </p:txBody>
      </p:sp>
      <p:graphicFrame>
        <p:nvGraphicFramePr>
          <p:cNvPr id="10" name="表 9"/>
          <p:cNvGraphicFramePr>
            <a:graphicFrameLocks noGrp="1"/>
          </p:cNvGraphicFramePr>
          <p:nvPr>
            <p:extLst>
              <p:ext uri="{D42A27DB-BD31-4B8C-83A1-F6EECF244321}">
                <p14:modId xmlns:p14="http://schemas.microsoft.com/office/powerpoint/2010/main" val="1723287702"/>
              </p:ext>
            </p:extLst>
          </p:nvPr>
        </p:nvGraphicFramePr>
        <p:xfrm>
          <a:off x="730250" y="4097419"/>
          <a:ext cx="5397500" cy="1668933"/>
        </p:xfrm>
        <a:graphic>
          <a:graphicData uri="http://schemas.openxmlformats.org/drawingml/2006/table">
            <a:tbl>
              <a:tblPr firstRow="1" firstCol="1" bandRow="1"/>
              <a:tblGrid>
                <a:gridCol w="559435">
                  <a:extLst>
                    <a:ext uri="{9D8B030D-6E8A-4147-A177-3AD203B41FA5}">
                      <a16:colId xmlns:a16="http://schemas.microsoft.com/office/drawing/2014/main" val="4094773170"/>
                    </a:ext>
                  </a:extLst>
                </a:gridCol>
                <a:gridCol w="480060">
                  <a:extLst>
                    <a:ext uri="{9D8B030D-6E8A-4147-A177-3AD203B41FA5}">
                      <a16:colId xmlns:a16="http://schemas.microsoft.com/office/drawing/2014/main" val="4097534182"/>
                    </a:ext>
                  </a:extLst>
                </a:gridCol>
                <a:gridCol w="503555">
                  <a:extLst>
                    <a:ext uri="{9D8B030D-6E8A-4147-A177-3AD203B41FA5}">
                      <a16:colId xmlns:a16="http://schemas.microsoft.com/office/drawing/2014/main" val="1575113653"/>
                    </a:ext>
                  </a:extLst>
                </a:gridCol>
                <a:gridCol w="480060">
                  <a:extLst>
                    <a:ext uri="{9D8B030D-6E8A-4147-A177-3AD203B41FA5}">
                      <a16:colId xmlns:a16="http://schemas.microsoft.com/office/drawing/2014/main" val="2719801354"/>
                    </a:ext>
                  </a:extLst>
                </a:gridCol>
                <a:gridCol w="532130">
                  <a:extLst>
                    <a:ext uri="{9D8B030D-6E8A-4147-A177-3AD203B41FA5}">
                      <a16:colId xmlns:a16="http://schemas.microsoft.com/office/drawing/2014/main" val="995139657"/>
                    </a:ext>
                  </a:extLst>
                </a:gridCol>
                <a:gridCol w="480060">
                  <a:extLst>
                    <a:ext uri="{9D8B030D-6E8A-4147-A177-3AD203B41FA5}">
                      <a16:colId xmlns:a16="http://schemas.microsoft.com/office/drawing/2014/main" val="3196982001"/>
                    </a:ext>
                  </a:extLst>
                </a:gridCol>
                <a:gridCol w="480060">
                  <a:extLst>
                    <a:ext uri="{9D8B030D-6E8A-4147-A177-3AD203B41FA5}">
                      <a16:colId xmlns:a16="http://schemas.microsoft.com/office/drawing/2014/main" val="72386812"/>
                    </a:ext>
                  </a:extLst>
                </a:gridCol>
                <a:gridCol w="480060">
                  <a:extLst>
                    <a:ext uri="{9D8B030D-6E8A-4147-A177-3AD203B41FA5}">
                      <a16:colId xmlns:a16="http://schemas.microsoft.com/office/drawing/2014/main" val="963998438"/>
                    </a:ext>
                  </a:extLst>
                </a:gridCol>
                <a:gridCol w="532130">
                  <a:extLst>
                    <a:ext uri="{9D8B030D-6E8A-4147-A177-3AD203B41FA5}">
                      <a16:colId xmlns:a16="http://schemas.microsoft.com/office/drawing/2014/main" val="2658518897"/>
                    </a:ext>
                  </a:extLst>
                </a:gridCol>
                <a:gridCol w="869950">
                  <a:extLst>
                    <a:ext uri="{9D8B030D-6E8A-4147-A177-3AD203B41FA5}">
                      <a16:colId xmlns:a16="http://schemas.microsoft.com/office/drawing/2014/main" val="3012369573"/>
                    </a:ext>
                  </a:extLst>
                </a:gridCol>
              </a:tblGrid>
              <a:tr h="207939">
                <a:tc>
                  <a:txBody>
                    <a:bodyPr/>
                    <a:lstStyle/>
                    <a:p>
                      <a:pPr algn="just">
                        <a:spcAft>
                          <a:spcPts val="0"/>
                        </a:spcAft>
                      </a:pPr>
                      <a:r>
                        <a:rPr lang="en-US" sz="900" kern="10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900" kern="100" dirty="0">
                          <a:effectLst/>
                          <a:latin typeface="游明朝" panose="02020400000000000000" pitchFamily="18" charset="-128"/>
                          <a:ea typeface="ＭＳ Ｐゴシック" panose="020B0600070205080204" pitchFamily="50" charset="-128"/>
                          <a:cs typeface="Times New Roman" panose="02020603050405020304" pitchFamily="18" charset="0"/>
                        </a:rPr>
                        <a:t>始業</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900" kern="100" dirty="0">
                          <a:effectLst/>
                          <a:latin typeface="游明朝" panose="02020400000000000000" pitchFamily="18" charset="-128"/>
                          <a:ea typeface="ＭＳ Ｐゴシック" panose="020B0600070205080204" pitchFamily="50" charset="-128"/>
                          <a:cs typeface="Times New Roman" panose="02020603050405020304" pitchFamily="18" charset="0"/>
                        </a:rPr>
                        <a:t>終業</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900" kern="100" dirty="0">
                          <a:effectLst/>
                          <a:latin typeface="游明朝" panose="02020400000000000000" pitchFamily="18" charset="-128"/>
                          <a:ea typeface="ＭＳ Ｐゴシック" panose="020B0600070205080204" pitchFamily="50" charset="-128"/>
                          <a:cs typeface="Times New Roman" panose="02020603050405020304" pitchFamily="18" charset="0"/>
                        </a:rPr>
                        <a:t>休憩</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750" kern="100" dirty="0">
                          <a:effectLst/>
                          <a:latin typeface="游明朝" panose="02020400000000000000" pitchFamily="18" charset="-128"/>
                          <a:ea typeface="ＭＳ Ｐゴシック" panose="020B0600070205080204" pitchFamily="50" charset="-128"/>
                          <a:cs typeface="Times New Roman" panose="02020603050405020304" pitchFamily="18" charset="0"/>
                        </a:rPr>
                        <a:t>所定</a:t>
                      </a:r>
                      <a:r>
                        <a:rPr lang="ja-JP" sz="750" kern="100" dirty="0">
                          <a:effectLst/>
                          <a:latin typeface="游明朝" panose="02020400000000000000" pitchFamily="18" charset="-128"/>
                          <a:ea typeface="ＭＳ Ｐゴシック" panose="020B0600070205080204" pitchFamily="50" charset="-128"/>
                          <a:cs typeface="Times New Roman" panose="02020603050405020304" pitchFamily="18" charset="0"/>
                        </a:rPr>
                        <a:t>時間</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900" kern="100" dirty="0">
                          <a:effectLst/>
                          <a:latin typeface="游明朝" panose="02020400000000000000" pitchFamily="18" charset="-128"/>
                          <a:ea typeface="ＭＳ Ｐゴシック" panose="020B0600070205080204" pitchFamily="50" charset="-128"/>
                          <a:cs typeface="Times New Roman" panose="02020603050405020304" pitchFamily="18" charset="0"/>
                        </a:rPr>
                        <a:t>残業</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900" kern="100" dirty="0">
                          <a:effectLst/>
                          <a:latin typeface="游明朝" panose="02020400000000000000" pitchFamily="18" charset="-128"/>
                          <a:ea typeface="ＭＳ Ｐゴシック" panose="020B0600070205080204" pitchFamily="50" charset="-128"/>
                          <a:cs typeface="Times New Roman" panose="02020603050405020304" pitchFamily="18" charset="0"/>
                        </a:rPr>
                        <a:t>深夜</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900" kern="100" dirty="0">
                          <a:effectLst/>
                          <a:latin typeface="游明朝" panose="02020400000000000000" pitchFamily="18" charset="-128"/>
                          <a:ea typeface="ＭＳ Ｐゴシック" panose="020B0600070205080204" pitchFamily="50" charset="-128"/>
                          <a:cs typeface="Times New Roman" panose="02020603050405020304" pitchFamily="18" charset="0"/>
                        </a:rPr>
                        <a:t>休日</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750" kern="100">
                          <a:effectLst/>
                          <a:latin typeface="游明朝" panose="02020400000000000000" pitchFamily="18" charset="-128"/>
                          <a:ea typeface="ＭＳ Ｐゴシック" panose="020B0600070205080204" pitchFamily="50" charset="-128"/>
                          <a:cs typeface="Times New Roman" panose="02020603050405020304" pitchFamily="18" charset="0"/>
                        </a:rPr>
                        <a:t>遅刻早退</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900" kern="100">
                          <a:effectLst/>
                          <a:latin typeface="游明朝" panose="02020400000000000000" pitchFamily="18" charset="-128"/>
                          <a:ea typeface="ＭＳ Ｐゴシック" panose="020B0600070205080204" pitchFamily="50" charset="-128"/>
                          <a:cs typeface="Times New Roman" panose="02020603050405020304" pitchFamily="18" charset="0"/>
                        </a:rPr>
                        <a:t>備考</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13117172"/>
                  </a:ext>
                </a:extLst>
              </a:tr>
              <a:tr h="207939">
                <a:tc>
                  <a:txBody>
                    <a:bodyPr/>
                    <a:lstStyle/>
                    <a:p>
                      <a:pPr algn="just">
                        <a:spcAft>
                          <a:spcPts val="0"/>
                        </a:spcAft>
                      </a:pPr>
                      <a:r>
                        <a:rPr lang="en-US" sz="900" kern="100">
                          <a:effectLst/>
                          <a:latin typeface="ＭＳ Ｐゴシック" panose="020B0600070205080204" pitchFamily="50" charset="-128"/>
                          <a:ea typeface="游明朝" panose="02020400000000000000" pitchFamily="18" charset="-128"/>
                          <a:cs typeface="Times New Roman" panose="02020603050405020304" pitchFamily="18" charset="0"/>
                        </a:rPr>
                        <a:t>6/1</a:t>
                      </a:r>
                      <a:r>
                        <a:rPr lang="ja-JP" sz="900" kern="100">
                          <a:effectLst/>
                          <a:latin typeface="游明朝" panose="02020400000000000000" pitchFamily="18" charset="-128"/>
                          <a:ea typeface="ＭＳ Ｐゴシック" panose="020B0600070205080204" pitchFamily="50" charset="-128"/>
                          <a:cs typeface="Times New Roman" panose="02020603050405020304" pitchFamily="18" charset="0"/>
                        </a:rPr>
                        <a:t>（日）</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8:</a:t>
                      </a:r>
                      <a:r>
                        <a:rPr lang="en-US" altLang="ja-JP"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30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altLang="ja-JP"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11:30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altLang="ja-JP"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3:00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700" kern="10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9558871"/>
                  </a:ext>
                </a:extLst>
              </a:tr>
              <a:tr h="207939">
                <a:tc>
                  <a:txBody>
                    <a:bodyPr/>
                    <a:lstStyle/>
                    <a:p>
                      <a:pPr algn="just">
                        <a:spcAft>
                          <a:spcPts val="0"/>
                        </a:spcAft>
                      </a:pPr>
                      <a:r>
                        <a:rPr lang="en-US" sz="900" kern="100">
                          <a:effectLst/>
                          <a:latin typeface="ＭＳ Ｐゴシック" panose="020B0600070205080204" pitchFamily="50" charset="-128"/>
                          <a:ea typeface="游明朝" panose="02020400000000000000" pitchFamily="18" charset="-128"/>
                          <a:cs typeface="Times New Roman" panose="02020603050405020304" pitchFamily="18" charset="0"/>
                        </a:rPr>
                        <a:t>6/2</a:t>
                      </a:r>
                      <a:r>
                        <a:rPr lang="ja-JP" sz="900" kern="100">
                          <a:effectLst/>
                          <a:latin typeface="游明朝" panose="02020400000000000000" pitchFamily="18" charset="-128"/>
                          <a:ea typeface="ＭＳ Ｐゴシック" panose="020B0600070205080204" pitchFamily="50" charset="-128"/>
                          <a:cs typeface="Times New Roman" panose="02020603050405020304" pitchFamily="18" charset="0"/>
                        </a:rPr>
                        <a:t>（月）</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8:</a:t>
                      </a:r>
                      <a:r>
                        <a:rPr lang="en-US" altLang="ja-JP"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30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altLang="ja-JP"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17:30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altLang="ja-JP"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1:00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altLang="ja-JP"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8:00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700" kern="100">
                          <a:effectLst/>
                          <a:latin typeface="游明朝" panose="02020400000000000000" pitchFamily="18" charset="-128"/>
                          <a:ea typeface="ＭＳ Ｐゴシック" panose="020B0600070205080204" pitchFamily="50" charset="-128"/>
                          <a:cs typeface="Times New Roman" panose="02020603050405020304" pitchFamily="18" charset="0"/>
                        </a:rPr>
                        <a:t>研修</a:t>
                      </a:r>
                      <a:r>
                        <a:rPr lang="en-US" sz="700" kern="100">
                          <a:effectLst/>
                          <a:latin typeface="游明朝" panose="02020400000000000000" pitchFamily="18" charset="-128"/>
                          <a:ea typeface="ＭＳ Ｐゴシック" panose="020B0600070205080204" pitchFamily="50" charset="-128"/>
                          <a:cs typeface="Times New Roman" panose="02020603050405020304" pitchFamily="18" charset="0"/>
                        </a:rPr>
                        <a:t>13:00</a:t>
                      </a:r>
                      <a:r>
                        <a:rPr lang="ja-JP" sz="700" kern="100">
                          <a:effectLst/>
                          <a:latin typeface="游明朝" panose="02020400000000000000" pitchFamily="18" charset="-128"/>
                          <a:ea typeface="ＭＳ Ｐゴシック" panose="020B0600070205080204" pitchFamily="50" charset="-128"/>
                          <a:cs typeface="Times New Roman" panose="02020603050405020304" pitchFamily="18" charset="0"/>
                        </a:rPr>
                        <a:t>～</a:t>
                      </a:r>
                      <a:r>
                        <a:rPr lang="en-US" sz="700" kern="100">
                          <a:effectLst/>
                          <a:latin typeface="游明朝" panose="02020400000000000000" pitchFamily="18" charset="-128"/>
                          <a:ea typeface="ＭＳ Ｐゴシック" panose="020B0600070205080204" pitchFamily="50" charset="-128"/>
                          <a:cs typeface="Times New Roman" panose="02020603050405020304" pitchFamily="18" charset="0"/>
                        </a:rPr>
                        <a:t>17:00</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79691247"/>
                  </a:ext>
                </a:extLst>
              </a:tr>
              <a:tr h="207939">
                <a:tc>
                  <a:txBody>
                    <a:bodyPr/>
                    <a:lstStyle/>
                    <a:p>
                      <a:pPr algn="just">
                        <a:spcAft>
                          <a:spcPts val="0"/>
                        </a:spcAft>
                      </a:pPr>
                      <a:r>
                        <a:rPr lang="en-US" sz="900" kern="100">
                          <a:effectLst/>
                          <a:latin typeface="ＭＳ Ｐゴシック" panose="020B0600070205080204" pitchFamily="50" charset="-128"/>
                          <a:ea typeface="游明朝" panose="02020400000000000000" pitchFamily="18" charset="-128"/>
                          <a:cs typeface="Times New Roman" panose="02020603050405020304" pitchFamily="18" charset="0"/>
                        </a:rPr>
                        <a:t>6/3</a:t>
                      </a:r>
                      <a:r>
                        <a:rPr lang="ja-JP" sz="900" kern="100">
                          <a:effectLst/>
                          <a:latin typeface="游明朝" panose="02020400000000000000" pitchFamily="18" charset="-128"/>
                          <a:ea typeface="ＭＳ Ｐゴシック" panose="020B0600070205080204" pitchFamily="50" charset="-128"/>
                          <a:cs typeface="Times New Roman" panose="02020603050405020304" pitchFamily="18" charset="0"/>
                        </a:rPr>
                        <a:t>（火）</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8:</a:t>
                      </a:r>
                      <a:r>
                        <a:rPr lang="en-US" altLang="ja-JP"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30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18:3</a:t>
                      </a:r>
                      <a:r>
                        <a:rPr lang="en-US" altLang="ja-JP"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altLang="ja-JP"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1:00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altLang="ja-JP"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8:00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altLang="ja-JP"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1:00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700" kern="10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51568784"/>
                  </a:ext>
                </a:extLst>
              </a:tr>
              <a:tr h="207939">
                <a:tc>
                  <a:txBody>
                    <a:bodyPr/>
                    <a:lstStyle/>
                    <a:p>
                      <a:pPr algn="just">
                        <a:spcAft>
                          <a:spcPts val="0"/>
                        </a:spcAft>
                      </a:pPr>
                      <a:r>
                        <a:rPr lang="en-US" sz="900" kern="100">
                          <a:effectLst/>
                          <a:latin typeface="ＭＳ Ｐゴシック" panose="020B0600070205080204" pitchFamily="50" charset="-128"/>
                          <a:ea typeface="游明朝" panose="02020400000000000000" pitchFamily="18" charset="-128"/>
                          <a:cs typeface="Times New Roman" panose="02020603050405020304" pitchFamily="18" charset="0"/>
                        </a:rPr>
                        <a:t>6/4</a:t>
                      </a:r>
                      <a:r>
                        <a:rPr lang="ja-JP" sz="900" kern="100">
                          <a:effectLst/>
                          <a:latin typeface="游明朝" panose="02020400000000000000" pitchFamily="18" charset="-128"/>
                          <a:ea typeface="ＭＳ Ｐゴシック" panose="020B0600070205080204" pitchFamily="50" charset="-128"/>
                          <a:cs typeface="Times New Roman" panose="02020603050405020304" pitchFamily="18" charset="0"/>
                        </a:rPr>
                        <a:t>（水）</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8:</a:t>
                      </a:r>
                      <a:r>
                        <a:rPr lang="en-US" altLang="ja-JP"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30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17:30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altLang="ja-JP"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1:00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altLang="ja-JP"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7:00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700" kern="100" dirty="0">
                          <a:effectLst/>
                          <a:latin typeface="游明朝" panose="02020400000000000000" pitchFamily="18" charset="-128"/>
                          <a:ea typeface="ＭＳ Ｐゴシック" panose="020B0600070205080204" pitchFamily="50" charset="-128"/>
                          <a:cs typeface="Times New Roman" panose="02020603050405020304" pitchFamily="18" charset="0"/>
                        </a:rPr>
                        <a:t>私用外出</a:t>
                      </a:r>
                      <a:endParaRPr lang="en-US" altLang="ja-JP" sz="700" kern="100" dirty="0">
                        <a:effectLst/>
                        <a:latin typeface="游明朝" panose="02020400000000000000" pitchFamily="18" charset="-128"/>
                        <a:ea typeface="ＭＳ Ｐゴシック" panose="020B0600070205080204" pitchFamily="50" charset="-128"/>
                        <a:cs typeface="Times New Roman" panose="02020603050405020304" pitchFamily="18" charset="0"/>
                      </a:endParaRPr>
                    </a:p>
                    <a:p>
                      <a:pPr algn="just">
                        <a:spcAft>
                          <a:spcPts val="0"/>
                        </a:spcAft>
                      </a:pPr>
                      <a:r>
                        <a:rPr lang="en-US" sz="700" kern="100" dirty="0">
                          <a:effectLst/>
                          <a:latin typeface="游明朝" panose="02020400000000000000" pitchFamily="18" charset="-128"/>
                          <a:ea typeface="ＭＳ Ｐゴシック" panose="020B0600070205080204" pitchFamily="50" charset="-128"/>
                          <a:cs typeface="Times New Roman" panose="02020603050405020304" pitchFamily="18" charset="0"/>
                        </a:rPr>
                        <a:t>15:00</a:t>
                      </a:r>
                      <a:r>
                        <a:rPr lang="ja-JP" sz="700" kern="100" dirty="0">
                          <a:effectLst/>
                          <a:latin typeface="游明朝" panose="02020400000000000000" pitchFamily="18" charset="-128"/>
                          <a:ea typeface="ＭＳ Ｐゴシック" panose="020B0600070205080204" pitchFamily="50" charset="-128"/>
                          <a:cs typeface="Times New Roman" panose="02020603050405020304" pitchFamily="18" charset="0"/>
                        </a:rPr>
                        <a:t>～</a:t>
                      </a:r>
                      <a:r>
                        <a:rPr lang="en-US" sz="700" kern="100" dirty="0">
                          <a:effectLst/>
                          <a:latin typeface="游明朝" panose="02020400000000000000" pitchFamily="18" charset="-128"/>
                          <a:ea typeface="ＭＳ Ｐゴシック" panose="020B0600070205080204" pitchFamily="50" charset="-128"/>
                          <a:cs typeface="Times New Roman" panose="02020603050405020304" pitchFamily="18" charset="0"/>
                        </a:rPr>
                        <a:t>16:00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2090632"/>
                  </a:ext>
                </a:extLst>
              </a:tr>
              <a:tr h="207939">
                <a:tc>
                  <a:txBody>
                    <a:bodyPr/>
                    <a:lstStyle/>
                    <a:p>
                      <a:pPr algn="just">
                        <a:spcAft>
                          <a:spcPts val="0"/>
                        </a:spcAft>
                      </a:pPr>
                      <a:r>
                        <a:rPr lang="en-US" sz="900" kern="100">
                          <a:effectLst/>
                          <a:latin typeface="ＭＳ Ｐゴシック" panose="020B0600070205080204" pitchFamily="50" charset="-128"/>
                          <a:ea typeface="游明朝" panose="02020400000000000000" pitchFamily="18" charset="-128"/>
                          <a:cs typeface="Times New Roman" panose="02020603050405020304" pitchFamily="18" charset="0"/>
                        </a:rPr>
                        <a:t>6/5</a:t>
                      </a:r>
                      <a:r>
                        <a:rPr lang="ja-JP" sz="900" kern="100">
                          <a:effectLst/>
                          <a:latin typeface="游明朝" panose="02020400000000000000" pitchFamily="18" charset="-128"/>
                          <a:ea typeface="ＭＳ Ｐゴシック" panose="020B0600070205080204" pitchFamily="50" charset="-128"/>
                          <a:cs typeface="Times New Roman" panose="02020603050405020304" pitchFamily="18" charset="0"/>
                        </a:rPr>
                        <a:t>（木）</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8:</a:t>
                      </a:r>
                      <a:r>
                        <a:rPr lang="en-US" altLang="ja-JP"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3</a:t>
                      </a:r>
                      <a:r>
                        <a:rPr lang="en-US"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15:30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altLang="ja-JP"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1:00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altLang="ja-JP"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6:00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altLang="ja-JP"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2:00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700" kern="100" dirty="0">
                          <a:effectLst/>
                          <a:latin typeface="游明朝" panose="02020400000000000000" pitchFamily="18" charset="-128"/>
                          <a:ea typeface="ＭＳ Ｐゴシック" panose="020B0600070205080204" pitchFamily="50" charset="-128"/>
                          <a:cs typeface="Times New Roman" panose="02020603050405020304" pitchFamily="18" charset="0"/>
                        </a:rPr>
                        <a:t>早退</a:t>
                      </a:r>
                      <a:r>
                        <a:rPr lang="en-US" sz="700" kern="100" dirty="0">
                          <a:effectLst/>
                          <a:latin typeface="游明朝" panose="02020400000000000000" pitchFamily="18" charset="-128"/>
                          <a:ea typeface="ＭＳ Ｐゴシック" panose="020B0600070205080204" pitchFamily="50" charset="-128"/>
                          <a:cs typeface="Times New Roman" panose="02020603050405020304" pitchFamily="18" charset="0"/>
                        </a:rPr>
                        <a:t>15:30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86984742"/>
                  </a:ext>
                </a:extLst>
              </a:tr>
              <a:tr h="207939">
                <a:tc>
                  <a:txBody>
                    <a:bodyPr/>
                    <a:lstStyle/>
                    <a:p>
                      <a:pPr algn="just">
                        <a:spcAft>
                          <a:spcPts val="0"/>
                        </a:spcAft>
                      </a:pPr>
                      <a:r>
                        <a:rPr lang="en-US" sz="900" kern="100">
                          <a:effectLst/>
                          <a:latin typeface="ＭＳ Ｐゴシック" panose="020B0600070205080204" pitchFamily="50" charset="-128"/>
                          <a:ea typeface="游明朝" panose="02020400000000000000" pitchFamily="18" charset="-128"/>
                          <a:cs typeface="Times New Roman" panose="02020603050405020304" pitchFamily="18" charset="0"/>
                        </a:rPr>
                        <a:t>6/6</a:t>
                      </a:r>
                      <a:r>
                        <a:rPr lang="ja-JP" sz="900" kern="100">
                          <a:effectLst/>
                          <a:latin typeface="游明朝" panose="02020400000000000000" pitchFamily="18" charset="-128"/>
                          <a:ea typeface="ＭＳ Ｐゴシック" panose="020B0600070205080204" pitchFamily="50" charset="-128"/>
                          <a:cs typeface="Times New Roman" panose="02020603050405020304" pitchFamily="18" charset="0"/>
                        </a:rPr>
                        <a:t>（金）</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8:</a:t>
                      </a:r>
                      <a:r>
                        <a:rPr lang="en-US" altLang="ja-JP"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30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23:</a:t>
                      </a:r>
                      <a:r>
                        <a:rPr lang="en-US" altLang="ja-JP"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30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altLang="ja-JP"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1:00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altLang="ja-JP"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8:00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altLang="ja-JP"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6:00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altLang="ja-JP"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1:30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700" kern="10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9675309"/>
                  </a:ext>
                </a:extLst>
              </a:tr>
              <a:tr h="207939">
                <a:tc>
                  <a:txBody>
                    <a:bodyPr/>
                    <a:lstStyle/>
                    <a:p>
                      <a:pPr algn="just">
                        <a:spcAft>
                          <a:spcPts val="0"/>
                        </a:spcAft>
                      </a:pPr>
                      <a:r>
                        <a:rPr lang="en-US" sz="900" kern="100">
                          <a:effectLst/>
                          <a:latin typeface="ＭＳ Ｐゴシック" panose="020B0600070205080204" pitchFamily="50" charset="-128"/>
                          <a:ea typeface="游明朝" panose="02020400000000000000" pitchFamily="18" charset="-128"/>
                          <a:cs typeface="Times New Roman" panose="02020603050405020304" pitchFamily="18" charset="0"/>
                        </a:rPr>
                        <a:t>6/7</a:t>
                      </a:r>
                      <a:r>
                        <a:rPr lang="ja-JP" sz="900" kern="100">
                          <a:effectLst/>
                          <a:latin typeface="游明朝" panose="02020400000000000000" pitchFamily="18" charset="-128"/>
                          <a:ea typeface="ＭＳ Ｐゴシック" panose="020B0600070205080204" pitchFamily="50" charset="-128"/>
                          <a:cs typeface="Times New Roman" panose="02020603050405020304" pitchFamily="18" charset="0"/>
                        </a:rPr>
                        <a:t>（土）</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dirty="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900" kern="10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700" kern="100" dirty="0">
                          <a:effectLst/>
                          <a:latin typeface="ＭＳ Ｐゴシック" panose="020B0600070205080204" pitchFamily="50"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5451171"/>
                  </a:ext>
                </a:extLst>
              </a:tr>
            </a:tbl>
          </a:graphicData>
        </a:graphic>
      </p:graphicFrame>
      <p:pic>
        <p:nvPicPr>
          <p:cNvPr id="4" name="図 3"/>
          <p:cNvPicPr>
            <a:picLocks noChangeAspect="1"/>
          </p:cNvPicPr>
          <p:nvPr/>
        </p:nvPicPr>
        <p:blipFill>
          <a:blip r:embed="rId3"/>
          <a:stretch>
            <a:fillRect/>
          </a:stretch>
        </p:blipFill>
        <p:spPr>
          <a:xfrm>
            <a:off x="1340768" y="9345544"/>
            <a:ext cx="504000" cy="504000"/>
          </a:xfrm>
          <a:prstGeom prst="rect">
            <a:avLst/>
          </a:prstGeom>
        </p:spPr>
      </p:pic>
      <p:sp>
        <p:nvSpPr>
          <p:cNvPr id="5" name="テキスト ボックス 4"/>
          <p:cNvSpPr txBox="1"/>
          <p:nvPr/>
        </p:nvSpPr>
        <p:spPr>
          <a:xfrm>
            <a:off x="1807528" y="9459307"/>
            <a:ext cx="3277656" cy="307777"/>
          </a:xfrm>
          <a:prstGeom prst="rect">
            <a:avLst/>
          </a:prstGeom>
          <a:noFill/>
        </p:spPr>
        <p:txBody>
          <a:bodyPr wrap="square" rtlCol="0">
            <a:spAutoFit/>
          </a:bodyPr>
          <a:lstStyle/>
          <a:p>
            <a:r>
              <a:rPr kumimoji="1" lang="ja-JP" altLang="en-US" sz="1400" b="1" dirty="0">
                <a:latin typeface="メイリオ" panose="020B0604030504040204" pitchFamily="50" charset="-128"/>
                <a:ea typeface="メイリオ" panose="020B0604030504040204" pitchFamily="50" charset="-128"/>
              </a:rPr>
              <a:t>新潟労働局職業</a:t>
            </a:r>
            <a:r>
              <a:rPr kumimoji="1" lang="ja-JP" altLang="en-US" sz="1400" b="1" dirty="0" smtClean="0">
                <a:latin typeface="メイリオ" panose="020B0604030504040204" pitchFamily="50" charset="-128"/>
                <a:ea typeface="メイリオ" panose="020B0604030504040204" pitchFamily="50" charset="-128"/>
              </a:rPr>
              <a:t>対策課 助成</a:t>
            </a:r>
            <a:r>
              <a:rPr kumimoji="1" lang="ja-JP" altLang="en-US" sz="1400" b="1" dirty="0">
                <a:latin typeface="メイリオ" panose="020B0604030504040204" pitchFamily="50" charset="-128"/>
                <a:ea typeface="メイリオ" panose="020B0604030504040204" pitchFamily="50" charset="-128"/>
              </a:rPr>
              <a:t>金センター</a:t>
            </a:r>
          </a:p>
        </p:txBody>
      </p:sp>
      <p:sp>
        <p:nvSpPr>
          <p:cNvPr id="6" name="テキスト ボックス 5">
            <a:extLst>
              <a:ext uri="{FF2B5EF4-FFF2-40B4-BE49-F238E27FC236}">
                <a16:creationId xmlns:a16="http://schemas.microsoft.com/office/drawing/2014/main" id="{1083A87E-49FB-DD8F-AA54-ADADA5B2F726}"/>
              </a:ext>
            </a:extLst>
          </p:cNvPr>
          <p:cNvSpPr txBox="1"/>
          <p:nvPr/>
        </p:nvSpPr>
        <p:spPr>
          <a:xfrm>
            <a:off x="371028" y="5998753"/>
            <a:ext cx="6177247" cy="369332"/>
          </a:xfrm>
          <a:prstGeom prst="rect">
            <a:avLst/>
          </a:prstGeom>
          <a:noFill/>
        </p:spPr>
        <p:txBody>
          <a:bodyPr wrap="square" rtlCol="0">
            <a:spAutoFit/>
          </a:bodyPr>
          <a:lstStyle/>
          <a:p>
            <a:r>
              <a:rPr kumimoji="1" lang="en-US" altLang="ja-JP" sz="900" dirty="0">
                <a:latin typeface="メイリオ" panose="020B0604030504040204" pitchFamily="50" charset="-128"/>
                <a:ea typeface="メイリオ" panose="020B0604030504040204" pitchFamily="50" charset="-128"/>
              </a:rPr>
              <a:t>※</a:t>
            </a:r>
            <a:r>
              <a:rPr kumimoji="1" lang="ja-JP" altLang="en-US" sz="900" dirty="0">
                <a:latin typeface="メイリオ" panose="020B0604030504040204" pitchFamily="50" charset="-128"/>
                <a:ea typeface="メイリオ" panose="020B0604030504040204" pitchFamily="50" charset="-128"/>
              </a:rPr>
              <a:t>提出日が令和</a:t>
            </a:r>
            <a:r>
              <a:rPr kumimoji="1" lang="en-US" altLang="ja-JP" sz="900" dirty="0">
                <a:latin typeface="メイリオ" panose="020B0604030504040204" pitchFamily="50" charset="-128"/>
                <a:ea typeface="メイリオ" panose="020B0604030504040204" pitchFamily="50" charset="-128"/>
              </a:rPr>
              <a:t>7</a:t>
            </a:r>
            <a:r>
              <a:rPr kumimoji="1" lang="ja-JP" altLang="en-US" sz="900" dirty="0">
                <a:latin typeface="メイリオ" panose="020B0604030504040204" pitchFamily="50" charset="-128"/>
                <a:ea typeface="メイリオ" panose="020B0604030504040204" pitchFamily="50" charset="-128"/>
              </a:rPr>
              <a:t>年</a:t>
            </a:r>
            <a:r>
              <a:rPr kumimoji="1" lang="en-US" altLang="ja-JP" sz="900" dirty="0">
                <a:latin typeface="メイリオ" panose="020B0604030504040204" pitchFamily="50" charset="-128"/>
                <a:ea typeface="メイリオ" panose="020B0604030504040204" pitchFamily="50" charset="-128"/>
              </a:rPr>
              <a:t>4</a:t>
            </a:r>
            <a:r>
              <a:rPr kumimoji="1" lang="ja-JP" altLang="en-US" sz="900" dirty="0">
                <a:latin typeface="メイリオ" panose="020B0604030504040204" pitchFamily="50" charset="-128"/>
                <a:ea typeface="メイリオ" panose="020B0604030504040204" pitchFamily="50" charset="-128"/>
              </a:rPr>
              <a:t>月</a:t>
            </a:r>
            <a:r>
              <a:rPr kumimoji="1" lang="en-US" altLang="ja-JP" sz="900" dirty="0">
                <a:latin typeface="メイリオ" panose="020B0604030504040204" pitchFamily="50" charset="-128"/>
                <a:ea typeface="メイリオ" panose="020B0604030504040204" pitchFamily="50" charset="-128"/>
              </a:rPr>
              <a:t>1</a:t>
            </a:r>
            <a:r>
              <a:rPr kumimoji="1" lang="ja-JP" altLang="en-US" sz="900" dirty="0">
                <a:latin typeface="メイリオ" panose="020B0604030504040204" pitchFamily="50" charset="-128"/>
                <a:ea typeface="メイリオ" panose="020B0604030504040204" pitchFamily="50" charset="-128"/>
              </a:rPr>
              <a:t>日以降の職業訓練実施計画届に</a:t>
            </a:r>
            <a:r>
              <a:rPr kumimoji="1" lang="ja-JP" altLang="en-US" sz="900" dirty="0" smtClean="0">
                <a:latin typeface="メイリオ" panose="020B0604030504040204" pitchFamily="50" charset="-128"/>
                <a:ea typeface="メイリオ" panose="020B0604030504040204" pitchFamily="50" charset="-128"/>
              </a:rPr>
              <a:t>基づく支給</a:t>
            </a:r>
            <a:r>
              <a:rPr kumimoji="1" lang="ja-JP" altLang="en-US" sz="900" dirty="0">
                <a:latin typeface="メイリオ" panose="020B0604030504040204" pitchFamily="50" charset="-128"/>
                <a:ea typeface="メイリオ" panose="020B0604030504040204" pitchFamily="50" charset="-128"/>
              </a:rPr>
              <a:t>申請の場合</a:t>
            </a:r>
            <a:r>
              <a:rPr kumimoji="1" lang="ja-JP" altLang="en-US" sz="900" dirty="0" smtClean="0">
                <a:latin typeface="メイリオ" panose="020B0604030504040204" pitchFamily="50" charset="-128"/>
                <a:ea typeface="メイリオ" panose="020B0604030504040204" pitchFamily="50" charset="-128"/>
              </a:rPr>
              <a:t>、訓練受講日における始業時刻及び</a:t>
            </a:r>
            <a:endParaRPr kumimoji="1" lang="en-US" altLang="ja-JP" sz="900" dirty="0" smtClean="0">
              <a:latin typeface="メイリオ" panose="020B0604030504040204" pitchFamily="50" charset="-128"/>
              <a:ea typeface="メイリオ" panose="020B0604030504040204" pitchFamily="50" charset="-128"/>
            </a:endParaRPr>
          </a:p>
          <a:p>
            <a:r>
              <a:rPr kumimoji="1" lang="ja-JP" altLang="en-US" sz="900" dirty="0" smtClean="0">
                <a:latin typeface="メイリオ" panose="020B0604030504040204" pitchFamily="50" charset="-128"/>
                <a:ea typeface="メイリオ" panose="020B0604030504040204" pitchFamily="50" charset="-128"/>
              </a:rPr>
              <a:t>　終業</a:t>
            </a:r>
            <a:r>
              <a:rPr kumimoji="1" lang="ja-JP" altLang="en-US" sz="900" dirty="0" smtClean="0">
                <a:latin typeface="メイリオ" panose="020B0604030504040204" pitchFamily="50" charset="-128"/>
                <a:ea typeface="メイリオ" panose="020B0604030504040204" pitchFamily="50" charset="-128"/>
              </a:rPr>
              <a:t>時刻（訓練受講日に労働がある場合は当該労働も含めた始業時刻及び終業時刻）を</a:t>
            </a:r>
            <a:r>
              <a:rPr kumimoji="1" lang="ja-JP" altLang="en-US" sz="900" dirty="0" smtClean="0">
                <a:latin typeface="メイリオ" panose="020B0604030504040204" pitchFamily="50" charset="-128"/>
                <a:ea typeface="メイリオ" panose="020B0604030504040204" pitchFamily="50" charset="-128"/>
              </a:rPr>
              <a:t>出勤簿に記録して</a:t>
            </a:r>
            <a:r>
              <a:rPr kumimoji="1" lang="ja-JP" altLang="en-US" sz="900" dirty="0">
                <a:latin typeface="メイリオ" panose="020B0604030504040204" pitchFamily="50" charset="-128"/>
                <a:ea typeface="メイリオ" panose="020B0604030504040204" pitchFamily="50" charset="-128"/>
              </a:rPr>
              <a:t>ください。</a:t>
            </a:r>
          </a:p>
        </p:txBody>
      </p:sp>
      <p:sp>
        <p:nvSpPr>
          <p:cNvPr id="14" name="テキスト ボックス 13">
            <a:extLst>
              <a:ext uri="{FF2B5EF4-FFF2-40B4-BE49-F238E27FC236}">
                <a16:creationId xmlns:a16="http://schemas.microsoft.com/office/drawing/2014/main" id="{1083A87E-49FB-DD8F-AA54-ADADA5B2F726}"/>
              </a:ext>
            </a:extLst>
          </p:cNvPr>
          <p:cNvSpPr txBox="1"/>
          <p:nvPr/>
        </p:nvSpPr>
        <p:spPr>
          <a:xfrm>
            <a:off x="5445224" y="9427763"/>
            <a:ext cx="927649" cy="230832"/>
          </a:xfrm>
          <a:prstGeom prst="rect">
            <a:avLst/>
          </a:prstGeom>
          <a:noFill/>
        </p:spPr>
        <p:txBody>
          <a:bodyPr wrap="square" rtlCol="0">
            <a:spAutoFit/>
          </a:bodyPr>
          <a:lstStyle/>
          <a:p>
            <a:r>
              <a:rPr kumimoji="1" lang="ja-JP" altLang="en-US" sz="900" dirty="0" smtClean="0">
                <a:latin typeface="メイリオ" panose="020B0604030504040204" pitchFamily="50" charset="-128"/>
                <a:ea typeface="メイリオ" panose="020B0604030504040204" pitchFamily="50" charset="-128"/>
              </a:rPr>
              <a:t>（</a:t>
            </a:r>
            <a:r>
              <a:rPr kumimoji="1" lang="en-US" altLang="ja-JP" sz="900" dirty="0" smtClean="0">
                <a:latin typeface="メイリオ" panose="020B0604030504040204" pitchFamily="50" charset="-128"/>
                <a:ea typeface="メイリオ" panose="020B0604030504040204" pitchFamily="50" charset="-128"/>
              </a:rPr>
              <a:t>070731</a:t>
            </a:r>
            <a:r>
              <a:rPr kumimoji="1" lang="ja-JP" altLang="en-US" sz="900" dirty="0" smtClean="0">
                <a:latin typeface="メイリオ" panose="020B0604030504040204" pitchFamily="50" charset="-128"/>
                <a:ea typeface="メイリオ" panose="020B0604030504040204" pitchFamily="50" charset="-128"/>
              </a:rPr>
              <a:t>）</a:t>
            </a:r>
            <a:endParaRPr kumimoji="1" lang="ja-JP" altLang="en-US" sz="9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16058120"/>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nchor="ctr"/>
      <a:lstStyle>
        <a:defPPr algn="ctr" fontAlgn="auto">
          <a:spcBef>
            <a:spcPts val="0"/>
          </a:spcBef>
          <a:spcAft>
            <a:spcPts val="0"/>
          </a:spcAft>
          <a:defRPr dirty="0"/>
        </a:defPPr>
      </a:lstStyle>
      <a:style>
        <a:lnRef idx="1">
          <a:schemeClr val="accent6"/>
        </a:lnRef>
        <a:fillRef idx="2">
          <a:schemeClr val="accent6"/>
        </a:fillRef>
        <a:effectRef idx="1">
          <a:schemeClr val="accent6"/>
        </a:effectRef>
        <a:fontRef idx="minor">
          <a:schemeClr val="dk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58231AA4CF8B014D97797F7F8B3E6B17" ma:contentTypeVersion="15" ma:contentTypeDescription="新しいドキュメントを作成します。" ma:contentTypeScope="" ma:versionID="64157d1cee60e6de1b409e669f8006b1">
  <xsd:schema xmlns:xsd="http://www.w3.org/2001/XMLSchema" xmlns:xs="http://www.w3.org/2001/XMLSchema" xmlns:p="http://schemas.microsoft.com/office/2006/metadata/properties" xmlns:ns2="6bddcec6-0191-4ed2-9a31-3cf022bd4bc8" xmlns:ns3="c8886e6d-ca38-4783-ac23-8bd097117a79" targetNamespace="http://schemas.microsoft.com/office/2006/metadata/properties" ma:root="true" ma:fieldsID="0d1e3acdc22d38fbf64368ae7ea300cd" ns2:_="" ns3:_="">
    <xsd:import namespace="6bddcec6-0191-4ed2-9a31-3cf022bd4bc8"/>
    <xsd:import namespace="c8886e6d-ca38-4783-ac23-8bd097117a79"/>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bddcec6-0191-4ed2-9a31-3cf022bd4bc8"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8886e6d-ca38-4783-ac23-8bd097117a79"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c48cd4ad-53c4-4220-a84a-34bb36d5a596}" ma:internalName="TaxCatchAll" ma:showField="CatchAllData" ma:web="c8886e6d-ca38-4783-ac23-8bd097117a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6bddcec6-0191-4ed2-9a31-3cf022bd4bc8">
      <Terms xmlns="http://schemas.microsoft.com/office/infopath/2007/PartnerControls"/>
    </lcf76f155ced4ddcb4097134ff3c332f>
    <TaxCatchAll xmlns="c8886e6d-ca38-4783-ac23-8bd097117a79" xsi:nil="true"/>
    <Owner xmlns="6bddcec6-0191-4ed2-9a31-3cf022bd4bc8">
      <UserInfo>
        <DisplayName/>
        <AccountId xsi:nil="true"/>
        <AccountType/>
      </UserInfo>
    </Owner>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A8DDAA3-2706-48DC-A20F-F494C8E41C2E}"/>
</file>

<file path=customXml/itemProps2.xml><?xml version="1.0" encoding="utf-8"?>
<ds:datastoreItem xmlns:ds="http://schemas.openxmlformats.org/officeDocument/2006/customXml" ds:itemID="{889646D6-A28C-4C22-B16B-D98A180D5A5F}">
  <ds:schemaRefs>
    <ds:schemaRef ds:uri="http://schemas.microsoft.com/office/2006/documentManagement/types"/>
    <ds:schemaRef ds:uri="http://schemas.microsoft.com/office/infopath/2007/PartnerControls"/>
    <ds:schemaRef ds:uri="http://schemas.microsoft.com/office/2006/metadata/properties"/>
    <ds:schemaRef ds:uri="http://purl.org/dc/dcmitype/"/>
    <ds:schemaRef ds:uri="http://purl.org/dc/elements/1.1/"/>
    <ds:schemaRef ds:uri="http://schemas.openxmlformats.org/package/2006/metadata/core-properties"/>
    <ds:schemaRef ds:uri="c8886e6d-ca38-4783-ac23-8bd097117a79"/>
    <ds:schemaRef ds:uri="39126e0f-045b-448e-90ef-3931d9a2e20d"/>
    <ds:schemaRef ds:uri="http://www.w3.org/XML/1998/namespace"/>
    <ds:schemaRef ds:uri="http://purl.org/dc/terms/"/>
  </ds:schemaRefs>
</ds:datastoreItem>
</file>

<file path=customXml/itemProps3.xml><?xml version="1.0" encoding="utf-8"?>
<ds:datastoreItem xmlns:ds="http://schemas.openxmlformats.org/officeDocument/2006/customXml" ds:itemID="{2F81DB1D-3357-43DB-A9AB-2F19DB3491F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Words>555</Words>
  <PresentationFormat>A4 210 x 297 mm</PresentationFormat>
  <Paragraphs>106</Paragraphs>
  <Slides>1</Slides>
  <Notes>1</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vt:i4>
      </vt:variant>
    </vt:vector>
  </HeadingPairs>
  <TitlesOfParts>
    <vt:vector size="11" baseType="lpstr">
      <vt:lpstr>HGP創英角ﾎﾟｯﾌﾟ体</vt:lpstr>
      <vt:lpstr>HGSｺﾞｼｯｸE</vt:lpstr>
      <vt:lpstr>HGS創英角ﾎﾟｯﾌﾟ体</vt:lpstr>
      <vt:lpstr>ＭＳ Ｐゴシック</vt:lpstr>
      <vt:lpstr>メイリオ</vt:lpstr>
      <vt:lpstr>游明朝</vt:lpstr>
      <vt:lpstr>Arial</vt:lpstr>
      <vt:lpstr>Calibri</vt:lpstr>
      <vt:lpstr>Times New Roman</vt:lpstr>
      <vt:lpstr>1_Office ​​テーマ</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0x01010058231AA4CF8B014D97797F7F8B3E6B17</vt:lpwstr>
  </property>
  <property fmtid="{D5CDD505-2E9C-101B-9397-08002B2CF9AE}" pid="3" name="MediaServiceImageTags">
    <vt:lpwstr/>
  </property>
</Properties>
</file>