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77" r:id="rId5"/>
    <p:sldId id="276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7333"/>
    <a:srgbClr val="7F582F"/>
    <a:srgbClr val="DAB300"/>
    <a:srgbClr val="FFD700"/>
    <a:srgbClr val="FFCC00"/>
    <a:srgbClr val="C0C0C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303B33-1B65-49D6-9879-2E13D65FE014}" v="1" dt="2025-05-21T04:13:15.373"/>
    <p1510:client id="{91CBC142-53B6-4EB3-8A37-CE3BEAA7A920}" v="9" dt="2025-05-21T02:54:53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608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12" Target="changesInfos/changesInfo1.xml" Type="http://schemas.microsoft.com/office/2016/11/relationships/changesInfo"/><Relationship Id="rId13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林 美香(kobayashi-mika.r79)" userId="1de69a91-2468-4cd2-9b0b-f414e220a2ca" providerId="ADAL" clId="{91CBC142-53B6-4EB3-8A37-CE3BEAA7A920}"/>
    <pc:docChg chg="undo redo custSel modSld">
      <pc:chgData name="小林 美香(kobayashi-mika.r79)" userId="1de69a91-2468-4cd2-9b0b-f414e220a2ca" providerId="ADAL" clId="{91CBC142-53B6-4EB3-8A37-CE3BEAA7A920}" dt="2025-05-21T02:58:16.380" v="169" actId="1076"/>
      <pc:docMkLst>
        <pc:docMk/>
      </pc:docMkLst>
      <pc:sldChg chg="addSp delSp modSp mod">
        <pc:chgData name="小林 美香(kobayashi-mika.r79)" userId="1de69a91-2468-4cd2-9b0b-f414e220a2ca" providerId="ADAL" clId="{91CBC142-53B6-4EB3-8A37-CE3BEAA7A920}" dt="2025-05-21T02:58:16.380" v="169" actId="1076"/>
        <pc:sldMkLst>
          <pc:docMk/>
          <pc:sldMk cId="2881440757" sldId="276"/>
        </pc:sldMkLst>
        <pc:spChg chg="add del mod">
          <ac:chgData name="小林 美香(kobayashi-mika.r79)" userId="1de69a91-2468-4cd2-9b0b-f414e220a2ca" providerId="ADAL" clId="{91CBC142-53B6-4EB3-8A37-CE3BEAA7A920}" dt="2025-05-21T02:39:47.117" v="81" actId="478"/>
          <ac:spMkLst>
            <pc:docMk/>
            <pc:sldMk cId="2881440757" sldId="276"/>
            <ac:spMk id="2" creationId="{10F329D6-C85F-8545-4E3F-55E19A3C8B6C}"/>
          </ac:spMkLst>
        </pc:spChg>
        <pc:spChg chg="add del mod">
          <ac:chgData name="小林 美香(kobayashi-mika.r79)" userId="1de69a91-2468-4cd2-9b0b-f414e220a2ca" providerId="ADAL" clId="{91CBC142-53B6-4EB3-8A37-CE3BEAA7A920}" dt="2025-05-21T02:39:44.140" v="80" actId="478"/>
          <ac:spMkLst>
            <pc:docMk/>
            <pc:sldMk cId="2881440757" sldId="276"/>
            <ac:spMk id="3" creationId="{F3CB6546-1EDF-83D7-DCCF-0FE0C8F3B4D9}"/>
          </ac:spMkLst>
        </pc:spChg>
        <pc:spChg chg="add del mod">
          <ac:chgData name="小林 美香(kobayashi-mika.r79)" userId="1de69a91-2468-4cd2-9b0b-f414e220a2ca" providerId="ADAL" clId="{91CBC142-53B6-4EB3-8A37-CE3BEAA7A920}" dt="2025-05-21T02:39:29.282" v="79" actId="478"/>
          <ac:spMkLst>
            <pc:docMk/>
            <pc:sldMk cId="2881440757" sldId="276"/>
            <ac:spMk id="4" creationId="{FEE91054-EB4D-BB4E-EBF6-E792649D26BA}"/>
          </ac:spMkLst>
        </pc:spChg>
        <pc:spChg chg="mod">
          <ac:chgData name="小林 美香(kobayashi-mika.r79)" userId="1de69a91-2468-4cd2-9b0b-f414e220a2ca" providerId="ADAL" clId="{91CBC142-53B6-4EB3-8A37-CE3BEAA7A920}" dt="2025-05-21T02:56:30.404" v="154" actId="1076"/>
          <ac:spMkLst>
            <pc:docMk/>
            <pc:sldMk cId="2881440757" sldId="276"/>
            <ac:spMk id="24" creationId="{00000000-0000-0000-0000-000000000000}"/>
          </ac:spMkLst>
        </pc:spChg>
        <pc:spChg chg="mod ord">
          <ac:chgData name="小林 美香(kobayashi-mika.r79)" userId="1de69a91-2468-4cd2-9b0b-f414e220a2ca" providerId="ADAL" clId="{91CBC142-53B6-4EB3-8A37-CE3BEAA7A920}" dt="2025-05-21T02:58:10.533" v="168" actId="1076"/>
          <ac:spMkLst>
            <pc:docMk/>
            <pc:sldMk cId="2881440757" sldId="276"/>
            <ac:spMk id="25" creationId="{00000000-0000-0000-0000-000000000000}"/>
          </ac:spMkLst>
        </pc:spChg>
        <pc:spChg chg="mod">
          <ac:chgData name="小林 美香(kobayashi-mika.r79)" userId="1de69a91-2468-4cd2-9b0b-f414e220a2ca" providerId="ADAL" clId="{91CBC142-53B6-4EB3-8A37-CE3BEAA7A920}" dt="2025-05-21T02:58:16.380" v="169" actId="1076"/>
          <ac:spMkLst>
            <pc:docMk/>
            <pc:sldMk cId="2881440757" sldId="276"/>
            <ac:spMk id="26" creationId="{00000000-0000-0000-0000-000000000000}"/>
          </ac:spMkLst>
        </pc:spChg>
        <pc:picChg chg="add del mod">
          <ac:chgData name="小林 美香(kobayashi-mika.r79)" userId="1de69a91-2468-4cd2-9b0b-f414e220a2ca" providerId="ADAL" clId="{91CBC142-53B6-4EB3-8A37-CE3BEAA7A920}" dt="2025-05-21T02:40:53.038" v="87" actId="21"/>
          <ac:picMkLst>
            <pc:docMk/>
            <pc:sldMk cId="2881440757" sldId="276"/>
            <ac:picMk id="6" creationId="{23F9626B-AC4F-5020-871A-F5CB688DCAAE}"/>
          </ac:picMkLst>
        </pc:picChg>
        <pc:picChg chg="add mod">
          <ac:chgData name="小林 美香(kobayashi-mika.r79)" userId="1de69a91-2468-4cd2-9b0b-f414e220a2ca" providerId="ADAL" clId="{91CBC142-53B6-4EB3-8A37-CE3BEAA7A920}" dt="2025-05-21T02:58:05.201" v="167" actId="1076"/>
          <ac:picMkLst>
            <pc:docMk/>
            <pc:sldMk cId="2881440757" sldId="276"/>
            <ac:picMk id="7" creationId="{23F9626B-AC4F-5020-871A-F5CB688DCAAE}"/>
          </ac:picMkLst>
        </pc:picChg>
        <pc:picChg chg="add mod">
          <ac:chgData name="小林 美香(kobayashi-mika.r79)" userId="1de69a91-2468-4cd2-9b0b-f414e220a2ca" providerId="ADAL" clId="{91CBC142-53B6-4EB3-8A37-CE3BEAA7A920}" dt="2025-05-21T02:57:52.530" v="164" actId="1076"/>
          <ac:picMkLst>
            <pc:docMk/>
            <pc:sldMk cId="2881440757" sldId="276"/>
            <ac:picMk id="13" creationId="{4D9C85FA-0269-BDD2-5F3D-AD2325E9A2F3}"/>
          </ac:picMkLst>
        </pc:picChg>
        <pc:picChg chg="del">
          <ac:chgData name="小林 美香(kobayashi-mika.r79)" userId="1de69a91-2468-4cd2-9b0b-f414e220a2ca" providerId="ADAL" clId="{91CBC142-53B6-4EB3-8A37-CE3BEAA7A920}" dt="2025-05-21T02:39:22.451" v="77" actId="478"/>
          <ac:picMkLst>
            <pc:docMk/>
            <pc:sldMk cId="2881440757" sldId="276"/>
            <ac:picMk id="23" creationId="{00000000-0000-0000-0000-000000000000}"/>
          </ac:picMkLst>
        </pc:picChg>
        <pc:inkChg chg="add del">
          <ac:chgData name="小林 美香(kobayashi-mika.r79)" userId="1de69a91-2468-4cd2-9b0b-f414e220a2ca" providerId="ADAL" clId="{91CBC142-53B6-4EB3-8A37-CE3BEAA7A920}" dt="2025-05-21T02:54:13.935" v="125" actId="9405"/>
          <ac:inkMkLst>
            <pc:docMk/>
            <pc:sldMk cId="2881440757" sldId="276"/>
            <ac:inkMk id="8" creationId="{15592AB0-3751-0445-87B3-3C650BBF398D}"/>
          </ac:inkMkLst>
        </pc:inkChg>
        <pc:inkChg chg="add del">
          <ac:chgData name="小林 美香(kobayashi-mika.r79)" userId="1de69a91-2468-4cd2-9b0b-f414e220a2ca" providerId="ADAL" clId="{91CBC142-53B6-4EB3-8A37-CE3BEAA7A920}" dt="2025-05-21T02:54:13.461" v="124" actId="9405"/>
          <ac:inkMkLst>
            <pc:docMk/>
            <pc:sldMk cId="2881440757" sldId="276"/>
            <ac:inkMk id="9" creationId="{1862213C-7E3F-1290-CD7D-23CF56381CB3}"/>
          </ac:inkMkLst>
        </pc:inkChg>
        <pc:inkChg chg="add del">
          <ac:chgData name="小林 美香(kobayashi-mika.r79)" userId="1de69a91-2468-4cd2-9b0b-f414e220a2ca" providerId="ADAL" clId="{91CBC142-53B6-4EB3-8A37-CE3BEAA7A920}" dt="2025-05-21T02:54:12.660" v="123" actId="9405"/>
          <ac:inkMkLst>
            <pc:docMk/>
            <pc:sldMk cId="2881440757" sldId="276"/>
            <ac:inkMk id="10" creationId="{750F75F0-C3C5-3962-2480-54937D074444}"/>
          </ac:inkMkLst>
        </pc:inkChg>
        <pc:inkChg chg="add del">
          <ac:chgData name="小林 美香(kobayashi-mika.r79)" userId="1de69a91-2468-4cd2-9b0b-f414e220a2ca" providerId="ADAL" clId="{91CBC142-53B6-4EB3-8A37-CE3BEAA7A920}" dt="2025-05-21T02:54:12.125" v="122" actId="9405"/>
          <ac:inkMkLst>
            <pc:docMk/>
            <pc:sldMk cId="2881440757" sldId="276"/>
            <ac:inkMk id="11" creationId="{448DFF5B-0A76-7ABD-205B-C58B5BFBFAA4}"/>
          </ac:inkMkLst>
        </pc:inkChg>
      </pc:sldChg>
      <pc:sldChg chg="addSp delSp modSp mod">
        <pc:chgData name="小林 美香(kobayashi-mika.r79)" userId="1de69a91-2468-4cd2-9b0b-f414e220a2ca" providerId="ADAL" clId="{91CBC142-53B6-4EB3-8A37-CE3BEAA7A920}" dt="2025-05-21T02:57:16.444" v="159" actId="1076"/>
        <pc:sldMkLst>
          <pc:docMk/>
          <pc:sldMk cId="2431463708" sldId="277"/>
        </pc:sldMkLst>
        <pc:spChg chg="add del mod ord">
          <ac:chgData name="小林 美香(kobayashi-mika.r79)" userId="1de69a91-2468-4cd2-9b0b-f414e220a2ca" providerId="ADAL" clId="{91CBC142-53B6-4EB3-8A37-CE3BEAA7A920}" dt="2025-05-21T02:38:17.790" v="68" actId="478"/>
          <ac:spMkLst>
            <pc:docMk/>
            <pc:sldMk cId="2431463708" sldId="277"/>
            <ac:spMk id="3" creationId="{A0718E75-8121-8B5C-BAB6-F7E5129153A9}"/>
          </ac:spMkLst>
        </pc:spChg>
        <pc:spChg chg="mod">
          <ac:chgData name="小林 美香(kobayashi-mika.r79)" userId="1de69a91-2468-4cd2-9b0b-f414e220a2ca" providerId="ADAL" clId="{91CBC142-53B6-4EB3-8A37-CE3BEAA7A920}" dt="2025-05-21T02:39:03.728" v="75" actId="1076"/>
          <ac:spMkLst>
            <pc:docMk/>
            <pc:sldMk cId="2431463708" sldId="277"/>
            <ac:spMk id="23" creationId="{00000000-0000-0000-0000-000000000000}"/>
          </ac:spMkLst>
        </pc:spChg>
        <pc:picChg chg="del mod ord">
          <ac:chgData name="小林 美香(kobayashi-mika.r79)" userId="1de69a91-2468-4cd2-9b0b-f414e220a2ca" providerId="ADAL" clId="{91CBC142-53B6-4EB3-8A37-CE3BEAA7A920}" dt="2025-05-21T02:38:10.994" v="66" actId="478"/>
          <ac:picMkLst>
            <pc:docMk/>
            <pc:sldMk cId="2431463708" sldId="277"/>
            <ac:picMk id="2" creationId="{00000000-0000-0000-0000-000000000000}"/>
          </ac:picMkLst>
        </pc:picChg>
        <pc:picChg chg="add del mod">
          <ac:chgData name="小林 美香(kobayashi-mika.r79)" userId="1de69a91-2468-4cd2-9b0b-f414e220a2ca" providerId="ADAL" clId="{91CBC142-53B6-4EB3-8A37-CE3BEAA7A920}" dt="2025-05-21T02:57:16.444" v="159" actId="1076"/>
          <ac:picMkLst>
            <pc:docMk/>
            <pc:sldMk cId="2431463708" sldId="277"/>
            <ac:picMk id="5" creationId="{D60D7BAE-D3BF-A12D-2792-015A607467DA}"/>
          </ac:picMkLst>
        </pc:picChg>
        <pc:picChg chg="add del mod">
          <ac:chgData name="小林 美香(kobayashi-mika.r79)" userId="1de69a91-2468-4cd2-9b0b-f414e220a2ca" providerId="ADAL" clId="{91CBC142-53B6-4EB3-8A37-CE3BEAA7A920}" dt="2025-05-21T02:54:52.809" v="139" actId="21"/>
          <ac:picMkLst>
            <pc:docMk/>
            <pc:sldMk cId="2431463708" sldId="277"/>
            <ac:picMk id="6" creationId="{23F9626B-AC4F-5020-871A-F5CB688DCAAE}"/>
          </ac:picMkLst>
        </pc:picChg>
      </pc:sldChg>
    </pc:docChg>
  </pc:docChgLst>
  <pc:docChgLst>
    <pc:chgData name="小林 美香(kobayashi-mika.r79)" userId="1de69a91-2468-4cd2-9b0b-f414e220a2ca" providerId="ADAL" clId="{07303B33-1B65-49D6-9879-2E13D65FE014}"/>
    <pc:docChg chg="undo custSel modSld">
      <pc:chgData name="小林 美香(kobayashi-mika.r79)" userId="1de69a91-2468-4cd2-9b0b-f414e220a2ca" providerId="ADAL" clId="{07303B33-1B65-49D6-9879-2E13D65FE014}" dt="2025-05-21T04:13:36.851" v="15" actId="1037"/>
      <pc:docMkLst>
        <pc:docMk/>
      </pc:docMkLst>
      <pc:sldChg chg="addSp delSp modSp mod">
        <pc:chgData name="小林 美香(kobayashi-mika.r79)" userId="1de69a91-2468-4cd2-9b0b-f414e220a2ca" providerId="ADAL" clId="{07303B33-1B65-49D6-9879-2E13D65FE014}" dt="2025-05-21T04:13:36.851" v="15" actId="1037"/>
        <pc:sldMkLst>
          <pc:docMk/>
          <pc:sldMk cId="2881440757" sldId="276"/>
        </pc:sldMkLst>
        <pc:spChg chg="mod ord">
          <ac:chgData name="小林 美香(kobayashi-mika.r79)" userId="1de69a91-2468-4cd2-9b0b-f414e220a2ca" providerId="ADAL" clId="{07303B33-1B65-49D6-9879-2E13D65FE014}" dt="2025-05-21T04:13:36.851" v="15" actId="1037"/>
          <ac:spMkLst>
            <pc:docMk/>
            <pc:sldMk cId="2881440757" sldId="276"/>
            <ac:spMk id="25" creationId="{00000000-0000-0000-0000-000000000000}"/>
          </ac:spMkLst>
        </pc:spChg>
        <pc:picChg chg="add mod">
          <ac:chgData name="小林 美香(kobayashi-mika.r79)" userId="1de69a91-2468-4cd2-9b0b-f414e220a2ca" providerId="ADAL" clId="{07303B33-1B65-49D6-9879-2E13D65FE014}" dt="2025-05-21T04:13:22.215" v="11" actId="1076"/>
          <ac:picMkLst>
            <pc:docMk/>
            <pc:sldMk cId="2881440757" sldId="276"/>
            <ac:picMk id="3" creationId="{8EACDE3F-3F23-569A-9D58-41E97D642C39}"/>
          </ac:picMkLst>
        </pc:picChg>
        <pc:picChg chg="del">
          <ac:chgData name="小林 美香(kobayashi-mika.r79)" userId="1de69a91-2468-4cd2-9b0b-f414e220a2ca" providerId="ADAL" clId="{07303B33-1B65-49D6-9879-2E13D65FE014}" dt="2025-05-21T04:09:41.558" v="2" actId="478"/>
          <ac:picMkLst>
            <pc:docMk/>
            <pc:sldMk cId="2881440757" sldId="276"/>
            <ac:picMk id="7" creationId="{23F9626B-AC4F-5020-871A-F5CB688DCAAE}"/>
          </ac:picMkLst>
        </pc:picChg>
        <pc:picChg chg="del">
          <ac:chgData name="小林 美香(kobayashi-mika.r79)" userId="1de69a91-2468-4cd2-9b0b-f414e220a2ca" providerId="ADAL" clId="{07303B33-1B65-49D6-9879-2E13D65FE014}" dt="2025-05-21T04:09:48.676" v="4" actId="478"/>
          <ac:picMkLst>
            <pc:docMk/>
            <pc:sldMk cId="2881440757" sldId="276"/>
            <ac:picMk id="13" creationId="{4D9C85FA-0269-BDD2-5F3D-AD2325E9A2F3}"/>
          </ac:picMkLst>
        </pc:picChg>
      </pc:sldChg>
      <pc:sldChg chg="addSp delSp modSp mod">
        <pc:chgData name="小林 美香(kobayashi-mika.r79)" userId="1de69a91-2468-4cd2-9b0b-f414e220a2ca" providerId="ADAL" clId="{07303B33-1B65-49D6-9879-2E13D65FE014}" dt="2025-05-21T04:13:12.732" v="9" actId="21"/>
        <pc:sldMkLst>
          <pc:docMk/>
          <pc:sldMk cId="2431463708" sldId="277"/>
        </pc:sldMkLst>
        <pc:picChg chg="add del mod">
          <ac:chgData name="小林 美香(kobayashi-mika.r79)" userId="1de69a91-2468-4cd2-9b0b-f414e220a2ca" providerId="ADAL" clId="{07303B33-1B65-49D6-9879-2E13D65FE014}" dt="2025-05-21T04:13:12.732" v="9" actId="21"/>
          <ac:picMkLst>
            <pc:docMk/>
            <pc:sldMk cId="2431463708" sldId="277"/>
            <ac:picMk id="3" creationId="{8EACDE3F-3F23-569A-9D58-41E97D642C39}"/>
          </ac:picMkLst>
        </pc:pic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6967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3"/>
            <a:ext cx="2949787" cy="496967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3AD31D85-F1B6-4215-86B1-8E630DA08085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7" rIns="91415" bIns="45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15" tIns="45707" rIns="91415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9"/>
            <a:ext cx="2949787" cy="496967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9"/>
            <a:ext cx="2949787" cy="496967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BB966C4A-2523-463C-80D5-2F55F6DF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4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66C4A-2523-463C-80D5-2F55F6DF6A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123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66C4A-2523-463C-80D5-2F55F6DF6A5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14235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67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63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07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31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18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9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7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61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81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06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79257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B691B-50CE-4D1C-BBD4-77B1CDA7AB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15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632519" y="620688"/>
            <a:ext cx="4044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dirty="0"/>
              <a:t>チャレンジ新潟ゼロ災害運動</a:t>
            </a:r>
            <a:r>
              <a:rPr lang="en-US" altLang="ja-JP" dirty="0"/>
              <a:t>2025 </a:t>
            </a:r>
          </a:p>
          <a:p>
            <a:pPr algn="l"/>
            <a:r>
              <a:rPr lang="ja-JP" altLang="en-US" u="sng" dirty="0"/>
              <a:t>参加</a:t>
            </a:r>
            <a:r>
              <a:rPr lang="ja-JP" altLang="en-US" dirty="0"/>
              <a:t>ステッカー</a:t>
            </a:r>
            <a:endParaRPr lang="ja-JP" altLang="en-US" sz="1800" b="0" i="0" u="none" strike="noStrike" baseline="0" dirty="0">
              <a:solidFill>
                <a:srgbClr val="000000"/>
              </a:solidFill>
              <a:latin typeface="MSPGothic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60D7BAE-D3BF-A12D-2792-015A607467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36" y="1977925"/>
            <a:ext cx="8792993" cy="2902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46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23"/>
          <p:cNvSpPr txBox="1"/>
          <p:nvPr/>
        </p:nvSpPr>
        <p:spPr>
          <a:xfrm>
            <a:off x="556504" y="617863"/>
            <a:ext cx="4044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MSPGothic"/>
              </a:rPr>
              <a:t>チャレンジ新潟ゼロ災害運動</a:t>
            </a:r>
            <a:r>
              <a:rPr lang="en-US" altLang="ja-JP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2025</a:t>
            </a:r>
            <a:endParaRPr lang="ja-JP" alt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kumimoji="1" lang="ja-JP" altLang="en-US" u="sng" dirty="0"/>
              <a:t>参加</a:t>
            </a:r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MSPGothic"/>
              </a:rPr>
              <a:t>ステッカー　編集用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3728864" y="4933905"/>
            <a:ext cx="4698193" cy="3385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600" b="1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↑↑ □ 枠に社名など入れてお使いください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EACDE3F-3F23-569A-9D58-41E97D642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503" y="1985132"/>
            <a:ext cx="8792993" cy="2887735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3944888" y="4324722"/>
            <a:ext cx="5060746" cy="4001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20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〇〇株式会社 〇〇安全協議会 など</a:t>
            </a:r>
          </a:p>
        </p:txBody>
      </p:sp>
    </p:spTree>
    <p:extLst>
      <p:ext uri="{BB962C8B-B14F-4D97-AF65-F5344CB8AC3E}">
        <p14:creationId xmlns:p14="http://schemas.microsoft.com/office/powerpoint/2010/main" val="288144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8231AA4CF8B014D97797F7F8B3E6B17" ma:contentTypeVersion="15" ma:contentTypeDescription="新しいドキュメントを作成します。" ma:contentTypeScope="" ma:versionID="995d98a1582559fcee4cdf2751209edb">
  <xsd:schema xmlns:xsd="http://www.w3.org/2001/XMLSchema" xmlns:xs="http://www.w3.org/2001/XMLSchema" xmlns:p="http://schemas.microsoft.com/office/2006/metadata/properties" xmlns:ns2="6bddcec6-0191-4ed2-9a31-3cf022bd4bc8" xmlns:ns3="c8886e6d-ca38-4783-ac23-8bd097117a79" targetNamespace="http://schemas.microsoft.com/office/2006/metadata/properties" ma:root="true" ma:fieldsID="f5255e52d2d3146ec277b1e003b30b5d" ns2:_="" ns3:_="">
    <xsd:import namespace="6bddcec6-0191-4ed2-9a31-3cf022bd4bc8"/>
    <xsd:import namespace="c8886e6d-ca38-4783-ac23-8bd097117a79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ddcec6-0191-4ed2-9a31-3cf022bd4bc8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86e6d-ca38-4783-ac23-8bd097117a7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c48cd4ad-53c4-4220-a84a-34bb36d5a596}" ma:internalName="TaxCatchAll" ma:showField="CatchAllData" ma:web="c8886e6d-ca38-4783-ac23-8bd097117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6bddcec6-0191-4ed2-9a31-3cf022bd4bc8">
      <UserInfo>
        <DisplayName/>
        <AccountId xsi:nil="true"/>
        <AccountType/>
      </UserInfo>
    </Owner>
    <lcf76f155ced4ddcb4097134ff3c332f xmlns="6bddcec6-0191-4ed2-9a31-3cf022bd4bc8">
      <Terms xmlns="http://schemas.microsoft.com/office/infopath/2007/PartnerControls"/>
    </lcf76f155ced4ddcb4097134ff3c332f>
    <TaxCatchAll xmlns="c8886e6d-ca38-4783-ac23-8bd097117a7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1577CA-E7B8-48C2-BCB2-90B464A813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ddcec6-0191-4ed2-9a31-3cf022bd4bc8"/>
    <ds:schemaRef ds:uri="c8886e6d-ca38-4783-ac23-8bd097117a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413662-E2D0-4274-9516-1E19E6DA2178}">
  <ds:schemaRefs>
    <ds:schemaRef ds:uri="http://schemas.microsoft.com/office/2006/metadata/properties"/>
    <ds:schemaRef ds:uri="http://schemas.microsoft.com/office/infopath/2007/PartnerControls"/>
    <ds:schemaRef ds:uri="6bddcec6-0191-4ed2-9a31-3cf022bd4bc8"/>
    <ds:schemaRef ds:uri="c8886e6d-ca38-4783-ac23-8bd097117a79"/>
  </ds:schemaRefs>
</ds:datastoreItem>
</file>

<file path=customXml/itemProps3.xml><?xml version="1.0" encoding="utf-8"?>
<ds:datastoreItem xmlns:ds="http://schemas.openxmlformats.org/officeDocument/2006/customXml" ds:itemID="{3CDBD630-8D7B-4D7B-BB3B-785E29BB2C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36</Words>
  <PresentationFormat>A4 210 x 297 mm</PresentationFormat>
  <Paragraphs>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MSPGothic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0x01010058231AA4CF8B014D97797F7F8B3E6B17</vt:lpwstr>
  </property>
  <property fmtid="{D5CDD505-2E9C-101B-9397-08002B2CF9AE}" pid="4" name="ComplianceAssetId">
    <vt:lpwstr/>
  </property>
  <property fmtid="{D5CDD505-2E9C-101B-9397-08002B2CF9AE}" pid="5" name="TriggerFlowInfo">
    <vt:lpwstr/>
  </property>
</Properties>
</file>