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5" r:id="rId2"/>
    <p:sldId id="276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7333"/>
    <a:srgbClr val="7F582F"/>
    <a:srgbClr val="DAB300"/>
    <a:srgbClr val="FFD700"/>
    <a:srgbClr val="FFCC00"/>
    <a:srgbClr val="C0C0C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2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2.xml" Type="http://schemas.openxmlformats.org/officeDocument/2006/relationships/customXml"/><Relationship Id="rId11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../customXml/item1.xml" Type="http://schemas.openxmlformats.org/officeDocument/2006/relationships/custom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787" cy="496967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3"/>
            <a:ext cx="2949787" cy="496967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r">
              <a:defRPr sz="1200"/>
            </a:lvl1pPr>
          </a:lstStyle>
          <a:p>
            <a:fld id="{3AD31D85-F1B6-4215-86B1-8E630DA08085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7" rIns="91415" bIns="457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15" tIns="45707" rIns="91415" bIns="45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9"/>
            <a:ext cx="2949787" cy="496967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9"/>
            <a:ext cx="2949787" cy="496967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r">
              <a:defRPr sz="1200"/>
            </a:lvl1pPr>
          </a:lstStyle>
          <a:p>
            <a:fld id="{BB966C4A-2523-463C-80D5-2F55F6DF6A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416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66C4A-2523-463C-80D5-2F55F6DF6A5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41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66C4A-2523-463C-80D5-2F55F6DF6A5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14235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67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6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07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31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18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9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7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61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81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06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79257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B691B-50CE-4D1C-BBD4-77B1CDA7ABB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B7C2-FEDE-4BA0-8C0F-AAEA948E4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15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3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/>
          <p:cNvSpPr txBox="1"/>
          <p:nvPr/>
        </p:nvSpPr>
        <p:spPr>
          <a:xfrm>
            <a:off x="736847" y="620688"/>
            <a:ext cx="4044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チャレンジ新潟ゼロ災害運動</a:t>
            </a:r>
            <a:r>
              <a:rPr kumimoji="1" lang="en-US" altLang="ja-JP" dirty="0"/>
              <a:t>2026</a:t>
            </a:r>
          </a:p>
          <a:p>
            <a:r>
              <a:rPr kumimoji="1" lang="ja-JP" altLang="en-US" u="sng" dirty="0"/>
              <a:t>参加</a:t>
            </a:r>
            <a:r>
              <a:rPr kumimoji="1" lang="ja-JP" altLang="en-US" dirty="0"/>
              <a:t>ステッカー</a:t>
            </a:r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5136FB2F-E55B-091D-C723-4850679245A5}"/>
              </a:ext>
            </a:extLst>
          </p:cNvPr>
          <p:cNvGrpSpPr/>
          <p:nvPr/>
        </p:nvGrpSpPr>
        <p:grpSpPr>
          <a:xfrm>
            <a:off x="736847" y="1916832"/>
            <a:ext cx="8701981" cy="2810029"/>
            <a:chOff x="736847" y="1916832"/>
            <a:chExt cx="8701981" cy="2810029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736847" y="1916832"/>
              <a:ext cx="8701981" cy="2810029"/>
              <a:chOff x="736847" y="1987123"/>
              <a:chExt cx="8701981" cy="2810029"/>
            </a:xfrm>
          </p:grpSpPr>
          <p:sp>
            <p:nvSpPr>
              <p:cNvPr id="3" name="正方形/長方形 2"/>
              <p:cNvSpPr/>
              <p:nvPr/>
            </p:nvSpPr>
            <p:spPr>
              <a:xfrm>
                <a:off x="3858861" y="3933056"/>
                <a:ext cx="514346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/>
                <a:r>
                  <a:rPr lang="ja-JP" altLang="en-US" sz="2600" b="1" kern="100" dirty="0">
                    <a:solidFill>
                      <a:prstClr val="black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メイリオ"/>
                  </a:rPr>
                  <a:t>新潟労働局・各労働基準監督署</a:t>
                </a:r>
                <a:endParaRPr lang="ja-JP" altLang="en-US" sz="2600" kern="1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endParaRPr>
              </a:p>
            </p:txBody>
          </p:sp>
          <p:sp>
            <p:nvSpPr>
              <p:cNvPr id="35" name="テキスト ボックス 34"/>
              <p:cNvSpPr txBox="1"/>
              <p:nvPr/>
            </p:nvSpPr>
            <p:spPr>
              <a:xfrm>
                <a:off x="974947" y="2084132"/>
                <a:ext cx="8191871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38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チャレンジ新潟ゼロ災害運動</a:t>
                </a:r>
                <a:r>
                  <a:rPr kumimoji="1" lang="en-US" altLang="ja-JP" sz="38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202</a:t>
                </a:r>
                <a:r>
                  <a:rPr lang="en-US" altLang="ja-JP" sz="38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6</a:t>
                </a:r>
                <a:endParaRPr kumimoji="1" lang="en-US" altLang="ja-JP" sz="3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>
                <a:off x="736847" y="1987123"/>
                <a:ext cx="8701981" cy="2810029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テキスト ボックス 40"/>
              <p:cNvSpPr txBox="1"/>
              <p:nvPr/>
            </p:nvSpPr>
            <p:spPr>
              <a:xfrm>
                <a:off x="3059252" y="2492896"/>
                <a:ext cx="5869465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lang="en-US" altLang="ja-JP" sz="5800" b="1" i="1" dirty="0">
                    <a:solidFill>
                      <a:schemeClr val="tx2">
                        <a:lumMod val="75000"/>
                      </a:schemeClr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Niigata Safe Work</a:t>
                </a:r>
                <a:endParaRPr kumimoji="1" lang="en-US" altLang="ja-JP" sz="5800" b="1" dirty="0">
                  <a:latin typeface="+mj-ea"/>
                  <a:ea typeface="+mj-ea"/>
                </a:endParaRPr>
              </a:p>
            </p:txBody>
          </p:sp>
          <p:grpSp>
            <p:nvGrpSpPr>
              <p:cNvPr id="10" name="グループ化 9"/>
              <p:cNvGrpSpPr/>
              <p:nvPr/>
            </p:nvGrpSpPr>
            <p:grpSpPr>
              <a:xfrm>
                <a:off x="1029910" y="2841314"/>
                <a:ext cx="1840211" cy="1811822"/>
                <a:chOff x="1715862" y="1006784"/>
                <a:chExt cx="5348133" cy="5311254"/>
              </a:xfrm>
            </p:grpSpPr>
            <p:sp>
              <p:nvSpPr>
                <p:cNvPr id="11" name="円/楕円 22"/>
                <p:cNvSpPr/>
                <p:nvPr/>
              </p:nvSpPr>
              <p:spPr>
                <a:xfrm rot="2700000">
                  <a:off x="3703625" y="999022"/>
                  <a:ext cx="1343582" cy="1359105"/>
                </a:xfrm>
                <a:prstGeom prst="ellipse">
                  <a:avLst/>
                </a:prstGeom>
                <a:solidFill>
                  <a:srgbClr val="00B05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" name="円/楕円 23"/>
                <p:cNvSpPr/>
                <p:nvPr/>
              </p:nvSpPr>
              <p:spPr>
                <a:xfrm rot="2700000">
                  <a:off x="1723624" y="2979021"/>
                  <a:ext cx="1343582" cy="1359105"/>
                </a:xfrm>
                <a:prstGeom prst="ellipse">
                  <a:avLst/>
                </a:prstGeom>
                <a:solidFill>
                  <a:srgbClr val="00B05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" name="円/楕円 24"/>
                <p:cNvSpPr/>
                <p:nvPr/>
              </p:nvSpPr>
              <p:spPr>
                <a:xfrm rot="2700000">
                  <a:off x="3703625" y="4966694"/>
                  <a:ext cx="1343582" cy="1359105"/>
                </a:xfrm>
                <a:prstGeom prst="ellipse">
                  <a:avLst/>
                </a:prstGeom>
                <a:solidFill>
                  <a:srgbClr val="00B05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" name="円/楕円 25"/>
                <p:cNvSpPr/>
                <p:nvPr/>
              </p:nvSpPr>
              <p:spPr>
                <a:xfrm rot="2700000">
                  <a:off x="5712652" y="2979021"/>
                  <a:ext cx="1343582" cy="1359105"/>
                </a:xfrm>
                <a:prstGeom prst="ellipse">
                  <a:avLst/>
                </a:prstGeom>
                <a:solidFill>
                  <a:srgbClr val="00B05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" name="円/楕円 26"/>
                <p:cNvSpPr/>
                <p:nvPr/>
              </p:nvSpPr>
              <p:spPr>
                <a:xfrm rot="2700000">
                  <a:off x="5712652" y="1028050"/>
                  <a:ext cx="1343582" cy="1359105"/>
                </a:xfrm>
                <a:prstGeom prst="ellipse">
                  <a:avLst/>
                </a:prstGeom>
                <a:solidFill>
                  <a:srgbClr val="00B05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" name="円/楕円 27"/>
                <p:cNvSpPr/>
                <p:nvPr/>
              </p:nvSpPr>
              <p:spPr>
                <a:xfrm>
                  <a:off x="1945415" y="1228574"/>
                  <a:ext cx="4860000" cy="4860000"/>
                </a:xfrm>
                <a:prstGeom prst="ellipse">
                  <a:avLst/>
                </a:prstGeom>
                <a:solidFill>
                  <a:srgbClr val="00B05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7" name="十字形 16"/>
                <p:cNvSpPr/>
                <p:nvPr/>
              </p:nvSpPr>
              <p:spPr>
                <a:xfrm>
                  <a:off x="2395415" y="1678574"/>
                  <a:ext cx="3960000" cy="3960000"/>
                </a:xfrm>
                <a:prstGeom prst="plus">
                  <a:avLst>
                    <a:gd name="adj" fmla="val 27211"/>
                  </a:avLst>
                </a:prstGeom>
                <a:solidFill>
                  <a:schemeClr val="bg1"/>
                </a:solidFill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8" name="グループ化 17"/>
                <p:cNvGrpSpPr/>
                <p:nvPr/>
              </p:nvGrpSpPr>
              <p:grpSpPr>
                <a:xfrm>
                  <a:off x="2755415" y="2038574"/>
                  <a:ext cx="3240000" cy="3240000"/>
                  <a:chOff x="2555776" y="2097032"/>
                  <a:chExt cx="3240000" cy="3240000"/>
                </a:xfrm>
              </p:grpSpPr>
              <p:sp>
                <p:nvSpPr>
                  <p:cNvPr id="21" name="正方形/長方形 20"/>
                  <p:cNvSpPr/>
                  <p:nvPr/>
                </p:nvSpPr>
                <p:spPr>
                  <a:xfrm rot="5400000">
                    <a:off x="3635776" y="2097032"/>
                    <a:ext cx="1080000" cy="3240000"/>
                  </a:xfrm>
                  <a:prstGeom prst="rect">
                    <a:avLst/>
                  </a:prstGeom>
                  <a:solidFill>
                    <a:srgbClr val="00B050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" name="正方形/長方形 21"/>
                  <p:cNvSpPr/>
                  <p:nvPr/>
                </p:nvSpPr>
                <p:spPr>
                  <a:xfrm>
                    <a:off x="3635776" y="2097032"/>
                    <a:ext cx="1080000" cy="3240000"/>
                  </a:xfrm>
                  <a:prstGeom prst="rect">
                    <a:avLst/>
                  </a:prstGeom>
                  <a:solidFill>
                    <a:srgbClr val="00B050"/>
                  </a:solidFill>
                  <a:ln w="19050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19" name="円/楕円 30"/>
                <p:cNvSpPr/>
                <p:nvPr/>
              </p:nvSpPr>
              <p:spPr>
                <a:xfrm>
                  <a:off x="6161625" y="1228574"/>
                  <a:ext cx="193790" cy="193790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" name="円/楕円 31"/>
                <p:cNvSpPr/>
                <p:nvPr/>
              </p:nvSpPr>
              <p:spPr>
                <a:xfrm>
                  <a:off x="6633169" y="1707602"/>
                  <a:ext cx="193790" cy="193790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27" name="テキスト ボックス 26"/>
              <p:cNvSpPr txBox="1"/>
              <p:nvPr/>
            </p:nvSpPr>
            <p:spPr>
              <a:xfrm>
                <a:off x="3875325" y="3388930"/>
                <a:ext cx="482209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000" b="1" dirty="0">
                    <a:solidFill>
                      <a:srgbClr val="FF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あわてない  みんなで達成 「ゼロ災害」</a:t>
                </a:r>
                <a:endParaRPr lang="en-US" altLang="ja-JP" sz="20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</p:grpSp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440832" y="3934773"/>
              <a:ext cx="487722" cy="432854"/>
            </a:xfrm>
            <a:prstGeom prst="rect">
              <a:avLst/>
            </a:prstGeom>
          </p:spPr>
        </p:pic>
      </p:grpSp>
      <p:pic>
        <p:nvPicPr>
          <p:cNvPr id="48" name="図 47">
            <a:extLst>
              <a:ext uri="{FF2B5EF4-FFF2-40B4-BE49-F238E27FC236}">
                <a16:creationId xmlns:a16="http://schemas.microsoft.com/office/drawing/2014/main" id="{4750464B-16E7-C5F8-87D7-E7D04FAB3E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1192" y="548754"/>
            <a:ext cx="2606802" cy="849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054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736847" y="1987123"/>
            <a:ext cx="8701981" cy="2810029"/>
            <a:chOff x="736847" y="1987123"/>
            <a:chExt cx="8701981" cy="2810029"/>
          </a:xfrm>
        </p:grpSpPr>
        <p:sp>
          <p:nvSpPr>
            <p:cNvPr id="3" name="正方形/長方形 2"/>
            <p:cNvSpPr/>
            <p:nvPr/>
          </p:nvSpPr>
          <p:spPr>
            <a:xfrm>
              <a:off x="3858861" y="3789040"/>
              <a:ext cx="514346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ja-JP" altLang="en-US" sz="2600" b="1" kern="100" dirty="0">
                  <a:solidFill>
                    <a:prstClr val="black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/>
                </a:rPr>
                <a:t>新潟労働局・各労働基準監督署</a:t>
              </a:r>
              <a:endParaRPr lang="ja-JP" altLang="en-US" sz="2600" kern="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974947" y="2084132"/>
              <a:ext cx="8191871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3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チャレンジ新潟ゼロ災害運動</a:t>
              </a:r>
              <a:r>
                <a:rPr kumimoji="1" lang="en-US" altLang="ja-JP" sz="3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202</a:t>
              </a:r>
              <a:r>
                <a:rPr lang="en-US" altLang="ja-JP" sz="38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6</a:t>
              </a:r>
              <a:endParaRPr kumimoji="1" lang="en-US" altLang="ja-JP" sz="3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736847" y="1987123"/>
              <a:ext cx="8701981" cy="2810029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059252" y="2492896"/>
              <a:ext cx="586946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ja-JP" sz="5800" b="1" i="1" dirty="0">
                  <a:solidFill>
                    <a:schemeClr val="tx2">
                      <a:lumMod val="75000"/>
                    </a:schemeClr>
                  </a:solidFill>
                  <a:latin typeface="+mj-ea"/>
                  <a:ea typeface="+mj-ea"/>
                  <a:cs typeface="Times New Roman" panose="02020603050405020304" pitchFamily="18" charset="0"/>
                </a:rPr>
                <a:t>Niigata Safe Work</a:t>
              </a:r>
              <a:endParaRPr kumimoji="1" lang="en-US" altLang="ja-JP" sz="5800" b="1" dirty="0">
                <a:latin typeface="+mj-ea"/>
                <a:ea typeface="+mj-ea"/>
              </a:endParaRPr>
            </a:p>
          </p:txBody>
        </p:sp>
        <p:grpSp>
          <p:nvGrpSpPr>
            <p:cNvPr id="10" name="グループ化 9"/>
            <p:cNvGrpSpPr/>
            <p:nvPr/>
          </p:nvGrpSpPr>
          <p:grpSpPr>
            <a:xfrm>
              <a:off x="1029910" y="2841314"/>
              <a:ext cx="1840211" cy="1811822"/>
              <a:chOff x="1715862" y="1006784"/>
              <a:chExt cx="5348133" cy="5311254"/>
            </a:xfrm>
          </p:grpSpPr>
          <p:sp>
            <p:nvSpPr>
              <p:cNvPr id="11" name="円/楕円 22"/>
              <p:cNvSpPr/>
              <p:nvPr/>
            </p:nvSpPr>
            <p:spPr>
              <a:xfrm rot="2700000">
                <a:off x="3703625" y="999022"/>
                <a:ext cx="1343582" cy="1359105"/>
              </a:xfrm>
              <a:prstGeom prst="ellipse">
                <a:avLst/>
              </a:prstGeom>
              <a:solidFill>
                <a:srgbClr val="00B05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円/楕円 23"/>
              <p:cNvSpPr/>
              <p:nvPr/>
            </p:nvSpPr>
            <p:spPr>
              <a:xfrm rot="2700000">
                <a:off x="1723624" y="2979021"/>
                <a:ext cx="1343582" cy="1359105"/>
              </a:xfrm>
              <a:prstGeom prst="ellipse">
                <a:avLst/>
              </a:prstGeom>
              <a:solidFill>
                <a:srgbClr val="00B05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円/楕円 24"/>
              <p:cNvSpPr/>
              <p:nvPr/>
            </p:nvSpPr>
            <p:spPr>
              <a:xfrm rot="2700000">
                <a:off x="3703625" y="4966694"/>
                <a:ext cx="1343582" cy="1359105"/>
              </a:xfrm>
              <a:prstGeom prst="ellipse">
                <a:avLst/>
              </a:prstGeom>
              <a:solidFill>
                <a:srgbClr val="00B05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25"/>
              <p:cNvSpPr/>
              <p:nvPr/>
            </p:nvSpPr>
            <p:spPr>
              <a:xfrm rot="2700000">
                <a:off x="5712652" y="2979021"/>
                <a:ext cx="1343582" cy="1359105"/>
              </a:xfrm>
              <a:prstGeom prst="ellipse">
                <a:avLst/>
              </a:prstGeom>
              <a:solidFill>
                <a:srgbClr val="00B05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26"/>
              <p:cNvSpPr/>
              <p:nvPr/>
            </p:nvSpPr>
            <p:spPr>
              <a:xfrm rot="2700000">
                <a:off x="5712652" y="1028050"/>
                <a:ext cx="1343582" cy="1359105"/>
              </a:xfrm>
              <a:prstGeom prst="ellipse">
                <a:avLst/>
              </a:prstGeom>
              <a:solidFill>
                <a:srgbClr val="00B05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27"/>
              <p:cNvSpPr/>
              <p:nvPr/>
            </p:nvSpPr>
            <p:spPr>
              <a:xfrm>
                <a:off x="1945415" y="1228574"/>
                <a:ext cx="4860000" cy="4860000"/>
              </a:xfrm>
              <a:prstGeom prst="ellipse">
                <a:avLst/>
              </a:prstGeom>
              <a:solidFill>
                <a:srgbClr val="00B05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十字形 16"/>
              <p:cNvSpPr/>
              <p:nvPr/>
            </p:nvSpPr>
            <p:spPr>
              <a:xfrm>
                <a:off x="2395415" y="1678574"/>
                <a:ext cx="3960000" cy="3960000"/>
              </a:xfrm>
              <a:prstGeom prst="plus">
                <a:avLst>
                  <a:gd name="adj" fmla="val 27211"/>
                </a:avLst>
              </a:pr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8" name="グループ化 17"/>
              <p:cNvGrpSpPr/>
              <p:nvPr/>
            </p:nvGrpSpPr>
            <p:grpSpPr>
              <a:xfrm>
                <a:off x="2755415" y="2038574"/>
                <a:ext cx="3240000" cy="3240000"/>
                <a:chOff x="2555776" y="2097032"/>
                <a:chExt cx="3240000" cy="3240000"/>
              </a:xfrm>
            </p:grpSpPr>
            <p:sp>
              <p:nvSpPr>
                <p:cNvPr id="21" name="正方形/長方形 20"/>
                <p:cNvSpPr/>
                <p:nvPr/>
              </p:nvSpPr>
              <p:spPr>
                <a:xfrm rot="5400000">
                  <a:off x="3635776" y="2097032"/>
                  <a:ext cx="1080000" cy="3240000"/>
                </a:xfrm>
                <a:prstGeom prst="rect">
                  <a:avLst/>
                </a:prstGeom>
                <a:solidFill>
                  <a:srgbClr val="00B050"/>
                </a:solidFill>
                <a:ln w="1905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" name="正方形/長方形 21"/>
                <p:cNvSpPr/>
                <p:nvPr/>
              </p:nvSpPr>
              <p:spPr>
                <a:xfrm>
                  <a:off x="3635776" y="2097032"/>
                  <a:ext cx="1080000" cy="3240000"/>
                </a:xfrm>
                <a:prstGeom prst="rect">
                  <a:avLst/>
                </a:prstGeom>
                <a:solidFill>
                  <a:srgbClr val="00B050"/>
                </a:solidFill>
                <a:ln w="19050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9" name="円/楕円 30"/>
              <p:cNvSpPr/>
              <p:nvPr/>
            </p:nvSpPr>
            <p:spPr>
              <a:xfrm>
                <a:off x="6161625" y="1228574"/>
                <a:ext cx="193790" cy="193790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円/楕円 31"/>
              <p:cNvSpPr/>
              <p:nvPr/>
            </p:nvSpPr>
            <p:spPr>
              <a:xfrm>
                <a:off x="6633169" y="1707602"/>
                <a:ext cx="193790" cy="193790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7" name="テキスト ボックス 26"/>
            <p:cNvSpPr txBox="1"/>
            <p:nvPr/>
          </p:nvSpPr>
          <p:spPr>
            <a:xfrm>
              <a:off x="3875325" y="3388930"/>
              <a:ext cx="48220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あわてない  みんなで達成 「ゼロ災害」</a:t>
              </a:r>
              <a:endParaRPr lang="en-US" altLang="ja-JP" sz="20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86DAB6BC-5C4C-494B-BFA1-462E4E7203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527" y="3861048"/>
            <a:ext cx="489600" cy="431630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736847" y="620688"/>
            <a:ext cx="4044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チャレンジ新潟ゼロ災害運動</a:t>
            </a:r>
            <a:r>
              <a:rPr kumimoji="1" lang="en-US" altLang="ja-JP" dirty="0"/>
              <a:t>2026</a:t>
            </a:r>
          </a:p>
          <a:p>
            <a:r>
              <a:rPr kumimoji="1" lang="ja-JP" altLang="en-US" u="sng" dirty="0"/>
              <a:t>参加</a:t>
            </a:r>
            <a:r>
              <a:rPr kumimoji="1" lang="ja-JP" altLang="en-US" dirty="0"/>
              <a:t>ステッカー　編集用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068718" y="4293096"/>
            <a:ext cx="5060746" cy="4001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2000" kern="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〇〇株式会社 〇〇安全協議会 など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3855576" y="4880112"/>
            <a:ext cx="4698193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ja-JP" altLang="en-US" sz="1600" b="1" kern="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↑↑ □ 枠に社名など入れてお使いください</a:t>
            </a:r>
          </a:p>
        </p:txBody>
      </p:sp>
    </p:spTree>
    <p:extLst>
      <p:ext uri="{BB962C8B-B14F-4D97-AF65-F5344CB8AC3E}">
        <p14:creationId xmlns:p14="http://schemas.microsoft.com/office/powerpoint/2010/main" val="288144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8231AA4CF8B014D97797F7F8B3E6B17" ma:contentTypeVersion="15" ma:contentTypeDescription="新しいドキュメントを作成します。" ma:contentTypeScope="" ma:versionID="64157d1cee60e6de1b409e669f8006b1">
  <xsd:schema xmlns:xsd="http://www.w3.org/2001/XMLSchema" xmlns:xs="http://www.w3.org/2001/XMLSchema" xmlns:p="http://schemas.microsoft.com/office/2006/metadata/properties" xmlns:ns2="6bddcec6-0191-4ed2-9a31-3cf022bd4bc8" xmlns:ns3="c8886e6d-ca38-4783-ac23-8bd097117a79" targetNamespace="http://schemas.microsoft.com/office/2006/metadata/properties" ma:root="true" ma:fieldsID="0d1e3acdc22d38fbf64368ae7ea300cd" ns2:_="" ns3:_="">
    <xsd:import namespace="6bddcec6-0191-4ed2-9a31-3cf022bd4bc8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ddcec6-0191-4ed2-9a31-3cf022bd4bc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48cd4ad-53c4-4220-a84a-34bb36d5a596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6bddcec6-0191-4ed2-9a31-3cf022bd4bc8">
      <UserInfo>
        <DisplayName/>
        <AccountId xsi:nil="true"/>
        <AccountType/>
      </UserInfo>
    </Owner>
    <lcf76f155ced4ddcb4097134ff3c332f xmlns="6bddcec6-0191-4ed2-9a31-3cf022bd4bc8">
      <Terms xmlns="http://schemas.microsoft.com/office/infopath/2007/PartnerControls"/>
    </lcf76f155ced4ddcb4097134ff3c332f>
    <TaxCatchAll xmlns="c8886e6d-ca38-4783-ac23-8bd097117a79" xsi:nil="true"/>
  </documentManagement>
</p:properties>
</file>

<file path=customXml/itemProps1.xml><?xml version="1.0" encoding="utf-8"?>
<ds:datastoreItem xmlns:ds="http://schemas.openxmlformats.org/officeDocument/2006/customXml" ds:itemID="{88894CA4-5B05-4DF7-A753-37E6A3EB2BBE}"/>
</file>

<file path=customXml/itemProps2.xml><?xml version="1.0" encoding="utf-8"?>
<ds:datastoreItem xmlns:ds="http://schemas.openxmlformats.org/officeDocument/2006/customXml" ds:itemID="{77A8C8F0-CDC3-43F8-BFC4-0B849422337F}"/>
</file>

<file path=customXml/itemProps3.xml><?xml version="1.0" encoding="utf-8"?>
<ds:datastoreItem xmlns:ds="http://schemas.openxmlformats.org/officeDocument/2006/customXml" ds:itemID="{98D98FF6-7318-4D49-BE02-9976BBEB38DC}"/>
</file>

<file path=docProps/app.xml><?xml version="1.0" encoding="utf-8"?>
<Properties xmlns="http://schemas.openxmlformats.org/officeDocument/2006/extended-properties" xmlns:vt="http://schemas.openxmlformats.org/officeDocument/2006/docPropsVTypes">
  <Words>84</Words>
  <PresentationFormat>A4 210 x 297 mm</PresentationFormat>
  <Paragraphs>16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0x01010058231AA4CF8B014D97797F7F8B3E6B17</vt:lpwstr>
  </property>
  <property fmtid="{D5CDD505-2E9C-101B-9397-08002B2CF9AE}" pid="3" name="Order">
    <vt:r8>3735700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MediaServiceImageTags">
    <vt:lpwstr/>
  </property>
</Properties>
</file>