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1" r:id="rId2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74c337de99db577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E447E"/>
    <a:srgbClr val="FF3300"/>
    <a:srgbClr val="2AA866"/>
    <a:srgbClr val="008E40"/>
    <a:srgbClr val="2FBF74"/>
    <a:srgbClr val="40D085"/>
    <a:srgbClr val="62D89A"/>
    <a:srgbClr val="FFD1DF"/>
    <a:srgbClr val="FE7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62" autoAdjust="0"/>
    <p:restoredTop sz="94660"/>
  </p:normalViewPr>
  <p:slideViewPr>
    <p:cSldViewPr snapToGrid="0">
      <p:cViewPr>
        <p:scale>
          <a:sx n="100" d="100"/>
          <a:sy n="100" d="100"/>
        </p:scale>
        <p:origin x="1116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commentAuthors.xml" Type="http://schemas.openxmlformats.org/officeDocument/2006/relationships/commentAuthors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../customXml/item1.xml" Type="http://schemas.openxmlformats.org/officeDocument/2006/relationships/customXml"/><Relationship Id="rId9" Target="../customXml/item2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52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9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8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159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68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06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59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9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789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69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00804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CE56B-0EB6-4514-BCF1-FE47E669BAD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59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正方形/長方形 114"/>
          <p:cNvSpPr/>
          <p:nvPr/>
        </p:nvSpPr>
        <p:spPr>
          <a:xfrm>
            <a:off x="192619" y="3647096"/>
            <a:ext cx="6427255" cy="1267253"/>
          </a:xfrm>
          <a:prstGeom prst="rect">
            <a:avLst/>
          </a:prstGeom>
          <a:noFill/>
          <a:ln w="19050"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00025" y="1315805"/>
            <a:ext cx="6419849" cy="2016304"/>
          </a:xfrm>
          <a:prstGeom prst="rect">
            <a:avLst/>
          </a:prstGeom>
          <a:noFill/>
          <a:ln w="19050"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角丸四角形 106"/>
          <p:cNvSpPr/>
          <p:nvPr/>
        </p:nvSpPr>
        <p:spPr>
          <a:xfrm>
            <a:off x="190854" y="1095207"/>
            <a:ext cx="2428521" cy="363773"/>
          </a:xfrm>
          <a:prstGeom prst="roundRect">
            <a:avLst/>
          </a:prstGeom>
          <a:solidFill>
            <a:srgbClr val="54D491"/>
          </a:solidFill>
          <a:ln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107745" y="5785567"/>
            <a:ext cx="2627933" cy="9593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1772570" y="82951"/>
            <a:ext cx="4705992" cy="4251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「訓練プラス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情報」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573416" y="1171557"/>
            <a:ext cx="2434327" cy="2904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訓練実施施設のご紹介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2" name="角丸四角形 111"/>
          <p:cNvSpPr/>
          <p:nvPr/>
        </p:nvSpPr>
        <p:spPr>
          <a:xfrm>
            <a:off x="185050" y="3437951"/>
            <a:ext cx="2434326" cy="360125"/>
          </a:xfrm>
          <a:prstGeom prst="roundRect">
            <a:avLst/>
          </a:prstGeom>
          <a:solidFill>
            <a:srgbClr val="54D491"/>
          </a:solidFill>
          <a:ln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715250" y="3509948"/>
            <a:ext cx="2434327" cy="2904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訓練の仕上がり像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190854" y="5179249"/>
            <a:ext cx="6439595" cy="1246978"/>
          </a:xfrm>
          <a:prstGeom prst="rect">
            <a:avLst/>
          </a:prstGeom>
          <a:noFill/>
          <a:ln w="19050"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角丸四角形 117"/>
          <p:cNvSpPr/>
          <p:nvPr/>
        </p:nvSpPr>
        <p:spPr>
          <a:xfrm>
            <a:off x="192619" y="5018151"/>
            <a:ext cx="2417231" cy="341402"/>
          </a:xfrm>
          <a:prstGeom prst="roundRect">
            <a:avLst/>
          </a:prstGeom>
          <a:solidFill>
            <a:srgbClr val="54D491"/>
          </a:solidFill>
          <a:ln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635874" y="5080799"/>
            <a:ext cx="2434327" cy="2904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訓練修了者の就職先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217667" y="6746048"/>
            <a:ext cx="6402207" cy="1075810"/>
          </a:xfrm>
          <a:prstGeom prst="rect">
            <a:avLst/>
          </a:prstGeom>
          <a:noFill/>
          <a:ln w="19050"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角丸四角形 122"/>
          <p:cNvSpPr/>
          <p:nvPr/>
        </p:nvSpPr>
        <p:spPr>
          <a:xfrm>
            <a:off x="224728" y="6528392"/>
            <a:ext cx="2394647" cy="388126"/>
          </a:xfrm>
          <a:prstGeom prst="roundRect">
            <a:avLst/>
          </a:prstGeom>
          <a:solidFill>
            <a:srgbClr val="54D491"/>
          </a:solidFill>
          <a:ln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734530" y="6626054"/>
            <a:ext cx="2434327" cy="2904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訓練修了者の声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224728" y="8193854"/>
            <a:ext cx="6381797" cy="971780"/>
          </a:xfrm>
          <a:prstGeom prst="rect">
            <a:avLst/>
          </a:prstGeom>
          <a:noFill/>
          <a:ln w="19050"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角丸四角形 127"/>
          <p:cNvSpPr/>
          <p:nvPr/>
        </p:nvSpPr>
        <p:spPr>
          <a:xfrm>
            <a:off x="215203" y="7965622"/>
            <a:ext cx="2552355" cy="416657"/>
          </a:xfrm>
          <a:prstGeom prst="roundRect">
            <a:avLst/>
          </a:prstGeom>
          <a:solidFill>
            <a:srgbClr val="54D491"/>
          </a:solidFill>
          <a:ln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563891" y="8068202"/>
            <a:ext cx="2434327" cy="2904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求職者へのメッセージ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>
            <a:off x="-314325" y="949679"/>
            <a:ext cx="7534275" cy="21129"/>
          </a:xfrm>
          <a:prstGeom prst="line">
            <a:avLst/>
          </a:prstGeom>
          <a:ln w="63500">
            <a:solidFill>
              <a:srgbClr val="FE44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図 42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3" y="991756"/>
            <a:ext cx="628368" cy="620463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299" y="1010826"/>
            <a:ext cx="992701" cy="295566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76" y="-35643"/>
            <a:ext cx="1203446" cy="1121691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828" y="5756543"/>
            <a:ext cx="1164281" cy="1203157"/>
          </a:xfrm>
          <a:prstGeom prst="rect">
            <a:avLst/>
          </a:prstGeom>
        </p:spPr>
      </p:pic>
      <p:sp>
        <p:nvSpPr>
          <p:cNvPr id="55" name="角丸四角形 54"/>
          <p:cNvSpPr/>
          <p:nvPr/>
        </p:nvSpPr>
        <p:spPr>
          <a:xfrm>
            <a:off x="-314325" y="9228640"/>
            <a:ext cx="7534275" cy="715829"/>
          </a:xfrm>
          <a:prstGeom prst="roundRect">
            <a:avLst/>
          </a:prstGeom>
          <a:solidFill>
            <a:srgbClr val="54D491"/>
          </a:solidFill>
          <a:ln>
            <a:solidFill>
              <a:srgbClr val="54D4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0139EB53-6B5A-4FF9-A8AA-5AD7ACF8CE17}"/>
              </a:ext>
            </a:extLst>
          </p:cNvPr>
          <p:cNvSpPr txBox="1"/>
          <p:nvPr/>
        </p:nvSpPr>
        <p:spPr>
          <a:xfrm>
            <a:off x="648997" y="9480912"/>
            <a:ext cx="6976743" cy="425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050" b="1">
                <a:latin typeface="メイリオ" panose="020B0604030504040204" pitchFamily="50" charset="-128"/>
                <a:ea typeface="メイリオ" panose="020B0604030504040204" pitchFamily="50" charset="-128"/>
              </a:rPr>
              <a:t>監修：公的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職業訓練ワーキンググループ（新潟県・ポリテクセンター新潟・新潟労働局）　　　　　</a:t>
            </a:r>
            <a:endParaRPr kumimoji="1" lang="en-US" altLang="ja-JP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事務局（新潟労働局訓練課　</a:t>
            </a:r>
            <a:r>
              <a:rPr kumimoji="1" lang="en-US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tel:025-288-3509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0139EB53-6B5A-4FF9-A8AA-5AD7ACF8CE17}"/>
              </a:ext>
            </a:extLst>
          </p:cNvPr>
          <p:cNvSpPr txBox="1"/>
          <p:nvPr/>
        </p:nvSpPr>
        <p:spPr>
          <a:xfrm>
            <a:off x="637195" y="9273942"/>
            <a:ext cx="6976743" cy="2590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制作：●●●</a:t>
            </a:r>
            <a:endParaRPr kumimoji="1" lang="en-US" altLang="ja-JP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楕円 58"/>
          <p:cNvSpPr/>
          <p:nvPr/>
        </p:nvSpPr>
        <p:spPr>
          <a:xfrm rot="477858">
            <a:off x="4581862" y="23007"/>
            <a:ext cx="1051041" cy="46795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 rot="450115">
            <a:off x="4693167" y="66963"/>
            <a:ext cx="1089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ハロトレで</a:t>
            </a:r>
            <a:endParaRPr kumimoji="1"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スキルアップ！</a:t>
            </a:r>
          </a:p>
        </p:txBody>
      </p:sp>
      <p:sp>
        <p:nvSpPr>
          <p:cNvPr id="61" name="楕円 60"/>
          <p:cNvSpPr/>
          <p:nvPr/>
        </p:nvSpPr>
        <p:spPr>
          <a:xfrm rot="477858">
            <a:off x="689379" y="36166"/>
            <a:ext cx="1002924" cy="4130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 rot="613524">
            <a:off x="821454" y="96697"/>
            <a:ext cx="1428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ハロトレで</a:t>
            </a:r>
            <a:endParaRPr kumimoji="1" lang="en-US" altLang="ja-JP" sz="1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学び直し！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BEFE5BE7-9B11-4385-B150-47DECF6CB76B}"/>
              </a:ext>
            </a:extLst>
          </p:cNvPr>
          <p:cNvSpPr txBox="1"/>
          <p:nvPr/>
        </p:nvSpPr>
        <p:spPr>
          <a:xfrm>
            <a:off x="687925" y="469078"/>
            <a:ext cx="5092777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28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●●科</a:t>
            </a:r>
            <a:r>
              <a:rPr kumimoji="1" lang="ja-JP" altLang="en-US" sz="1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魅力</a:t>
            </a:r>
            <a:r>
              <a:rPr kumimoji="1" lang="ja-JP" altLang="en-US" sz="1600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をご紹介！</a:t>
            </a:r>
            <a:endParaRPr kumimoji="1" lang="en-US" altLang="ja-JP" sz="2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499EF3-2346-C270-6D36-512E37C20904}"/>
              </a:ext>
            </a:extLst>
          </p:cNvPr>
          <p:cNvSpPr txBox="1"/>
          <p:nvPr/>
        </p:nvSpPr>
        <p:spPr>
          <a:xfrm>
            <a:off x="563891" y="1806172"/>
            <a:ext cx="5074611" cy="284693"/>
          </a:xfrm>
          <a:prstGeom prst="rect">
            <a:avLst/>
          </a:prstGeom>
          <a:noFill/>
          <a:ln w="15875">
            <a:noFill/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4B5E7B-0477-7E94-83F7-431F513F30CD}"/>
              </a:ext>
            </a:extLst>
          </p:cNvPr>
          <p:cNvSpPr txBox="1"/>
          <p:nvPr/>
        </p:nvSpPr>
        <p:spPr>
          <a:xfrm>
            <a:off x="648997" y="4089144"/>
            <a:ext cx="5240007" cy="2846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66700" indent="-266700">
              <a:lnSpc>
                <a:spcPts val="1500"/>
              </a:lnSpc>
            </a:pP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9A1C57F-FA11-9D1B-D6A9-135709A58FFC}"/>
              </a:ext>
            </a:extLst>
          </p:cNvPr>
          <p:cNvSpPr txBox="1"/>
          <p:nvPr/>
        </p:nvSpPr>
        <p:spPr>
          <a:xfrm>
            <a:off x="665603" y="5641803"/>
            <a:ext cx="2350759" cy="2846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66700" indent="-266700">
              <a:lnSpc>
                <a:spcPts val="1500"/>
              </a:lnSpc>
            </a:pP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D7ADE4-BB9E-6DF7-D324-C29008EAEAE7}"/>
              </a:ext>
            </a:extLst>
          </p:cNvPr>
          <p:cNvSpPr txBox="1"/>
          <p:nvPr/>
        </p:nvSpPr>
        <p:spPr>
          <a:xfrm>
            <a:off x="725006" y="7112680"/>
            <a:ext cx="3323120" cy="2846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66700" indent="-266700">
              <a:lnSpc>
                <a:spcPts val="1500"/>
              </a:lnSpc>
              <a:tabLst>
                <a:tab pos="361950" algn="l"/>
              </a:tabLst>
            </a:pP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5320378-B2A2-AC52-1CA9-8F8A23E4BC3A}"/>
              </a:ext>
            </a:extLst>
          </p:cNvPr>
          <p:cNvSpPr txBox="1"/>
          <p:nvPr/>
        </p:nvSpPr>
        <p:spPr>
          <a:xfrm>
            <a:off x="759186" y="8553242"/>
            <a:ext cx="5232568" cy="2846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66700" indent="-266700">
              <a:lnSpc>
                <a:spcPts val="1500"/>
              </a:lnSpc>
            </a:pP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A514DAF-E43D-E281-84AD-5436BEC855E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2" y="3343875"/>
            <a:ext cx="628368" cy="62046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CE0F7B3-B6F4-93C2-7ECC-5F87897A4AD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3" y="4926480"/>
            <a:ext cx="628368" cy="62046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C5D22D8-70A8-0832-4245-16C68BB4CB3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7" y="6441463"/>
            <a:ext cx="628368" cy="62046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09910D3-EAE2-0DBF-F06A-82C6D637EF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2" y="7867832"/>
            <a:ext cx="628368" cy="62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85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231AA4CF8B014D97797F7F8B3E6B17" ma:contentTypeVersion="15" ma:contentTypeDescription="新しいドキュメントを作成します。" ma:contentTypeScope="" ma:versionID="aefdef74473142365395435181ec2b1d">
  <xsd:schema xmlns:xsd="http://www.w3.org/2001/XMLSchema" xmlns:xs="http://www.w3.org/2001/XMLSchema" xmlns:p="http://schemas.microsoft.com/office/2006/metadata/properties" xmlns:ns2="6bddcec6-0191-4ed2-9a31-3cf022bd4bc8" xmlns:ns3="c8886e6d-ca38-4783-ac23-8bd097117a79" targetNamespace="http://schemas.microsoft.com/office/2006/metadata/properties" ma:root="true" ma:fieldsID="b024e5ea9da2e64dace4ce285f3c8651" ns2:_="" ns3:_="">
    <xsd:import namespace="6bddcec6-0191-4ed2-9a31-3cf022bd4bc8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dcec6-0191-4ed2-9a31-3cf022bd4bc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48cd4ad-53c4-4220-a84a-34bb36d5a596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6bddcec6-0191-4ed2-9a31-3cf022bd4bc8">
      <UserInfo>
        <DisplayName/>
        <AccountId xsi:nil="true"/>
        <AccountType/>
      </UserInfo>
    </Owner>
    <lcf76f155ced4ddcb4097134ff3c332f xmlns="6bddcec6-0191-4ed2-9a31-3cf022bd4bc8">
      <Terms xmlns="http://schemas.microsoft.com/office/infopath/2007/PartnerControls"/>
    </lcf76f155ced4ddcb4097134ff3c332f>
    <TaxCatchAll xmlns="c8886e6d-ca38-4783-ac23-8bd097117a79" xsi:nil="true"/>
  </documentManagement>
</p:properties>
</file>

<file path=customXml/itemProps1.xml><?xml version="1.0" encoding="utf-8"?>
<ds:datastoreItem xmlns:ds="http://schemas.openxmlformats.org/officeDocument/2006/customXml" ds:itemID="{D477BD7E-FC33-4098-9B73-CF10D54B9A15}"/>
</file>

<file path=customXml/itemProps2.xml><?xml version="1.0" encoding="utf-8"?>
<ds:datastoreItem xmlns:ds="http://schemas.openxmlformats.org/officeDocument/2006/customXml" ds:itemID="{AC9509B8-1DE3-4CAE-B0EF-0CB4F63CAB82}"/>
</file>

<file path=customXml/itemProps3.xml><?xml version="1.0" encoding="utf-8"?>
<ds:datastoreItem xmlns:ds="http://schemas.openxmlformats.org/officeDocument/2006/customXml" ds:itemID="{F265A259-CC02-4007-9662-EB8275B22A4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103</Words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0x01010058231AA4CF8B014D97797F7F8B3E6B17</vt:lpwstr>
  </property>
</Properties>
</file>