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3785" r:id="rId2"/>
    <p:sldMasterId id="2147483797" r:id="rId3"/>
    <p:sldMasterId id="2147483809" r:id="rId4"/>
    <p:sldMasterId id="2147483817" r:id="rId5"/>
  </p:sldMasterIdLst>
  <p:notesMasterIdLst>
    <p:notesMasterId r:id="rId27"/>
  </p:notesMasterIdLst>
  <p:sldIdLst>
    <p:sldId id="256" r:id="rId6"/>
    <p:sldId id="481" r:id="rId7"/>
    <p:sldId id="480" r:id="rId8"/>
    <p:sldId id="486" r:id="rId9"/>
    <p:sldId id="265" r:id="rId10"/>
    <p:sldId id="266" r:id="rId11"/>
    <p:sldId id="484" r:id="rId12"/>
    <p:sldId id="258" r:id="rId13"/>
    <p:sldId id="479" r:id="rId14"/>
    <p:sldId id="259" r:id="rId15"/>
    <p:sldId id="262" r:id="rId16"/>
    <p:sldId id="261" r:id="rId17"/>
    <p:sldId id="1167" r:id="rId18"/>
    <p:sldId id="501" r:id="rId19"/>
    <p:sldId id="577" r:id="rId20"/>
    <p:sldId id="579" r:id="rId21"/>
    <p:sldId id="485" r:id="rId22"/>
    <p:sldId id="482" r:id="rId23"/>
    <p:sldId id="1166" r:id="rId24"/>
    <p:sldId id="257" r:id="rId25"/>
    <p:sldId id="483" r:id="rId26"/>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10C2EB-061F-484E-AF57-43EAD6F1EE7C}" v="32" dt="2023-06-27T06:21:23.793"/>
    <p1510:client id="{88D1EE06-E54F-4B30-9139-850A22118D6B}" v="46" dt="2023-06-28T02:01:10.89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村井 千晴(murai-chiharu)" userId="2cc1077d-cd71-47f2-8603-69e332560407" providerId="ADAL" clId="{88D1EE06-E54F-4B30-9139-850A22118D6B}"/>
    <pc:docChg chg="undo custSel modSld">
      <pc:chgData name="村井 千晴(murai-chiharu)" userId="2cc1077d-cd71-47f2-8603-69e332560407" providerId="ADAL" clId="{88D1EE06-E54F-4B30-9139-850A22118D6B}" dt="2023-06-28T02:02:20.974" v="256" actId="255"/>
      <pc:docMkLst>
        <pc:docMk/>
      </pc:docMkLst>
      <pc:sldChg chg="modSp mod">
        <pc:chgData name="村井 千晴(murai-chiharu)" userId="2cc1077d-cd71-47f2-8603-69e332560407" providerId="ADAL" clId="{88D1EE06-E54F-4B30-9139-850A22118D6B}" dt="2023-06-28T02:02:20.974" v="256" actId="255"/>
        <pc:sldMkLst>
          <pc:docMk/>
          <pc:sldMk cId="806248949" sldId="482"/>
        </pc:sldMkLst>
        <pc:spChg chg="mod">
          <ac:chgData name="村井 千晴(murai-chiharu)" userId="2cc1077d-cd71-47f2-8603-69e332560407" providerId="ADAL" clId="{88D1EE06-E54F-4B30-9139-850A22118D6B}" dt="2023-06-28T02:02:20.974" v="256" actId="255"/>
          <ac:spMkLst>
            <pc:docMk/>
            <pc:sldMk cId="806248949" sldId="482"/>
            <ac:spMk id="2" creationId="{BCFBB7CC-5AE4-B00F-EB85-F4D7F64380AA}"/>
          </ac:spMkLst>
        </pc:spChg>
        <pc:spChg chg="mod">
          <ac:chgData name="村井 千晴(murai-chiharu)" userId="2cc1077d-cd71-47f2-8603-69e332560407" providerId="ADAL" clId="{88D1EE06-E54F-4B30-9139-850A22118D6B}" dt="2023-06-28T01:58:29.754" v="57" actId="1076"/>
          <ac:spMkLst>
            <pc:docMk/>
            <pc:sldMk cId="806248949" sldId="482"/>
            <ac:spMk id="3" creationId="{69D24A63-C7E6-88A4-50C7-3FF1ED0862B7}"/>
          </ac:spMkLst>
        </pc:spChg>
        <pc:spChg chg="mod">
          <ac:chgData name="村井 千晴(murai-chiharu)" userId="2cc1077d-cd71-47f2-8603-69e332560407" providerId="ADAL" clId="{88D1EE06-E54F-4B30-9139-850A22118D6B}" dt="2023-06-28T02:01:22.548" v="255" actId="20577"/>
          <ac:spMkLst>
            <pc:docMk/>
            <pc:sldMk cId="806248949" sldId="482"/>
            <ac:spMk id="5" creationId="{B2471296-1879-BDB8-F1B5-6EA00948794D}"/>
          </ac:spMkLst>
        </pc:spChg>
      </pc:sldChg>
    </pc:docChg>
  </pc:docChgLst>
  <pc:docChgLst>
    <pc:chgData name="村井 千晴(murai-chiharu)" userId="2cc1077d-cd71-47f2-8603-69e332560407" providerId="ADAL" clId="{9E01C3C7-C2B1-4937-9B3E-DC1AA18302B8}"/>
    <pc:docChg chg="modSld">
      <pc:chgData name="村井 千晴(murai-chiharu)" userId="2cc1077d-cd71-47f2-8603-69e332560407" providerId="ADAL" clId="{9E01C3C7-C2B1-4937-9B3E-DC1AA18302B8}" dt="2023-06-22T10:13:33.922" v="47" actId="1076"/>
      <pc:docMkLst>
        <pc:docMk/>
      </pc:docMkLst>
      <pc:sldChg chg="modSp mod">
        <pc:chgData name="村井 千晴(murai-chiharu)" userId="2cc1077d-cd71-47f2-8603-69e332560407" providerId="ADAL" clId="{9E01C3C7-C2B1-4937-9B3E-DC1AA18302B8}" dt="2023-06-22T10:12:46.846" v="46"/>
        <pc:sldMkLst>
          <pc:docMk/>
          <pc:sldMk cId="930550803" sldId="577"/>
        </pc:sldMkLst>
        <pc:spChg chg="mod">
          <ac:chgData name="村井 千晴(murai-chiharu)" userId="2cc1077d-cd71-47f2-8603-69e332560407" providerId="ADAL" clId="{9E01C3C7-C2B1-4937-9B3E-DC1AA18302B8}" dt="2023-06-22T10:12:46.846" v="46"/>
          <ac:spMkLst>
            <pc:docMk/>
            <pc:sldMk cId="930550803" sldId="577"/>
            <ac:spMk id="15" creationId="{6A242009-2E75-4EC1-8F30-2FCF3A5AFF39}"/>
          </ac:spMkLst>
        </pc:spChg>
      </pc:sldChg>
      <pc:sldChg chg="modSp mod">
        <pc:chgData name="村井 千晴(murai-chiharu)" userId="2cc1077d-cd71-47f2-8603-69e332560407" providerId="ADAL" clId="{9E01C3C7-C2B1-4937-9B3E-DC1AA18302B8}" dt="2023-06-22T10:13:33.922" v="47" actId="1076"/>
        <pc:sldMkLst>
          <pc:docMk/>
          <pc:sldMk cId="900522255" sldId="579"/>
        </pc:sldMkLst>
        <pc:spChg chg="mod">
          <ac:chgData name="村井 千晴(murai-chiharu)" userId="2cc1077d-cd71-47f2-8603-69e332560407" providerId="ADAL" clId="{9E01C3C7-C2B1-4937-9B3E-DC1AA18302B8}" dt="2023-06-22T10:13:33.922" v="47" actId="1076"/>
          <ac:spMkLst>
            <pc:docMk/>
            <pc:sldMk cId="900522255" sldId="579"/>
            <ac:spMk id="39" creationId="{00000000-0000-0000-0000-000000000000}"/>
          </ac:spMkLst>
        </pc:spChg>
      </pc:sldChg>
    </pc:docChg>
  </pc:docChgLst>
  <pc:docChgLst>
    <pc:chgData name="村井 千晴(murai-chiharu)" userId="2cc1077d-cd71-47f2-8603-69e332560407" providerId="ADAL" clId="{0CD740F2-AAA0-4979-AF74-C04A40F1EE6C}"/>
    <pc:docChg chg="undo custSel modSld">
      <pc:chgData name="村井 千晴(murai-chiharu)" userId="2cc1077d-cd71-47f2-8603-69e332560407" providerId="ADAL" clId="{0CD740F2-AAA0-4979-AF74-C04A40F1EE6C}" dt="2023-06-27T01:27:28.411" v="315" actId="1076"/>
      <pc:docMkLst>
        <pc:docMk/>
      </pc:docMkLst>
      <pc:sldChg chg="addSp delSp modSp mod">
        <pc:chgData name="村井 千晴(murai-chiharu)" userId="2cc1077d-cd71-47f2-8603-69e332560407" providerId="ADAL" clId="{0CD740F2-AAA0-4979-AF74-C04A40F1EE6C}" dt="2023-06-27T01:27:28.411" v="315" actId="1076"/>
        <pc:sldMkLst>
          <pc:docMk/>
          <pc:sldMk cId="3179685756" sldId="265"/>
        </pc:sldMkLst>
        <pc:spChg chg="add del mod">
          <ac:chgData name="村井 千晴(murai-chiharu)" userId="2cc1077d-cd71-47f2-8603-69e332560407" providerId="ADAL" clId="{0CD740F2-AAA0-4979-AF74-C04A40F1EE6C}" dt="2023-06-27T01:19:02.877" v="106" actId="21"/>
          <ac:spMkLst>
            <pc:docMk/>
            <pc:sldMk cId="3179685756" sldId="265"/>
            <ac:spMk id="3" creationId="{F9018D79-6F6F-652B-30F4-FE7FFCF762EB}"/>
          </ac:spMkLst>
        </pc:spChg>
        <pc:spChg chg="mod">
          <ac:chgData name="村井 千晴(murai-chiharu)" userId="2cc1077d-cd71-47f2-8603-69e332560407" providerId="ADAL" clId="{0CD740F2-AAA0-4979-AF74-C04A40F1EE6C}" dt="2023-06-27T01:21:01.773" v="238" actId="20577"/>
          <ac:spMkLst>
            <pc:docMk/>
            <pc:sldMk cId="3179685756" sldId="265"/>
            <ac:spMk id="10" creationId="{57EA1E55-4CCE-7242-2E22-7705E3B6CA0A}"/>
          </ac:spMkLst>
        </pc:spChg>
        <pc:spChg chg="mod">
          <ac:chgData name="村井 千晴(murai-chiharu)" userId="2cc1077d-cd71-47f2-8603-69e332560407" providerId="ADAL" clId="{0CD740F2-AAA0-4979-AF74-C04A40F1EE6C}" dt="2023-06-27T01:27:27.454" v="314" actId="1076"/>
          <ac:spMkLst>
            <pc:docMk/>
            <pc:sldMk cId="3179685756" sldId="265"/>
            <ac:spMk id="11" creationId="{2DAB7739-6FCF-B6CD-90FE-9F9FBBF04885}"/>
          </ac:spMkLst>
        </pc:spChg>
        <pc:spChg chg="mod">
          <ac:chgData name="村井 千晴(murai-chiharu)" userId="2cc1077d-cd71-47f2-8603-69e332560407" providerId="ADAL" clId="{0CD740F2-AAA0-4979-AF74-C04A40F1EE6C}" dt="2023-06-27T01:27:28.411" v="315" actId="1076"/>
          <ac:spMkLst>
            <pc:docMk/>
            <pc:sldMk cId="3179685756" sldId="265"/>
            <ac:spMk id="12" creationId="{3E758E8B-EB2F-A982-0C53-E75BA7708DE2}"/>
          </ac:spMkLst>
        </pc:spChg>
        <pc:spChg chg="mod">
          <ac:chgData name="村井 千晴(murai-chiharu)" userId="2cc1077d-cd71-47f2-8603-69e332560407" providerId="ADAL" clId="{0CD740F2-AAA0-4979-AF74-C04A40F1EE6C}" dt="2023-06-27T01:27:25.171" v="310" actId="1076"/>
          <ac:spMkLst>
            <pc:docMk/>
            <pc:sldMk cId="3179685756" sldId="265"/>
            <ac:spMk id="13" creationId="{9DA03039-70F3-64B1-B6AE-85F964B6DAB2}"/>
          </ac:spMkLst>
        </pc:spChg>
        <pc:spChg chg="mod">
          <ac:chgData name="村井 千晴(murai-chiharu)" userId="2cc1077d-cd71-47f2-8603-69e332560407" providerId="ADAL" clId="{0CD740F2-AAA0-4979-AF74-C04A40F1EE6C}" dt="2023-06-27T01:27:25.620" v="311" actId="1076"/>
          <ac:spMkLst>
            <pc:docMk/>
            <pc:sldMk cId="3179685756" sldId="265"/>
            <ac:spMk id="14" creationId="{A8A9D4A3-6892-6BA5-A335-846A4FE04FAF}"/>
          </ac:spMkLst>
        </pc:spChg>
        <pc:spChg chg="mod">
          <ac:chgData name="村井 千晴(murai-chiharu)" userId="2cc1077d-cd71-47f2-8603-69e332560407" providerId="ADAL" clId="{0CD740F2-AAA0-4979-AF74-C04A40F1EE6C}" dt="2023-06-27T01:27:23.204" v="306" actId="1076"/>
          <ac:spMkLst>
            <pc:docMk/>
            <pc:sldMk cId="3179685756" sldId="265"/>
            <ac:spMk id="15" creationId="{BA45DDC5-E366-DD54-24F8-BA3875AEED9C}"/>
          </ac:spMkLst>
        </pc:spChg>
        <pc:spChg chg="mod">
          <ac:chgData name="村井 千晴(murai-chiharu)" userId="2cc1077d-cd71-47f2-8603-69e332560407" providerId="ADAL" clId="{0CD740F2-AAA0-4979-AF74-C04A40F1EE6C}" dt="2023-06-27T01:27:23.744" v="307" actId="1076"/>
          <ac:spMkLst>
            <pc:docMk/>
            <pc:sldMk cId="3179685756" sldId="265"/>
            <ac:spMk id="16" creationId="{82F4E27E-823D-1D55-7DEB-2D179FECDB25}"/>
          </ac:spMkLst>
        </pc:spChg>
        <pc:spChg chg="mod">
          <ac:chgData name="村井 千晴(murai-chiharu)" userId="2cc1077d-cd71-47f2-8603-69e332560407" providerId="ADAL" clId="{0CD740F2-AAA0-4979-AF74-C04A40F1EE6C}" dt="2023-06-27T01:27:26.896" v="313" actId="1076"/>
          <ac:spMkLst>
            <pc:docMk/>
            <pc:sldMk cId="3179685756" sldId="265"/>
            <ac:spMk id="21" creationId="{9FB2B625-D5A2-836A-C1D0-98C33C2A29FD}"/>
          </ac:spMkLst>
        </pc:spChg>
        <pc:spChg chg="mod">
          <ac:chgData name="村井 千晴(murai-chiharu)" userId="2cc1077d-cd71-47f2-8603-69e332560407" providerId="ADAL" clId="{0CD740F2-AAA0-4979-AF74-C04A40F1EE6C}" dt="2023-06-27T01:27:24.671" v="309" actId="1076"/>
          <ac:spMkLst>
            <pc:docMk/>
            <pc:sldMk cId="3179685756" sldId="265"/>
            <ac:spMk id="22" creationId="{B932B58E-E3FB-3CE9-505B-E639A589D62D}"/>
          </ac:spMkLst>
        </pc:spChg>
        <pc:spChg chg="add del mod">
          <ac:chgData name="村井 千晴(murai-chiharu)" userId="2cc1077d-cd71-47f2-8603-69e332560407" providerId="ADAL" clId="{0CD740F2-AAA0-4979-AF74-C04A40F1EE6C}" dt="2023-06-27T01:27:22.720" v="305"/>
          <ac:spMkLst>
            <pc:docMk/>
            <pc:sldMk cId="3179685756" sldId="265"/>
            <ac:spMk id="24" creationId="{86D6B5BE-CD5E-3FC3-A092-E2A3DE8F9657}"/>
          </ac:spMkLst>
        </pc:spChg>
        <pc:cxnChg chg="mod">
          <ac:chgData name="村井 千晴(murai-chiharu)" userId="2cc1077d-cd71-47f2-8603-69e332560407" providerId="ADAL" clId="{0CD740F2-AAA0-4979-AF74-C04A40F1EE6C}" dt="2023-06-27T01:23:33.790" v="283" actId="1076"/>
          <ac:cxnSpMkLst>
            <pc:docMk/>
            <pc:sldMk cId="3179685756" sldId="265"/>
            <ac:cxnSpMk id="39" creationId="{3F5B775C-E3AE-D2D2-BDF0-3401B4A816DD}"/>
          </ac:cxnSpMkLst>
        </pc:cxnChg>
      </pc:sldChg>
      <pc:sldChg chg="modSp mod">
        <pc:chgData name="村井 千晴(murai-chiharu)" userId="2cc1077d-cd71-47f2-8603-69e332560407" providerId="ADAL" clId="{0CD740F2-AAA0-4979-AF74-C04A40F1EE6C}" dt="2023-06-27T01:21:36.842" v="263"/>
        <pc:sldMkLst>
          <pc:docMk/>
          <pc:sldMk cId="419012682" sldId="484"/>
        </pc:sldMkLst>
        <pc:spChg chg="mod">
          <ac:chgData name="村井 千晴(murai-chiharu)" userId="2cc1077d-cd71-47f2-8603-69e332560407" providerId="ADAL" clId="{0CD740F2-AAA0-4979-AF74-C04A40F1EE6C}" dt="2023-06-27T01:14:52.691" v="4" actId="255"/>
          <ac:spMkLst>
            <pc:docMk/>
            <pc:sldMk cId="419012682" sldId="484"/>
            <ac:spMk id="36" creationId="{00000000-0000-0000-0000-000000000000}"/>
          </ac:spMkLst>
        </pc:spChg>
        <pc:spChg chg="mod">
          <ac:chgData name="村井 千晴(murai-chiharu)" userId="2cc1077d-cd71-47f2-8603-69e332560407" providerId="ADAL" clId="{0CD740F2-AAA0-4979-AF74-C04A40F1EE6C}" dt="2023-06-27T01:21:36.842" v="263"/>
          <ac:spMkLst>
            <pc:docMk/>
            <pc:sldMk cId="419012682" sldId="484"/>
            <ac:spMk id="39" creationId="{00000000-0000-0000-0000-000000000000}"/>
          </ac:spMkLst>
        </pc:spChg>
      </pc:sldChg>
      <pc:sldChg chg="modSp mod">
        <pc:chgData name="村井 千晴(murai-chiharu)" userId="2cc1077d-cd71-47f2-8603-69e332560407" providerId="ADAL" clId="{0CD740F2-AAA0-4979-AF74-C04A40F1EE6C}" dt="2023-06-27T01:10:49.810" v="0" actId="113"/>
        <pc:sldMkLst>
          <pc:docMk/>
          <pc:sldMk cId="930550803" sldId="577"/>
        </pc:sldMkLst>
        <pc:spChg chg="mod">
          <ac:chgData name="村井 千晴(murai-chiharu)" userId="2cc1077d-cd71-47f2-8603-69e332560407" providerId="ADAL" clId="{0CD740F2-AAA0-4979-AF74-C04A40F1EE6C}" dt="2023-06-27T01:10:49.810" v="0" actId="113"/>
          <ac:spMkLst>
            <pc:docMk/>
            <pc:sldMk cId="930550803" sldId="577"/>
            <ac:spMk id="8" creationId="{D2663F34-9B92-4EE6-89FE-6C705B0F896A}"/>
          </ac:spMkLst>
        </pc:spChg>
      </pc:sldChg>
    </pc:docChg>
  </pc:docChgLst>
  <pc:docChgLst>
    <pc:chgData name="村井 千晴(murai-chiharu)" userId="2cc1077d-cd71-47f2-8603-69e332560407" providerId="ADAL" clId="{3510C2EB-061F-484E-AF57-43EAD6F1EE7C}"/>
    <pc:docChg chg="undo custSel modSld">
      <pc:chgData name="村井 千晴(murai-chiharu)" userId="2cc1077d-cd71-47f2-8603-69e332560407" providerId="ADAL" clId="{3510C2EB-061F-484E-AF57-43EAD6F1EE7C}" dt="2023-06-27T06:25:58.217" v="211" actId="1076"/>
      <pc:docMkLst>
        <pc:docMk/>
      </pc:docMkLst>
      <pc:sldChg chg="modSp mod">
        <pc:chgData name="村井 千晴(murai-chiharu)" userId="2cc1077d-cd71-47f2-8603-69e332560407" providerId="ADAL" clId="{3510C2EB-061F-484E-AF57-43EAD6F1EE7C}" dt="2023-06-27T06:18:24.187" v="126" actId="113"/>
        <pc:sldMkLst>
          <pc:docMk/>
          <pc:sldMk cId="132773338" sldId="262"/>
        </pc:sldMkLst>
        <pc:spChg chg="mod">
          <ac:chgData name="村井 千晴(murai-chiharu)" userId="2cc1077d-cd71-47f2-8603-69e332560407" providerId="ADAL" clId="{3510C2EB-061F-484E-AF57-43EAD6F1EE7C}" dt="2023-06-27T06:18:24.187" v="126" actId="113"/>
          <ac:spMkLst>
            <pc:docMk/>
            <pc:sldMk cId="132773338" sldId="262"/>
            <ac:spMk id="2" creationId="{1549504C-B983-D9E8-F31D-8CC7D3C12CA8}"/>
          </ac:spMkLst>
        </pc:spChg>
      </pc:sldChg>
      <pc:sldChg chg="addSp delSp modSp mod">
        <pc:chgData name="村井 千晴(murai-chiharu)" userId="2cc1077d-cd71-47f2-8603-69e332560407" providerId="ADAL" clId="{3510C2EB-061F-484E-AF57-43EAD6F1EE7C}" dt="2023-06-27T06:06:52.992" v="8" actId="21"/>
        <pc:sldMkLst>
          <pc:docMk/>
          <pc:sldMk cId="806248949" sldId="482"/>
        </pc:sldMkLst>
        <pc:spChg chg="mod">
          <ac:chgData name="村井 千晴(murai-chiharu)" userId="2cc1077d-cd71-47f2-8603-69e332560407" providerId="ADAL" clId="{3510C2EB-061F-484E-AF57-43EAD6F1EE7C}" dt="2023-06-27T06:06:51.742" v="7" actId="20577"/>
          <ac:spMkLst>
            <pc:docMk/>
            <pc:sldMk cId="806248949" sldId="482"/>
            <ac:spMk id="3" creationId="{69D24A63-C7E6-88A4-50C7-3FF1ED0862B7}"/>
          </ac:spMkLst>
        </pc:spChg>
        <pc:spChg chg="add del mod">
          <ac:chgData name="村井 千晴(murai-chiharu)" userId="2cc1077d-cd71-47f2-8603-69e332560407" providerId="ADAL" clId="{3510C2EB-061F-484E-AF57-43EAD6F1EE7C}" dt="2023-06-27T06:06:52.992" v="8" actId="21"/>
          <ac:spMkLst>
            <pc:docMk/>
            <pc:sldMk cId="806248949" sldId="482"/>
            <ac:spMk id="5" creationId="{B2471296-1879-BDB8-F1B5-6EA00948794D}"/>
          </ac:spMkLst>
        </pc:spChg>
      </pc:sldChg>
      <pc:sldChg chg="modSp mod">
        <pc:chgData name="村井 千晴(murai-chiharu)" userId="2cc1077d-cd71-47f2-8603-69e332560407" providerId="ADAL" clId="{3510C2EB-061F-484E-AF57-43EAD6F1EE7C}" dt="2023-06-27T06:16:52.806" v="124" actId="27636"/>
        <pc:sldMkLst>
          <pc:docMk/>
          <pc:sldMk cId="3785740311" sldId="483"/>
        </pc:sldMkLst>
        <pc:spChg chg="mod">
          <ac:chgData name="村井 千晴(murai-chiharu)" userId="2cc1077d-cd71-47f2-8603-69e332560407" providerId="ADAL" clId="{3510C2EB-061F-484E-AF57-43EAD6F1EE7C}" dt="2023-06-27T06:16:52.806" v="124" actId="27636"/>
          <ac:spMkLst>
            <pc:docMk/>
            <pc:sldMk cId="3785740311" sldId="483"/>
            <ac:spMk id="3" creationId="{645FB3B3-4EA0-D850-D37B-77A47B71A506}"/>
          </ac:spMkLst>
        </pc:spChg>
      </pc:sldChg>
      <pc:sldChg chg="modSp mod">
        <pc:chgData name="村井 千晴(murai-chiharu)" userId="2cc1077d-cd71-47f2-8603-69e332560407" providerId="ADAL" clId="{3510C2EB-061F-484E-AF57-43EAD6F1EE7C}" dt="2023-06-27T06:21:58.830" v="209" actId="1076"/>
        <pc:sldMkLst>
          <pc:docMk/>
          <pc:sldMk cId="2433452286" sldId="485"/>
        </pc:sldMkLst>
        <pc:spChg chg="mod">
          <ac:chgData name="村井 千晴(murai-chiharu)" userId="2cc1077d-cd71-47f2-8603-69e332560407" providerId="ADAL" clId="{3510C2EB-061F-484E-AF57-43EAD6F1EE7C}" dt="2023-06-27T06:18:59.687" v="127" actId="113"/>
          <ac:spMkLst>
            <pc:docMk/>
            <pc:sldMk cId="2433452286" sldId="485"/>
            <ac:spMk id="2" creationId="{EDC6EA4F-3212-B2CA-ED24-619B2126E87F}"/>
          </ac:spMkLst>
        </pc:spChg>
        <pc:spChg chg="mod">
          <ac:chgData name="村井 千晴(murai-chiharu)" userId="2cc1077d-cd71-47f2-8603-69e332560407" providerId="ADAL" clId="{3510C2EB-061F-484E-AF57-43EAD6F1EE7C}" dt="2023-06-27T06:21:49.888" v="208"/>
          <ac:spMkLst>
            <pc:docMk/>
            <pc:sldMk cId="2433452286" sldId="485"/>
            <ac:spMk id="3" creationId="{CDE37952-3AF3-D0C5-572B-909FFA0B0D7C}"/>
          </ac:spMkLst>
        </pc:spChg>
        <pc:picChg chg="mod">
          <ac:chgData name="村井 千晴(murai-chiharu)" userId="2cc1077d-cd71-47f2-8603-69e332560407" providerId="ADAL" clId="{3510C2EB-061F-484E-AF57-43EAD6F1EE7C}" dt="2023-06-27T06:21:31.480" v="204" actId="1076"/>
          <ac:picMkLst>
            <pc:docMk/>
            <pc:sldMk cId="2433452286" sldId="485"/>
            <ac:picMk id="5" creationId="{684A1713-15DE-DD62-1A46-DF8DC6A9CDC2}"/>
          </ac:picMkLst>
        </pc:picChg>
        <pc:picChg chg="mod">
          <ac:chgData name="村井 千晴(murai-chiharu)" userId="2cc1077d-cd71-47f2-8603-69e332560407" providerId="ADAL" clId="{3510C2EB-061F-484E-AF57-43EAD6F1EE7C}" dt="2023-06-27T06:21:58.830" v="209" actId="1076"/>
          <ac:picMkLst>
            <pc:docMk/>
            <pc:sldMk cId="2433452286" sldId="485"/>
            <ac:picMk id="6" creationId="{3A60D901-B84C-0A3C-6823-6E0C453B18B9}"/>
          </ac:picMkLst>
        </pc:picChg>
        <pc:picChg chg="mod">
          <ac:chgData name="村井 千晴(murai-chiharu)" userId="2cc1077d-cd71-47f2-8603-69e332560407" providerId="ADAL" clId="{3510C2EB-061F-484E-AF57-43EAD6F1EE7C}" dt="2023-06-27T06:21:41.138" v="206" actId="1076"/>
          <ac:picMkLst>
            <pc:docMk/>
            <pc:sldMk cId="2433452286" sldId="485"/>
            <ac:picMk id="7" creationId="{42A873A5-D263-9493-BEA4-40D743049DB5}"/>
          </ac:picMkLst>
        </pc:picChg>
      </pc:sldChg>
      <pc:sldChg chg="modSp mod">
        <pc:chgData name="村井 千晴(murai-chiharu)" userId="2cc1077d-cd71-47f2-8603-69e332560407" providerId="ADAL" clId="{3510C2EB-061F-484E-AF57-43EAD6F1EE7C}" dt="2023-06-27T06:17:41.943" v="125" actId="1076"/>
        <pc:sldMkLst>
          <pc:docMk/>
          <pc:sldMk cId="3847512829" sldId="501"/>
        </pc:sldMkLst>
        <pc:picChg chg="mod">
          <ac:chgData name="村井 千晴(murai-chiharu)" userId="2cc1077d-cd71-47f2-8603-69e332560407" providerId="ADAL" clId="{3510C2EB-061F-484E-AF57-43EAD6F1EE7C}" dt="2023-06-27T06:17:41.943" v="125" actId="1076"/>
          <ac:picMkLst>
            <pc:docMk/>
            <pc:sldMk cId="3847512829" sldId="501"/>
            <ac:picMk id="4" creationId="{00000000-0000-0000-0000-000000000000}"/>
          </ac:picMkLst>
        </pc:picChg>
      </pc:sldChg>
      <pc:sldChg chg="modSp mod">
        <pc:chgData name="村井 千晴(murai-chiharu)" userId="2cc1077d-cd71-47f2-8603-69e332560407" providerId="ADAL" clId="{3510C2EB-061F-484E-AF57-43EAD6F1EE7C}" dt="2023-06-27T06:25:58.217" v="211" actId="1076"/>
        <pc:sldMkLst>
          <pc:docMk/>
          <pc:sldMk cId="900522255" sldId="579"/>
        </pc:sldMkLst>
        <pc:spChg chg="mod">
          <ac:chgData name="村井 千晴(murai-chiharu)" userId="2cc1077d-cd71-47f2-8603-69e332560407" providerId="ADAL" clId="{3510C2EB-061F-484E-AF57-43EAD6F1EE7C}" dt="2023-06-27T06:25:44.346" v="210" actId="1076"/>
          <ac:spMkLst>
            <pc:docMk/>
            <pc:sldMk cId="900522255" sldId="579"/>
            <ac:spMk id="9" creationId="{00000000-0000-0000-0000-000000000000}"/>
          </ac:spMkLst>
        </pc:spChg>
        <pc:grpChg chg="mod">
          <ac:chgData name="村井 千晴(murai-chiharu)" userId="2cc1077d-cd71-47f2-8603-69e332560407" providerId="ADAL" clId="{3510C2EB-061F-484E-AF57-43EAD6F1EE7C}" dt="2023-06-27T06:25:58.217" v="211" actId="1076"/>
          <ac:grpSpMkLst>
            <pc:docMk/>
            <pc:sldMk cId="900522255" sldId="579"/>
            <ac:grpSpMk id="31" creationId="{40BDBA29-BB36-4603-8F37-B058959BC7A2}"/>
          </ac:grpSpMkLst>
        </pc:grpChg>
      </pc:sldChg>
    </pc:docChg>
  </pc:docChgLst>
  <pc:docChgLst>
    <pc:chgData name="村井 千晴(murai-chiharu)" userId="2cc1077d-cd71-47f2-8603-69e332560407" providerId="ADAL" clId="{0F3F6B07-6097-43E3-9FD4-CA54C8F716A7}"/>
    <pc:docChg chg="undo custSel addSld delSld modSld">
      <pc:chgData name="村井 千晴(murai-chiharu)" userId="2cc1077d-cd71-47f2-8603-69e332560407" providerId="ADAL" clId="{0F3F6B07-6097-43E3-9FD4-CA54C8F716A7}" dt="2023-06-26T09:39:09.208" v="120" actId="6549"/>
      <pc:docMkLst>
        <pc:docMk/>
      </pc:docMkLst>
      <pc:sldChg chg="modSp mod">
        <pc:chgData name="村井 千晴(murai-chiharu)" userId="2cc1077d-cd71-47f2-8603-69e332560407" providerId="ADAL" clId="{0F3F6B07-6097-43E3-9FD4-CA54C8F716A7}" dt="2023-06-26T09:39:09.208" v="120" actId="6549"/>
        <pc:sldMkLst>
          <pc:docMk/>
          <pc:sldMk cId="806248949" sldId="482"/>
        </pc:sldMkLst>
        <pc:spChg chg="mod">
          <ac:chgData name="村井 千晴(murai-chiharu)" userId="2cc1077d-cd71-47f2-8603-69e332560407" providerId="ADAL" clId="{0F3F6B07-6097-43E3-9FD4-CA54C8F716A7}" dt="2023-06-26T09:39:09.208" v="120" actId="6549"/>
          <ac:spMkLst>
            <pc:docMk/>
            <pc:sldMk cId="806248949" sldId="482"/>
            <ac:spMk id="5" creationId="{B2471296-1879-BDB8-F1B5-6EA00948794D}"/>
          </ac:spMkLst>
        </pc:spChg>
      </pc:sldChg>
      <pc:sldChg chg="modSp mod">
        <pc:chgData name="村井 千晴(murai-chiharu)" userId="2cc1077d-cd71-47f2-8603-69e332560407" providerId="ADAL" clId="{0F3F6B07-6097-43E3-9FD4-CA54C8F716A7}" dt="2023-06-26T09:12:52.739" v="35" actId="14100"/>
        <pc:sldMkLst>
          <pc:docMk/>
          <pc:sldMk cId="3785740311" sldId="483"/>
        </pc:sldMkLst>
        <pc:spChg chg="mod">
          <ac:chgData name="村井 千晴(murai-chiharu)" userId="2cc1077d-cd71-47f2-8603-69e332560407" providerId="ADAL" clId="{0F3F6B07-6097-43E3-9FD4-CA54C8F716A7}" dt="2023-06-26T09:12:44.779" v="34"/>
          <ac:spMkLst>
            <pc:docMk/>
            <pc:sldMk cId="3785740311" sldId="483"/>
            <ac:spMk id="2" creationId="{AE5B9E05-A074-DFFA-ACDF-E50FA59EFF13}"/>
          </ac:spMkLst>
        </pc:spChg>
        <pc:spChg chg="mod">
          <ac:chgData name="村井 千晴(murai-chiharu)" userId="2cc1077d-cd71-47f2-8603-69e332560407" providerId="ADAL" clId="{0F3F6B07-6097-43E3-9FD4-CA54C8F716A7}" dt="2023-06-26T09:12:52.739" v="35" actId="14100"/>
          <ac:spMkLst>
            <pc:docMk/>
            <pc:sldMk cId="3785740311" sldId="483"/>
            <ac:spMk id="3" creationId="{645FB3B3-4EA0-D850-D37B-77A47B71A506}"/>
          </ac:spMkLst>
        </pc:spChg>
      </pc:sldChg>
      <pc:sldChg chg="new del">
        <pc:chgData name="村井 千晴(murai-chiharu)" userId="2cc1077d-cd71-47f2-8603-69e332560407" providerId="ADAL" clId="{0F3F6B07-6097-43E3-9FD4-CA54C8F716A7}" dt="2023-06-26T09:26:03.769" v="37" actId="680"/>
        <pc:sldMkLst>
          <pc:docMk/>
          <pc:sldMk cId="1310518623" sldId="1167"/>
        </pc:sldMkLst>
      </pc:sldChg>
      <pc:sldChg chg="addSp delSp modSp new mod">
        <pc:chgData name="村井 千晴(murai-chiharu)" userId="2cc1077d-cd71-47f2-8603-69e332560407" providerId="ADAL" clId="{0F3F6B07-6097-43E3-9FD4-CA54C8F716A7}" dt="2023-06-26T09:31:13.743" v="57" actId="14100"/>
        <pc:sldMkLst>
          <pc:docMk/>
          <pc:sldMk cId="2630824769" sldId="1167"/>
        </pc:sldMkLst>
        <pc:picChg chg="add del mod">
          <ac:chgData name="村井 千晴(murai-chiharu)" userId="2cc1077d-cd71-47f2-8603-69e332560407" providerId="ADAL" clId="{0F3F6B07-6097-43E3-9FD4-CA54C8F716A7}" dt="2023-06-26T09:29:50.641" v="47" actId="931"/>
          <ac:picMkLst>
            <pc:docMk/>
            <pc:sldMk cId="2630824769" sldId="1167"/>
            <ac:picMk id="4" creationId="{88704049-BF55-32A9-1002-DAE01A18DEA6}"/>
          </ac:picMkLst>
        </pc:picChg>
        <pc:picChg chg="add mod">
          <ac:chgData name="村井 千晴(murai-chiharu)" userId="2cc1077d-cd71-47f2-8603-69e332560407" providerId="ADAL" clId="{0F3F6B07-6097-43E3-9FD4-CA54C8F716A7}" dt="2023-06-26T09:31:13.743" v="57" actId="14100"/>
          <ac:picMkLst>
            <pc:docMk/>
            <pc:sldMk cId="2630824769" sldId="1167"/>
            <ac:picMk id="6" creationId="{0C9EBDC3-DDDB-3011-CA7E-578302ABB83E}"/>
          </ac:picMkLst>
        </pc:picChg>
      </pc:sldChg>
    </pc:docChg>
  </pc:docChgLst>
  <pc:docChgLst>
    <pc:chgData name="村井 千晴(murai-chiharu)" userId="2cc1077d-cd71-47f2-8603-69e332560407" providerId="ADAL" clId="{68373DB4-D5D3-4764-B17E-98D7A085CFA6}"/>
    <pc:docChg chg="undo custSel addSld modSld">
      <pc:chgData name="村井 千晴(murai-chiharu)" userId="2cc1077d-cd71-47f2-8603-69e332560407" providerId="ADAL" clId="{68373DB4-D5D3-4764-B17E-98D7A085CFA6}" dt="2023-06-13T04:04:34.781" v="173" actId="2711"/>
      <pc:docMkLst>
        <pc:docMk/>
      </pc:docMkLst>
      <pc:sldChg chg="addSp delSp modSp mod">
        <pc:chgData name="村井 千晴(murai-chiharu)" userId="2cc1077d-cd71-47f2-8603-69e332560407" providerId="ADAL" clId="{68373DB4-D5D3-4764-B17E-98D7A085CFA6}" dt="2023-06-13T04:03:15.387" v="131"/>
        <pc:sldMkLst>
          <pc:docMk/>
          <pc:sldMk cId="3928145216" sldId="259"/>
        </pc:sldMkLst>
        <pc:spChg chg="add del mod">
          <ac:chgData name="村井 千晴(murai-chiharu)" userId="2cc1077d-cd71-47f2-8603-69e332560407" providerId="ADAL" clId="{68373DB4-D5D3-4764-B17E-98D7A085CFA6}" dt="2023-06-13T04:03:15.387" v="131"/>
          <ac:spMkLst>
            <pc:docMk/>
            <pc:sldMk cId="3928145216" sldId="259"/>
            <ac:spMk id="2" creationId="{D444BAE8-185F-7A24-042A-3A6CE6F4AF1E}"/>
          </ac:spMkLst>
        </pc:spChg>
        <pc:spChg chg="add mod">
          <ac:chgData name="村井 千晴(murai-chiharu)" userId="2cc1077d-cd71-47f2-8603-69e332560407" providerId="ADAL" clId="{68373DB4-D5D3-4764-B17E-98D7A085CFA6}" dt="2023-06-13T04:03:13.097" v="129"/>
          <ac:spMkLst>
            <pc:docMk/>
            <pc:sldMk cId="3928145216" sldId="259"/>
            <ac:spMk id="3" creationId="{117D3C78-B75F-7947-B577-E1541465ED8C}"/>
          </ac:spMkLst>
        </pc:spChg>
        <pc:spChg chg="mod">
          <ac:chgData name="村井 千晴(murai-chiharu)" userId="2cc1077d-cd71-47f2-8603-69e332560407" providerId="ADAL" clId="{68373DB4-D5D3-4764-B17E-98D7A085CFA6}" dt="2023-06-13T03:58:48.657" v="1" actId="14100"/>
          <ac:spMkLst>
            <pc:docMk/>
            <pc:sldMk cId="3928145216" sldId="259"/>
            <ac:spMk id="7" creationId="{165E02FC-6CFC-2711-F46C-742223DCA788}"/>
          </ac:spMkLst>
        </pc:spChg>
        <pc:graphicFrameChg chg="modGraphic">
          <ac:chgData name="村井 千晴(murai-chiharu)" userId="2cc1077d-cd71-47f2-8603-69e332560407" providerId="ADAL" clId="{68373DB4-D5D3-4764-B17E-98D7A085CFA6}" dt="2023-06-13T04:01:48.445" v="9" actId="207"/>
          <ac:graphicFrameMkLst>
            <pc:docMk/>
            <pc:sldMk cId="3928145216" sldId="259"/>
            <ac:graphicFrameMk id="4" creationId="{6671D069-E32E-AA4A-9285-900C3B2164A9}"/>
          </ac:graphicFrameMkLst>
        </pc:graphicFrameChg>
      </pc:sldChg>
      <pc:sldChg chg="modSp new mod">
        <pc:chgData name="村井 千晴(murai-chiharu)" userId="2cc1077d-cd71-47f2-8603-69e332560407" providerId="ADAL" clId="{68373DB4-D5D3-4764-B17E-98D7A085CFA6}" dt="2023-06-13T04:04:34.781" v="173" actId="2711"/>
        <pc:sldMkLst>
          <pc:docMk/>
          <pc:sldMk cId="3337513986" sldId="260"/>
        </pc:sldMkLst>
        <pc:spChg chg="mod">
          <ac:chgData name="村井 千晴(murai-chiharu)" userId="2cc1077d-cd71-47f2-8603-69e332560407" providerId="ADAL" clId="{68373DB4-D5D3-4764-B17E-98D7A085CFA6}" dt="2023-06-13T04:04:34.781" v="173" actId="2711"/>
          <ac:spMkLst>
            <pc:docMk/>
            <pc:sldMk cId="3337513986" sldId="260"/>
            <ac:spMk id="2" creationId="{E0596644-23D5-0E32-432B-18341FE615D1}"/>
          </ac:spMkLst>
        </pc:spChg>
      </pc:sldChg>
    </pc:docChg>
  </pc:docChgLst>
  <pc:docChgLst>
    <pc:chgData name="村井 千晴(murai-chiharu)" userId="2cc1077d-cd71-47f2-8603-69e332560407" providerId="ADAL" clId="{F03EAE51-133D-4118-BF26-F4FFAFE65377}"/>
    <pc:docChg chg="undo custSel delSld modSld">
      <pc:chgData name="村井 千晴(murai-chiharu)" userId="2cc1077d-cd71-47f2-8603-69e332560407" providerId="ADAL" clId="{F03EAE51-133D-4118-BF26-F4FFAFE65377}" dt="2023-06-27T00:27:29.196" v="2489" actId="1076"/>
      <pc:docMkLst>
        <pc:docMk/>
      </pc:docMkLst>
      <pc:sldChg chg="modSp mod">
        <pc:chgData name="村井 千晴(murai-chiharu)" userId="2cc1077d-cd71-47f2-8603-69e332560407" providerId="ADAL" clId="{F03EAE51-133D-4118-BF26-F4FFAFE65377}" dt="2023-06-26T23:52:03.206" v="2371" actId="1076"/>
        <pc:sldMkLst>
          <pc:docMk/>
          <pc:sldMk cId="3179685756" sldId="265"/>
        </pc:sldMkLst>
        <pc:spChg chg="mod">
          <ac:chgData name="村井 千晴(murai-chiharu)" userId="2cc1077d-cd71-47f2-8603-69e332560407" providerId="ADAL" clId="{F03EAE51-133D-4118-BF26-F4FFAFE65377}" dt="2023-06-26T23:52:03.206" v="2371" actId="1076"/>
          <ac:spMkLst>
            <pc:docMk/>
            <pc:sldMk cId="3179685756" sldId="265"/>
            <ac:spMk id="53" creationId="{AD339783-5FE7-BD3A-6A37-CA937EB56AD4}"/>
          </ac:spMkLst>
        </pc:spChg>
        <pc:cxnChg chg="mod">
          <ac:chgData name="村井 千晴(murai-chiharu)" userId="2cc1077d-cd71-47f2-8603-69e332560407" providerId="ADAL" clId="{F03EAE51-133D-4118-BF26-F4FFAFE65377}" dt="2023-06-26T23:50:41.801" v="2349" actId="1076"/>
          <ac:cxnSpMkLst>
            <pc:docMk/>
            <pc:sldMk cId="3179685756" sldId="265"/>
            <ac:cxnSpMk id="39" creationId="{3F5B775C-E3AE-D2D2-BDF0-3401B4A816DD}"/>
          </ac:cxnSpMkLst>
        </pc:cxnChg>
      </pc:sldChg>
      <pc:sldChg chg="del">
        <pc:chgData name="村井 千晴(murai-chiharu)" userId="2cc1077d-cd71-47f2-8603-69e332560407" providerId="ADAL" clId="{F03EAE51-133D-4118-BF26-F4FFAFE65377}" dt="2023-06-26T23:49:11.730" v="2347" actId="2696"/>
        <pc:sldMkLst>
          <pc:docMk/>
          <pc:sldMk cId="1276583560" sldId="462"/>
        </pc:sldMkLst>
      </pc:sldChg>
      <pc:sldChg chg="del">
        <pc:chgData name="村井 千晴(murai-chiharu)" userId="2cc1077d-cd71-47f2-8603-69e332560407" providerId="ADAL" clId="{F03EAE51-133D-4118-BF26-F4FFAFE65377}" dt="2023-06-26T23:49:11.730" v="2347" actId="2696"/>
        <pc:sldMkLst>
          <pc:docMk/>
          <pc:sldMk cId="2096592347" sldId="463"/>
        </pc:sldMkLst>
      </pc:sldChg>
      <pc:sldChg chg="del">
        <pc:chgData name="村井 千晴(murai-chiharu)" userId="2cc1077d-cd71-47f2-8603-69e332560407" providerId="ADAL" clId="{F03EAE51-133D-4118-BF26-F4FFAFE65377}" dt="2023-06-26T23:49:11.730" v="2347" actId="2696"/>
        <pc:sldMkLst>
          <pc:docMk/>
          <pc:sldMk cId="442937201" sldId="464"/>
        </pc:sldMkLst>
      </pc:sldChg>
      <pc:sldChg chg="del">
        <pc:chgData name="村井 千晴(murai-chiharu)" userId="2cc1077d-cd71-47f2-8603-69e332560407" providerId="ADAL" clId="{F03EAE51-133D-4118-BF26-F4FFAFE65377}" dt="2023-06-26T23:49:11.730" v="2347" actId="2696"/>
        <pc:sldMkLst>
          <pc:docMk/>
          <pc:sldMk cId="976893043" sldId="467"/>
        </pc:sldMkLst>
      </pc:sldChg>
      <pc:sldChg chg="del">
        <pc:chgData name="村井 千晴(murai-chiharu)" userId="2cc1077d-cd71-47f2-8603-69e332560407" providerId="ADAL" clId="{F03EAE51-133D-4118-BF26-F4FFAFE65377}" dt="2023-06-26T23:49:11.730" v="2347" actId="2696"/>
        <pc:sldMkLst>
          <pc:docMk/>
          <pc:sldMk cId="2296465056" sldId="471"/>
        </pc:sldMkLst>
      </pc:sldChg>
      <pc:sldChg chg="del">
        <pc:chgData name="村井 千晴(murai-chiharu)" userId="2cc1077d-cd71-47f2-8603-69e332560407" providerId="ADAL" clId="{F03EAE51-133D-4118-BF26-F4FFAFE65377}" dt="2023-06-26T23:49:11.730" v="2347" actId="2696"/>
        <pc:sldMkLst>
          <pc:docMk/>
          <pc:sldMk cId="561467265" sldId="472"/>
        </pc:sldMkLst>
      </pc:sldChg>
      <pc:sldChg chg="del">
        <pc:chgData name="村井 千晴(murai-chiharu)" userId="2cc1077d-cd71-47f2-8603-69e332560407" providerId="ADAL" clId="{F03EAE51-133D-4118-BF26-F4FFAFE65377}" dt="2023-06-26T23:49:11.730" v="2347" actId="2696"/>
        <pc:sldMkLst>
          <pc:docMk/>
          <pc:sldMk cId="799974672" sldId="475"/>
        </pc:sldMkLst>
      </pc:sldChg>
      <pc:sldChg chg="del">
        <pc:chgData name="村井 千晴(murai-chiharu)" userId="2cc1077d-cd71-47f2-8603-69e332560407" providerId="ADAL" clId="{F03EAE51-133D-4118-BF26-F4FFAFE65377}" dt="2023-06-26T23:49:11.730" v="2347" actId="2696"/>
        <pc:sldMkLst>
          <pc:docMk/>
          <pc:sldMk cId="2396983011" sldId="476"/>
        </pc:sldMkLst>
      </pc:sldChg>
      <pc:sldChg chg="del">
        <pc:chgData name="村井 千晴(murai-chiharu)" userId="2cc1077d-cd71-47f2-8603-69e332560407" providerId="ADAL" clId="{F03EAE51-133D-4118-BF26-F4FFAFE65377}" dt="2023-06-26T23:49:11.730" v="2347" actId="2696"/>
        <pc:sldMkLst>
          <pc:docMk/>
          <pc:sldMk cId="3546890443" sldId="477"/>
        </pc:sldMkLst>
      </pc:sldChg>
      <pc:sldChg chg="del">
        <pc:chgData name="村井 千晴(murai-chiharu)" userId="2cc1077d-cd71-47f2-8603-69e332560407" providerId="ADAL" clId="{F03EAE51-133D-4118-BF26-F4FFAFE65377}" dt="2023-06-26T23:49:11.730" v="2347" actId="2696"/>
        <pc:sldMkLst>
          <pc:docMk/>
          <pc:sldMk cId="3858638855" sldId="478"/>
        </pc:sldMkLst>
      </pc:sldChg>
      <pc:sldChg chg="modSp mod">
        <pc:chgData name="村井 千晴(murai-chiharu)" userId="2cc1077d-cd71-47f2-8603-69e332560407" providerId="ADAL" clId="{F03EAE51-133D-4118-BF26-F4FFAFE65377}" dt="2023-06-27T00:26:24.638" v="2420" actId="1076"/>
        <pc:sldMkLst>
          <pc:docMk/>
          <pc:sldMk cId="419012682" sldId="484"/>
        </pc:sldMkLst>
        <pc:spChg chg="mod">
          <ac:chgData name="村井 千晴(murai-chiharu)" userId="2cc1077d-cd71-47f2-8603-69e332560407" providerId="ADAL" clId="{F03EAE51-133D-4118-BF26-F4FFAFE65377}" dt="2023-06-27T00:23:41.619" v="2404" actId="1076"/>
          <ac:spMkLst>
            <pc:docMk/>
            <pc:sldMk cId="419012682" sldId="484"/>
            <ac:spMk id="11" creationId="{00000000-0000-0000-0000-000000000000}"/>
          </ac:spMkLst>
        </pc:spChg>
        <pc:spChg chg="mod">
          <ac:chgData name="村井 千晴(murai-chiharu)" userId="2cc1077d-cd71-47f2-8603-69e332560407" providerId="ADAL" clId="{F03EAE51-133D-4118-BF26-F4FFAFE65377}" dt="2023-06-27T00:25:35.711" v="2417" actId="1076"/>
          <ac:spMkLst>
            <pc:docMk/>
            <pc:sldMk cId="419012682" sldId="484"/>
            <ac:spMk id="13" creationId="{00000000-0000-0000-0000-000000000000}"/>
          </ac:spMkLst>
        </pc:spChg>
        <pc:spChg chg="mod">
          <ac:chgData name="村井 千晴(murai-chiharu)" userId="2cc1077d-cd71-47f2-8603-69e332560407" providerId="ADAL" clId="{F03EAE51-133D-4118-BF26-F4FFAFE65377}" dt="2023-06-27T00:23:48.455" v="2405" actId="1076"/>
          <ac:spMkLst>
            <pc:docMk/>
            <pc:sldMk cId="419012682" sldId="484"/>
            <ac:spMk id="17" creationId="{00000000-0000-0000-0000-000000000000}"/>
          </ac:spMkLst>
        </pc:spChg>
        <pc:spChg chg="mod">
          <ac:chgData name="村井 千晴(murai-chiharu)" userId="2cc1077d-cd71-47f2-8603-69e332560407" providerId="ADAL" clId="{F03EAE51-133D-4118-BF26-F4FFAFE65377}" dt="2023-06-27T00:24:48.635" v="2415" actId="1076"/>
          <ac:spMkLst>
            <pc:docMk/>
            <pc:sldMk cId="419012682" sldId="484"/>
            <ac:spMk id="25" creationId="{00000000-0000-0000-0000-000000000000}"/>
          </ac:spMkLst>
        </pc:spChg>
        <pc:spChg chg="mod">
          <ac:chgData name="村井 千晴(murai-chiharu)" userId="2cc1077d-cd71-47f2-8603-69e332560407" providerId="ADAL" clId="{F03EAE51-133D-4118-BF26-F4FFAFE65377}" dt="2023-06-27T00:25:40.008" v="2418" actId="1076"/>
          <ac:spMkLst>
            <pc:docMk/>
            <pc:sldMk cId="419012682" sldId="484"/>
            <ac:spMk id="34" creationId="{00000000-0000-0000-0000-000000000000}"/>
          </ac:spMkLst>
        </pc:spChg>
        <pc:spChg chg="mod">
          <ac:chgData name="村井 千晴(murai-chiharu)" userId="2cc1077d-cd71-47f2-8603-69e332560407" providerId="ADAL" clId="{F03EAE51-133D-4118-BF26-F4FFAFE65377}" dt="2023-06-27T00:26:21.517" v="2419" actId="1076"/>
          <ac:spMkLst>
            <pc:docMk/>
            <pc:sldMk cId="419012682" sldId="484"/>
            <ac:spMk id="35" creationId="{00000000-0000-0000-0000-000000000000}"/>
          </ac:spMkLst>
        </pc:spChg>
        <pc:spChg chg="mod">
          <ac:chgData name="村井 千晴(murai-chiharu)" userId="2cc1077d-cd71-47f2-8603-69e332560407" providerId="ADAL" clId="{F03EAE51-133D-4118-BF26-F4FFAFE65377}" dt="2023-06-27T00:26:24.638" v="2420" actId="1076"/>
          <ac:spMkLst>
            <pc:docMk/>
            <pc:sldMk cId="419012682" sldId="484"/>
            <ac:spMk id="36" creationId="{00000000-0000-0000-0000-000000000000}"/>
          </ac:spMkLst>
        </pc:spChg>
        <pc:spChg chg="mod">
          <ac:chgData name="村井 千晴(murai-chiharu)" userId="2cc1077d-cd71-47f2-8603-69e332560407" providerId="ADAL" clId="{F03EAE51-133D-4118-BF26-F4FFAFE65377}" dt="2023-06-27T00:24:55.003" v="2416" actId="1076"/>
          <ac:spMkLst>
            <pc:docMk/>
            <pc:sldMk cId="419012682" sldId="484"/>
            <ac:spMk id="37" creationId="{00000000-0000-0000-0000-000000000000}"/>
          </ac:spMkLst>
        </pc:spChg>
        <pc:spChg chg="mod">
          <ac:chgData name="村井 千晴(murai-chiharu)" userId="2cc1077d-cd71-47f2-8603-69e332560407" providerId="ADAL" clId="{F03EAE51-133D-4118-BF26-F4FFAFE65377}" dt="2023-06-27T00:23:59.463" v="2407" actId="14100"/>
          <ac:spMkLst>
            <pc:docMk/>
            <pc:sldMk cId="419012682" sldId="484"/>
            <ac:spMk id="38" creationId="{00000000-0000-0000-0000-000000000000}"/>
          </ac:spMkLst>
        </pc:spChg>
        <pc:spChg chg="mod">
          <ac:chgData name="村井 千晴(murai-chiharu)" userId="2cc1077d-cd71-47f2-8603-69e332560407" providerId="ADAL" clId="{F03EAE51-133D-4118-BF26-F4FFAFE65377}" dt="2023-06-27T00:24:34.028" v="2413" actId="1076"/>
          <ac:spMkLst>
            <pc:docMk/>
            <pc:sldMk cId="419012682" sldId="484"/>
            <ac:spMk id="39" creationId="{00000000-0000-0000-0000-000000000000}"/>
          </ac:spMkLst>
        </pc:spChg>
        <pc:picChg chg="mod">
          <ac:chgData name="村井 千晴(murai-chiharu)" userId="2cc1077d-cd71-47f2-8603-69e332560407" providerId="ADAL" clId="{F03EAE51-133D-4118-BF26-F4FFAFE65377}" dt="2023-06-27T00:24:45.971" v="2414" actId="1076"/>
          <ac:picMkLst>
            <pc:docMk/>
            <pc:sldMk cId="419012682" sldId="484"/>
            <ac:picMk id="22" creationId="{00000000-0000-0000-0000-000000000000}"/>
          </ac:picMkLst>
        </pc:picChg>
        <pc:cxnChg chg="mod">
          <ac:chgData name="村井 千晴(murai-chiharu)" userId="2cc1077d-cd71-47f2-8603-69e332560407" providerId="ADAL" clId="{F03EAE51-133D-4118-BF26-F4FFAFE65377}" dt="2023-06-27T00:23:36.896" v="2403" actId="1076"/>
          <ac:cxnSpMkLst>
            <pc:docMk/>
            <pc:sldMk cId="419012682" sldId="484"/>
            <ac:cxnSpMk id="47" creationId="{00000000-0000-0000-0000-000000000000}"/>
          </ac:cxnSpMkLst>
        </pc:cxnChg>
      </pc:sldChg>
      <pc:sldChg chg="modSp mod">
        <pc:chgData name="村井 千晴(murai-chiharu)" userId="2cc1077d-cd71-47f2-8603-69e332560407" providerId="ADAL" clId="{F03EAE51-133D-4118-BF26-F4FFAFE65377}" dt="2023-06-27T00:27:29.196" v="2489" actId="1076"/>
        <pc:sldMkLst>
          <pc:docMk/>
          <pc:sldMk cId="1341089286" sldId="486"/>
        </pc:sldMkLst>
        <pc:spChg chg="mod">
          <ac:chgData name="村井 千晴(murai-chiharu)" userId="2cc1077d-cd71-47f2-8603-69e332560407" providerId="ADAL" clId="{F03EAE51-133D-4118-BF26-F4FFAFE65377}" dt="2023-06-27T00:27:29.196" v="2489" actId="1076"/>
          <ac:spMkLst>
            <pc:docMk/>
            <pc:sldMk cId="1341089286" sldId="486"/>
            <ac:spMk id="31" creationId="{9E04A1DE-D4EB-A840-09C0-E8B054430213}"/>
          </ac:spMkLst>
        </pc:spChg>
      </pc:sldChg>
      <pc:sldChg chg="addSp delSp modSp mod">
        <pc:chgData name="村井 千晴(murai-chiharu)" userId="2cc1077d-cd71-47f2-8603-69e332560407" providerId="ADAL" clId="{F03EAE51-133D-4118-BF26-F4FFAFE65377}" dt="2023-06-26T23:57:58.028" v="2399" actId="14100"/>
        <pc:sldMkLst>
          <pc:docMk/>
          <pc:sldMk cId="900522255" sldId="579"/>
        </pc:sldMkLst>
        <pc:spChg chg="mod">
          <ac:chgData name="村井 千晴(murai-chiharu)" userId="2cc1077d-cd71-47f2-8603-69e332560407" providerId="ADAL" clId="{F03EAE51-133D-4118-BF26-F4FFAFE65377}" dt="2023-06-26T23:54:34.791" v="2376" actId="1076"/>
          <ac:spMkLst>
            <pc:docMk/>
            <pc:sldMk cId="900522255" sldId="579"/>
            <ac:spMk id="5" creationId="{00000000-0000-0000-0000-000000000000}"/>
          </ac:spMkLst>
        </pc:spChg>
        <pc:spChg chg="mod">
          <ac:chgData name="村井 千晴(murai-chiharu)" userId="2cc1077d-cd71-47f2-8603-69e332560407" providerId="ADAL" clId="{F03EAE51-133D-4118-BF26-F4FFAFE65377}" dt="2023-06-26T23:54:40.545" v="2377" actId="1076"/>
          <ac:spMkLst>
            <pc:docMk/>
            <pc:sldMk cId="900522255" sldId="579"/>
            <ac:spMk id="9" creationId="{00000000-0000-0000-0000-000000000000}"/>
          </ac:spMkLst>
        </pc:spChg>
        <pc:spChg chg="mod">
          <ac:chgData name="村井 千晴(murai-chiharu)" userId="2cc1077d-cd71-47f2-8603-69e332560407" providerId="ADAL" clId="{F03EAE51-133D-4118-BF26-F4FFAFE65377}" dt="2023-06-26T23:54:49.520" v="2379" actId="1076"/>
          <ac:spMkLst>
            <pc:docMk/>
            <pc:sldMk cId="900522255" sldId="579"/>
            <ac:spMk id="10" creationId="{00000000-0000-0000-0000-000000000000}"/>
          </ac:spMkLst>
        </pc:spChg>
        <pc:spChg chg="mod">
          <ac:chgData name="村井 千晴(murai-chiharu)" userId="2cc1077d-cd71-47f2-8603-69e332560407" providerId="ADAL" clId="{F03EAE51-133D-4118-BF26-F4FFAFE65377}" dt="2023-06-26T23:57:13.862" v="2388" actId="14100"/>
          <ac:spMkLst>
            <pc:docMk/>
            <pc:sldMk cId="900522255" sldId="579"/>
            <ac:spMk id="16" creationId="{5660A377-05F5-41B5-8139-987341613DC5}"/>
          </ac:spMkLst>
        </pc:spChg>
        <pc:spChg chg="mod">
          <ac:chgData name="村井 千晴(murai-chiharu)" userId="2cc1077d-cd71-47f2-8603-69e332560407" providerId="ADAL" clId="{F03EAE51-133D-4118-BF26-F4FFAFE65377}" dt="2023-06-26T23:56:54.622" v="2384" actId="1076"/>
          <ac:spMkLst>
            <pc:docMk/>
            <pc:sldMk cId="900522255" sldId="579"/>
            <ac:spMk id="17" creationId="{00000000-0000-0000-0000-000000000000}"/>
          </ac:spMkLst>
        </pc:spChg>
        <pc:spChg chg="mod">
          <ac:chgData name="村井 千晴(murai-chiharu)" userId="2cc1077d-cd71-47f2-8603-69e332560407" providerId="ADAL" clId="{F03EAE51-133D-4118-BF26-F4FFAFE65377}" dt="2023-06-26T23:57:04.399" v="2386" actId="1076"/>
          <ac:spMkLst>
            <pc:docMk/>
            <pc:sldMk cId="900522255" sldId="579"/>
            <ac:spMk id="18" creationId="{00000000-0000-0000-0000-000000000000}"/>
          </ac:spMkLst>
        </pc:spChg>
        <pc:spChg chg="mod">
          <ac:chgData name="村井 千晴(murai-chiharu)" userId="2cc1077d-cd71-47f2-8603-69e332560407" providerId="ADAL" clId="{F03EAE51-133D-4118-BF26-F4FFAFE65377}" dt="2023-06-26T23:57:08.268" v="2387" actId="1076"/>
          <ac:spMkLst>
            <pc:docMk/>
            <pc:sldMk cId="900522255" sldId="579"/>
            <ac:spMk id="19" creationId="{53381AB6-550D-4BDA-B7D7-CF6ABED7E9E4}"/>
          </ac:spMkLst>
        </pc:spChg>
        <pc:spChg chg="mod">
          <ac:chgData name="村井 千晴(murai-chiharu)" userId="2cc1077d-cd71-47f2-8603-69e332560407" providerId="ADAL" clId="{F03EAE51-133D-4118-BF26-F4FFAFE65377}" dt="2023-06-26T23:57:00.788" v="2385" actId="1076"/>
          <ac:spMkLst>
            <pc:docMk/>
            <pc:sldMk cId="900522255" sldId="579"/>
            <ac:spMk id="22" creationId="{53381AB6-550D-4BDA-B7D7-CF6ABED7E9E4}"/>
          </ac:spMkLst>
        </pc:spChg>
        <pc:spChg chg="mod">
          <ac:chgData name="村井 千晴(murai-chiharu)" userId="2cc1077d-cd71-47f2-8603-69e332560407" providerId="ADAL" clId="{F03EAE51-133D-4118-BF26-F4FFAFE65377}" dt="2023-06-26T23:54:45.503" v="2378" actId="1076"/>
          <ac:spMkLst>
            <pc:docMk/>
            <pc:sldMk cId="900522255" sldId="579"/>
            <ac:spMk id="66" creationId="{5FB08B35-1BA1-4571-9E6C-AF15F5F82656}"/>
          </ac:spMkLst>
        </pc:spChg>
        <pc:spChg chg="mod">
          <ac:chgData name="村井 千晴(murai-chiharu)" userId="2cc1077d-cd71-47f2-8603-69e332560407" providerId="ADAL" clId="{F03EAE51-133D-4118-BF26-F4FFAFE65377}" dt="2023-06-26T23:54:25.959" v="2375" actId="1076"/>
          <ac:spMkLst>
            <pc:docMk/>
            <pc:sldMk cId="900522255" sldId="579"/>
            <ac:spMk id="67" creationId="{7F20DFBE-F4BF-4822-BE9A-69C47599FDD5}"/>
          </ac:spMkLst>
        </pc:spChg>
        <pc:spChg chg="mod">
          <ac:chgData name="村井 千晴(murai-chiharu)" userId="2cc1077d-cd71-47f2-8603-69e332560407" providerId="ADAL" clId="{F03EAE51-133D-4118-BF26-F4FFAFE65377}" dt="2023-06-26T23:54:19.304" v="2373" actId="1076"/>
          <ac:spMkLst>
            <pc:docMk/>
            <pc:sldMk cId="900522255" sldId="579"/>
            <ac:spMk id="85" creationId="{00000000-0000-0000-0000-000000000000}"/>
          </ac:spMkLst>
        </pc:spChg>
        <pc:spChg chg="del">
          <ac:chgData name="村井 千晴(murai-chiharu)" userId="2cc1077d-cd71-47f2-8603-69e332560407" providerId="ADAL" clId="{F03EAE51-133D-4118-BF26-F4FFAFE65377}" dt="2023-06-26T23:53:15.699" v="2372" actId="21"/>
          <ac:spMkLst>
            <pc:docMk/>
            <pc:sldMk cId="900522255" sldId="579"/>
            <ac:spMk id="90" creationId="{00000000-0000-0000-0000-000000000000}"/>
          </ac:spMkLst>
        </pc:spChg>
        <pc:grpChg chg="mod">
          <ac:chgData name="村井 千晴(murai-chiharu)" userId="2cc1077d-cd71-47f2-8603-69e332560407" providerId="ADAL" clId="{F03EAE51-133D-4118-BF26-F4FFAFE65377}" dt="2023-06-26T23:54:22.006" v="2374" actId="1076"/>
          <ac:grpSpMkLst>
            <pc:docMk/>
            <pc:sldMk cId="900522255" sldId="579"/>
            <ac:grpSpMk id="31" creationId="{40BDBA29-BB36-4603-8F37-B058959BC7A2}"/>
          </ac:grpSpMkLst>
        </pc:grpChg>
        <pc:picChg chg="add mod">
          <ac:chgData name="村井 千晴(murai-chiharu)" userId="2cc1077d-cd71-47f2-8603-69e332560407" providerId="ADAL" clId="{F03EAE51-133D-4118-BF26-F4FFAFE65377}" dt="2023-06-26T23:57:26.097" v="2393" actId="14100"/>
          <ac:picMkLst>
            <pc:docMk/>
            <pc:sldMk cId="900522255" sldId="579"/>
            <ac:picMk id="2" creationId="{47BE95A6-A602-234E-9808-4B5C2845F698}"/>
          </ac:picMkLst>
        </pc:picChg>
        <pc:picChg chg="add mod">
          <ac:chgData name="村井 千晴(murai-chiharu)" userId="2cc1077d-cd71-47f2-8603-69e332560407" providerId="ADAL" clId="{F03EAE51-133D-4118-BF26-F4FFAFE65377}" dt="2023-06-26T23:57:58.028" v="2399" actId="14100"/>
          <ac:picMkLst>
            <pc:docMk/>
            <pc:sldMk cId="900522255" sldId="579"/>
            <ac:picMk id="3" creationId="{5A254FDD-C05D-374A-B1BA-1E289F676A70}"/>
          </ac:picMkLst>
        </pc:picChg>
      </pc:sldChg>
      <pc:sldChg chg="addSp delSp modSp mod">
        <pc:chgData name="村井 千晴(murai-chiharu)" userId="2cc1077d-cd71-47f2-8603-69e332560407" providerId="ADAL" clId="{F03EAE51-133D-4118-BF26-F4FFAFE65377}" dt="2023-06-26T23:27:42.077" v="2346"/>
        <pc:sldMkLst>
          <pc:docMk/>
          <pc:sldMk cId="2630824769" sldId="1167"/>
        </pc:sldMkLst>
        <pc:graphicFrameChg chg="add mod modGraphic">
          <ac:chgData name="村井 千晴(murai-chiharu)" userId="2cc1077d-cd71-47f2-8603-69e332560407" providerId="ADAL" clId="{F03EAE51-133D-4118-BF26-F4FFAFE65377}" dt="2023-06-26T23:27:42.077" v="2346"/>
          <ac:graphicFrameMkLst>
            <pc:docMk/>
            <pc:sldMk cId="2630824769" sldId="1167"/>
            <ac:graphicFrameMk id="3" creationId="{B0F4865E-EFB8-36C2-3FA9-6D5CE1EC7369}"/>
          </ac:graphicFrameMkLst>
        </pc:graphicFrameChg>
        <pc:picChg chg="del">
          <ac:chgData name="村井 千晴(murai-chiharu)" userId="2cc1077d-cd71-47f2-8603-69e332560407" providerId="ADAL" clId="{F03EAE51-133D-4118-BF26-F4FFAFE65377}" dt="2023-06-26T23:07:25.067" v="0" actId="21"/>
          <ac:picMkLst>
            <pc:docMk/>
            <pc:sldMk cId="2630824769" sldId="1167"/>
            <ac:picMk id="6" creationId="{0C9EBDC3-DDDB-3011-CA7E-578302ABB83E}"/>
          </ac:picMkLst>
        </pc:picChg>
      </pc:sldChg>
    </pc:docChg>
  </pc:docChgLst>
  <pc:docChgLst>
    <pc:chgData name="村井 千晴(murai-chiharu)" userId="2cc1077d-cd71-47f2-8603-69e332560407" providerId="ADAL" clId="{ECD66FBF-35EF-495E-BC55-DA58A7117472}"/>
    <pc:docChg chg="modSld">
      <pc:chgData name="村井 千晴(murai-chiharu)" userId="2cc1077d-cd71-47f2-8603-69e332560407" providerId="ADAL" clId="{ECD66FBF-35EF-495E-BC55-DA58A7117472}" dt="2023-06-22T09:47:49.007" v="24" actId="14100"/>
      <pc:docMkLst>
        <pc:docMk/>
      </pc:docMkLst>
      <pc:sldChg chg="modSp mod">
        <pc:chgData name="村井 千晴(murai-chiharu)" userId="2cc1077d-cd71-47f2-8603-69e332560407" providerId="ADAL" clId="{ECD66FBF-35EF-495E-BC55-DA58A7117472}" dt="2023-06-22T09:47:49.007" v="24" actId="14100"/>
        <pc:sldMkLst>
          <pc:docMk/>
          <pc:sldMk cId="204505367" sldId="1166"/>
        </pc:sldMkLst>
        <pc:spChg chg="mod">
          <ac:chgData name="村井 千晴(murai-chiharu)" userId="2cc1077d-cd71-47f2-8603-69e332560407" providerId="ADAL" clId="{ECD66FBF-35EF-495E-BC55-DA58A7117472}" dt="2023-06-22T09:47:22.640" v="21" actId="255"/>
          <ac:spMkLst>
            <pc:docMk/>
            <pc:sldMk cId="204505367" sldId="1166"/>
            <ac:spMk id="2" creationId="{8F634FE0-8543-3C64-F23D-47FA53CE7769}"/>
          </ac:spMkLst>
        </pc:spChg>
        <pc:spChg chg="mod">
          <ac:chgData name="村井 千晴(murai-chiharu)" userId="2cc1077d-cd71-47f2-8603-69e332560407" providerId="ADAL" clId="{ECD66FBF-35EF-495E-BC55-DA58A7117472}" dt="2023-06-22T09:47:34.854" v="22" actId="1076"/>
          <ac:spMkLst>
            <pc:docMk/>
            <pc:sldMk cId="204505367" sldId="1166"/>
            <ac:spMk id="10" creationId="{B70E5F74-88E4-730F-E311-B5A1B8FAD595}"/>
          </ac:spMkLst>
        </pc:spChg>
        <pc:picChg chg="mod">
          <ac:chgData name="村井 千晴(murai-chiharu)" userId="2cc1077d-cd71-47f2-8603-69e332560407" providerId="ADAL" clId="{ECD66FBF-35EF-495E-BC55-DA58A7117472}" dt="2023-06-22T09:47:49.007" v="24" actId="14100"/>
          <ac:picMkLst>
            <pc:docMk/>
            <pc:sldMk cId="204505367" sldId="1166"/>
            <ac:picMk id="6" creationId="{6C384631-671C-E8AD-06A9-AA250B7F8401}"/>
          </ac:picMkLst>
        </pc:picChg>
      </pc:sldChg>
    </pc:docChg>
  </pc:docChgLst>
  <pc:docChgLst>
    <pc:chgData name="村井 千晴(murai-chiharu)" userId="2cc1077d-cd71-47f2-8603-69e332560407" providerId="ADAL" clId="{437CBA63-9062-420F-9C07-3AA8FF88D99B}"/>
    <pc:docChg chg="undo custSel addSld modSld">
      <pc:chgData name="村井 千晴(murai-chiharu)" userId="2cc1077d-cd71-47f2-8603-69e332560407" providerId="ADAL" clId="{437CBA63-9062-420F-9C07-3AA8FF88D99B}" dt="2023-06-09T07:17:53.743" v="405" actId="14100"/>
      <pc:docMkLst>
        <pc:docMk/>
      </pc:docMkLst>
      <pc:sldChg chg="addSp modSp mod">
        <pc:chgData name="村井 千晴(murai-chiharu)" userId="2cc1077d-cd71-47f2-8603-69e332560407" providerId="ADAL" clId="{437CBA63-9062-420F-9C07-3AA8FF88D99B}" dt="2023-06-09T07:04:56.640" v="277" actId="1076"/>
        <pc:sldMkLst>
          <pc:docMk/>
          <pc:sldMk cId="2891466978" sldId="258"/>
        </pc:sldMkLst>
        <pc:spChg chg="mod">
          <ac:chgData name="村井 千晴(murai-chiharu)" userId="2cc1077d-cd71-47f2-8603-69e332560407" providerId="ADAL" clId="{437CBA63-9062-420F-9C07-3AA8FF88D99B}" dt="2023-06-09T07:04:56.640" v="277" actId="1076"/>
          <ac:spMkLst>
            <pc:docMk/>
            <pc:sldMk cId="2891466978" sldId="258"/>
            <ac:spMk id="3" creationId="{69378EC6-5310-EF30-C1C5-448CAD62FF1E}"/>
          </ac:spMkLst>
        </pc:spChg>
        <pc:spChg chg="add mod">
          <ac:chgData name="村井 千晴(murai-chiharu)" userId="2cc1077d-cd71-47f2-8603-69e332560407" providerId="ADAL" clId="{437CBA63-9062-420F-9C07-3AA8FF88D99B}" dt="2023-06-09T07:04:50.688" v="275" actId="1076"/>
          <ac:spMkLst>
            <pc:docMk/>
            <pc:sldMk cId="2891466978" sldId="258"/>
            <ac:spMk id="5" creationId="{46F2E50B-DA8F-6D8A-0CD6-C7390C4A9DA9}"/>
          </ac:spMkLst>
        </pc:spChg>
        <pc:spChg chg="mod">
          <ac:chgData name="村井 千晴(murai-chiharu)" userId="2cc1077d-cd71-47f2-8603-69e332560407" providerId="ADAL" clId="{437CBA63-9062-420F-9C07-3AA8FF88D99B}" dt="2023-06-09T06:52:36.024" v="1" actId="113"/>
          <ac:spMkLst>
            <pc:docMk/>
            <pc:sldMk cId="2891466978" sldId="258"/>
            <ac:spMk id="9" creationId="{5B7D529D-7332-C168-BDE7-3360B96BC5C8}"/>
          </ac:spMkLst>
        </pc:spChg>
        <pc:spChg chg="mod">
          <ac:chgData name="村井 千晴(murai-chiharu)" userId="2cc1077d-cd71-47f2-8603-69e332560407" providerId="ADAL" clId="{437CBA63-9062-420F-9C07-3AA8FF88D99B}" dt="2023-06-09T07:04:55.032" v="276" actId="1076"/>
          <ac:spMkLst>
            <pc:docMk/>
            <pc:sldMk cId="2891466978" sldId="258"/>
            <ac:spMk id="13" creationId="{CAAB7CC4-34F9-97FA-B8B6-1EEC022B4380}"/>
          </ac:spMkLst>
        </pc:spChg>
        <pc:graphicFrameChg chg="mod">
          <ac:chgData name="村井 千晴(murai-chiharu)" userId="2cc1077d-cd71-47f2-8603-69e332560407" providerId="ADAL" clId="{437CBA63-9062-420F-9C07-3AA8FF88D99B}" dt="2023-06-09T06:53:41.217" v="2" actId="1076"/>
          <ac:graphicFrameMkLst>
            <pc:docMk/>
            <pc:sldMk cId="2891466978" sldId="258"/>
            <ac:graphicFrameMk id="12" creationId="{367264AB-CE65-CFCA-64C0-14807E1F9BE9}"/>
          </ac:graphicFrameMkLst>
        </pc:graphicFrameChg>
      </pc:sldChg>
      <pc:sldChg chg="addSp delSp modSp new mod">
        <pc:chgData name="村井 千晴(murai-chiharu)" userId="2cc1077d-cd71-47f2-8603-69e332560407" providerId="ADAL" clId="{437CBA63-9062-420F-9C07-3AA8FF88D99B}" dt="2023-06-09T07:17:53.743" v="405" actId="14100"/>
        <pc:sldMkLst>
          <pc:docMk/>
          <pc:sldMk cId="3928145216" sldId="259"/>
        </pc:sldMkLst>
        <pc:spChg chg="del mod">
          <ac:chgData name="村井 千晴(murai-chiharu)" userId="2cc1077d-cd71-47f2-8603-69e332560407" providerId="ADAL" clId="{437CBA63-9062-420F-9C07-3AA8FF88D99B}" dt="2023-06-09T07:10:36.109" v="342" actId="21"/>
          <ac:spMkLst>
            <pc:docMk/>
            <pc:sldMk cId="3928145216" sldId="259"/>
            <ac:spMk id="2" creationId="{3078D7A2-2974-7EC2-3A12-BCE4C22E3905}"/>
          </ac:spMkLst>
        </pc:spChg>
        <pc:spChg chg="del mod">
          <ac:chgData name="村井 千晴(murai-chiharu)" userId="2cc1077d-cd71-47f2-8603-69e332560407" providerId="ADAL" clId="{437CBA63-9062-420F-9C07-3AA8FF88D99B}" dt="2023-06-09T07:06:32.722" v="309" actId="21"/>
          <ac:spMkLst>
            <pc:docMk/>
            <pc:sldMk cId="3928145216" sldId="259"/>
            <ac:spMk id="3" creationId="{72C1FC8B-9379-2EC4-5079-09DD57B586C1}"/>
          </ac:spMkLst>
        </pc:spChg>
        <pc:spChg chg="add del mod">
          <ac:chgData name="村井 千晴(murai-chiharu)" userId="2cc1077d-cd71-47f2-8603-69e332560407" providerId="ADAL" clId="{437CBA63-9062-420F-9C07-3AA8FF88D99B}" dt="2023-06-09T07:10:39.267" v="343" actId="21"/>
          <ac:spMkLst>
            <pc:docMk/>
            <pc:sldMk cId="3928145216" sldId="259"/>
            <ac:spMk id="6" creationId="{BB92AC9B-0765-7AC2-4BE3-E021F2B2C9C6}"/>
          </ac:spMkLst>
        </pc:spChg>
        <pc:spChg chg="add mod">
          <ac:chgData name="村井 千晴(murai-chiharu)" userId="2cc1077d-cd71-47f2-8603-69e332560407" providerId="ADAL" clId="{437CBA63-9062-420F-9C07-3AA8FF88D99B}" dt="2023-06-09T07:17:53.743" v="405" actId="14100"/>
          <ac:spMkLst>
            <pc:docMk/>
            <pc:sldMk cId="3928145216" sldId="259"/>
            <ac:spMk id="7" creationId="{165E02FC-6CFC-2711-F46C-742223DCA788}"/>
          </ac:spMkLst>
        </pc:spChg>
        <pc:graphicFrameChg chg="add mod modGraphic">
          <ac:chgData name="村井 千晴(murai-chiharu)" userId="2cc1077d-cd71-47f2-8603-69e332560407" providerId="ADAL" clId="{437CBA63-9062-420F-9C07-3AA8FF88D99B}" dt="2023-06-09T07:16:40.501" v="397" actId="14100"/>
          <ac:graphicFrameMkLst>
            <pc:docMk/>
            <pc:sldMk cId="3928145216" sldId="259"/>
            <ac:graphicFrameMk id="4" creationId="{6671D069-E32E-AA4A-9285-900C3B2164A9}"/>
          </ac:graphicFrameMkLst>
        </pc:graphicFrameChg>
      </pc:sldChg>
    </pc:docChg>
  </pc:docChgLst>
  <pc:docChgLst>
    <pc:chgData name="村井 千晴(murai-chiharu)" userId="2cc1077d-cd71-47f2-8603-69e332560407" providerId="ADAL" clId="{026D1AD0-93B4-4B36-B106-C05C728104C5}"/>
    <pc:docChg chg="undo custSel addSld modSld sldOrd">
      <pc:chgData name="村井 千晴(murai-chiharu)" userId="2cc1077d-cd71-47f2-8603-69e332560407" providerId="ADAL" clId="{026D1AD0-93B4-4B36-B106-C05C728104C5}" dt="2023-06-13T09:15:00.594" v="1890"/>
      <pc:docMkLst>
        <pc:docMk/>
      </pc:docMkLst>
      <pc:sldChg chg="addSp modSp mod setBg">
        <pc:chgData name="村井 千晴(murai-chiharu)" userId="2cc1077d-cd71-47f2-8603-69e332560407" providerId="ADAL" clId="{026D1AD0-93B4-4B36-B106-C05C728104C5}" dt="2023-06-13T08:49:27.682" v="1321"/>
        <pc:sldMkLst>
          <pc:docMk/>
          <pc:sldMk cId="330547218" sldId="256"/>
        </pc:sldMkLst>
        <pc:spChg chg="mod">
          <ac:chgData name="村井 千晴(murai-chiharu)" userId="2cc1077d-cd71-47f2-8603-69e332560407" providerId="ADAL" clId="{026D1AD0-93B4-4B36-B106-C05C728104C5}" dt="2023-06-13T08:49:12.081" v="1259" actId="26606"/>
          <ac:spMkLst>
            <pc:docMk/>
            <pc:sldMk cId="330547218" sldId="256"/>
            <ac:spMk id="2" creationId="{E86F9F06-26AB-FDBB-5EB1-CDF115C86E72}"/>
          </ac:spMkLst>
        </pc:spChg>
        <pc:spChg chg="mod">
          <ac:chgData name="村井 千晴(murai-chiharu)" userId="2cc1077d-cd71-47f2-8603-69e332560407" providerId="ADAL" clId="{026D1AD0-93B4-4B36-B106-C05C728104C5}" dt="2023-06-13T08:49:27.682" v="1321"/>
          <ac:spMkLst>
            <pc:docMk/>
            <pc:sldMk cId="330547218" sldId="256"/>
            <ac:spMk id="3" creationId="{066590B3-5694-0FD5-375F-1636F22927E4}"/>
          </ac:spMkLst>
        </pc:spChg>
        <pc:spChg chg="add">
          <ac:chgData name="村井 千晴(murai-chiharu)" userId="2cc1077d-cd71-47f2-8603-69e332560407" providerId="ADAL" clId="{026D1AD0-93B4-4B36-B106-C05C728104C5}" dt="2023-06-13T08:49:12.081" v="1259" actId="26606"/>
          <ac:spMkLst>
            <pc:docMk/>
            <pc:sldMk cId="330547218" sldId="256"/>
            <ac:spMk id="8" creationId="{FFD48BC7-DC40-47DE-87EE-9F4B6ECB9ABB}"/>
          </ac:spMkLst>
        </pc:spChg>
        <pc:spChg chg="add">
          <ac:chgData name="村井 千晴(murai-chiharu)" userId="2cc1077d-cd71-47f2-8603-69e332560407" providerId="ADAL" clId="{026D1AD0-93B4-4B36-B106-C05C728104C5}" dt="2023-06-13T08:49:12.081" v="1259" actId="26606"/>
          <ac:spMkLst>
            <pc:docMk/>
            <pc:sldMk cId="330547218" sldId="256"/>
            <ac:spMk id="10" creationId="{E502BBC7-2C76-46F3-BC24-5985BC13DB88}"/>
          </ac:spMkLst>
        </pc:spChg>
        <pc:spChg chg="add">
          <ac:chgData name="村井 千晴(murai-chiharu)" userId="2cc1077d-cd71-47f2-8603-69e332560407" providerId="ADAL" clId="{026D1AD0-93B4-4B36-B106-C05C728104C5}" dt="2023-06-13T08:49:12.081" v="1259" actId="26606"/>
          <ac:spMkLst>
            <pc:docMk/>
            <pc:sldMk cId="330547218" sldId="256"/>
            <ac:spMk id="12" creationId="{C7F28D52-2A5F-4D23-81AE-7CB8B591C7AF}"/>
          </ac:spMkLst>
        </pc:spChg>
        <pc:spChg chg="add">
          <ac:chgData name="村井 千晴(murai-chiharu)" userId="2cc1077d-cd71-47f2-8603-69e332560407" providerId="ADAL" clId="{026D1AD0-93B4-4B36-B106-C05C728104C5}" dt="2023-06-13T08:49:12.081" v="1259" actId="26606"/>
          <ac:spMkLst>
            <pc:docMk/>
            <pc:sldMk cId="330547218" sldId="256"/>
            <ac:spMk id="14" creationId="{3629484E-3792-4B3D-89AD-7C8A1ED0E0D4}"/>
          </ac:spMkLst>
        </pc:spChg>
      </pc:sldChg>
      <pc:sldChg chg="addSp delSp modSp mod setBg">
        <pc:chgData name="村井 千晴(murai-chiharu)" userId="2cc1077d-cd71-47f2-8603-69e332560407" providerId="ADAL" clId="{026D1AD0-93B4-4B36-B106-C05C728104C5}" dt="2023-06-13T08:51:34.438" v="1337" actId="14100"/>
        <pc:sldMkLst>
          <pc:docMk/>
          <pc:sldMk cId="4055404097" sldId="257"/>
        </pc:sldMkLst>
        <pc:spChg chg="mod">
          <ac:chgData name="村井 千晴(murai-chiharu)" userId="2cc1077d-cd71-47f2-8603-69e332560407" providerId="ADAL" clId="{026D1AD0-93B4-4B36-B106-C05C728104C5}" dt="2023-06-13T08:51:12.914" v="1335" actId="14100"/>
          <ac:spMkLst>
            <pc:docMk/>
            <pc:sldMk cId="4055404097" sldId="257"/>
            <ac:spMk id="2" creationId="{C2CC53A7-8EDE-CC68-BD9C-08CF14A4A70B}"/>
          </ac:spMkLst>
        </pc:spChg>
        <pc:spChg chg="mod">
          <ac:chgData name="村井 千晴(murai-chiharu)" userId="2cc1077d-cd71-47f2-8603-69e332560407" providerId="ADAL" clId="{026D1AD0-93B4-4B36-B106-C05C728104C5}" dt="2023-06-13T08:51:34.438" v="1337" actId="14100"/>
          <ac:spMkLst>
            <pc:docMk/>
            <pc:sldMk cId="4055404097" sldId="257"/>
            <ac:spMk id="3" creationId="{EF000AEA-B878-6233-967B-C9090B92BA79}"/>
          </ac:spMkLst>
        </pc:spChg>
        <pc:spChg chg="add del">
          <ac:chgData name="村井 千晴(murai-chiharu)" userId="2cc1077d-cd71-47f2-8603-69e332560407" providerId="ADAL" clId="{026D1AD0-93B4-4B36-B106-C05C728104C5}" dt="2023-06-13T08:51:00.590" v="1332" actId="26606"/>
          <ac:spMkLst>
            <pc:docMk/>
            <pc:sldMk cId="4055404097" sldId="257"/>
            <ac:spMk id="8" creationId="{C2554CA6-288E-4202-BC52-2E5A8F0C0AED}"/>
          </ac:spMkLst>
        </pc:spChg>
        <pc:spChg chg="add del">
          <ac:chgData name="村井 千晴(murai-chiharu)" userId="2cc1077d-cd71-47f2-8603-69e332560407" providerId="ADAL" clId="{026D1AD0-93B4-4B36-B106-C05C728104C5}" dt="2023-06-13T08:51:00.590" v="1332" actId="26606"/>
          <ac:spMkLst>
            <pc:docMk/>
            <pc:sldMk cId="4055404097" sldId="257"/>
            <ac:spMk id="10" creationId="{B10BB131-AC8E-4A8E-A5D1-36260F720C3B}"/>
          </ac:spMkLst>
        </pc:spChg>
        <pc:spChg chg="add del">
          <ac:chgData name="村井 千晴(murai-chiharu)" userId="2cc1077d-cd71-47f2-8603-69e332560407" providerId="ADAL" clId="{026D1AD0-93B4-4B36-B106-C05C728104C5}" dt="2023-06-13T08:51:00.590" v="1332" actId="26606"/>
          <ac:spMkLst>
            <pc:docMk/>
            <pc:sldMk cId="4055404097" sldId="257"/>
            <ac:spMk id="12" creationId="{5B7778FC-632E-4DCA-A7CB-0D7731CCF970}"/>
          </ac:spMkLst>
        </pc:spChg>
        <pc:spChg chg="add del">
          <ac:chgData name="村井 千晴(murai-chiharu)" userId="2cc1077d-cd71-47f2-8603-69e332560407" providerId="ADAL" clId="{026D1AD0-93B4-4B36-B106-C05C728104C5}" dt="2023-06-13T08:51:00.590" v="1332" actId="26606"/>
          <ac:spMkLst>
            <pc:docMk/>
            <pc:sldMk cId="4055404097" sldId="257"/>
            <ac:spMk id="14" creationId="{FA23A907-97FB-4A8F-880A-DD77401C4296}"/>
          </ac:spMkLst>
        </pc:spChg>
        <pc:spChg chg="add">
          <ac:chgData name="村井 千晴(murai-chiharu)" userId="2cc1077d-cd71-47f2-8603-69e332560407" providerId="ADAL" clId="{026D1AD0-93B4-4B36-B106-C05C728104C5}" dt="2023-06-13T08:51:00.590" v="1332" actId="26606"/>
          <ac:spMkLst>
            <pc:docMk/>
            <pc:sldMk cId="4055404097" sldId="257"/>
            <ac:spMk id="19" creationId="{907EF6B7-1338-4443-8C46-6A318D952DFD}"/>
          </ac:spMkLst>
        </pc:spChg>
        <pc:spChg chg="add">
          <ac:chgData name="村井 千晴(murai-chiharu)" userId="2cc1077d-cd71-47f2-8603-69e332560407" providerId="ADAL" clId="{026D1AD0-93B4-4B36-B106-C05C728104C5}" dt="2023-06-13T08:51:00.590" v="1332" actId="26606"/>
          <ac:spMkLst>
            <pc:docMk/>
            <pc:sldMk cId="4055404097" sldId="257"/>
            <ac:spMk id="21" creationId="{DAAE4CDD-124C-4DCF-9584-B6033B545DD5}"/>
          </ac:spMkLst>
        </pc:spChg>
        <pc:spChg chg="add">
          <ac:chgData name="村井 千晴(murai-chiharu)" userId="2cc1077d-cd71-47f2-8603-69e332560407" providerId="ADAL" clId="{026D1AD0-93B4-4B36-B106-C05C728104C5}" dt="2023-06-13T08:51:00.590" v="1332" actId="26606"/>
          <ac:spMkLst>
            <pc:docMk/>
            <pc:sldMk cId="4055404097" sldId="257"/>
            <ac:spMk id="23" creationId="{081E4A58-353D-44AE-B2FC-2A74E2E400F7}"/>
          </ac:spMkLst>
        </pc:spChg>
      </pc:sldChg>
      <pc:sldChg chg="addSp modSp mod">
        <pc:chgData name="村井 千晴(murai-chiharu)" userId="2cc1077d-cd71-47f2-8603-69e332560407" providerId="ADAL" clId="{026D1AD0-93B4-4B36-B106-C05C728104C5}" dt="2023-06-13T09:15:00.594" v="1890"/>
        <pc:sldMkLst>
          <pc:docMk/>
          <pc:sldMk cId="2891466978" sldId="258"/>
        </pc:sldMkLst>
        <pc:spChg chg="mod">
          <ac:chgData name="村井 千晴(murai-chiharu)" userId="2cc1077d-cd71-47f2-8603-69e332560407" providerId="ADAL" clId="{026D1AD0-93B4-4B36-B106-C05C728104C5}" dt="2023-06-13T09:11:06.239" v="1569" actId="1076"/>
          <ac:spMkLst>
            <pc:docMk/>
            <pc:sldMk cId="2891466978" sldId="258"/>
            <ac:spMk id="4" creationId="{6BBF548C-747B-C9E2-5ED5-F167B57FF1BC}"/>
          </ac:spMkLst>
        </pc:spChg>
        <pc:spChg chg="mod">
          <ac:chgData name="村井 千晴(murai-chiharu)" userId="2cc1077d-cd71-47f2-8603-69e332560407" providerId="ADAL" clId="{026D1AD0-93B4-4B36-B106-C05C728104C5}" dt="2023-06-13T09:15:00.594" v="1890"/>
          <ac:spMkLst>
            <pc:docMk/>
            <pc:sldMk cId="2891466978" sldId="258"/>
            <ac:spMk id="5" creationId="{46F2E50B-DA8F-6D8A-0CD6-C7390C4A9DA9}"/>
          </ac:spMkLst>
        </pc:spChg>
        <pc:spChg chg="mod">
          <ac:chgData name="村井 千晴(murai-chiharu)" userId="2cc1077d-cd71-47f2-8603-69e332560407" providerId="ADAL" clId="{026D1AD0-93B4-4B36-B106-C05C728104C5}" dt="2023-06-13T09:11:17.012" v="1572" actId="1076"/>
          <ac:spMkLst>
            <pc:docMk/>
            <pc:sldMk cId="2891466978" sldId="258"/>
            <ac:spMk id="6" creationId="{C225F1DE-DB4D-C577-2093-91D814CF8BA3}"/>
          </ac:spMkLst>
        </pc:spChg>
        <pc:spChg chg="mod">
          <ac:chgData name="村井 千晴(murai-chiharu)" userId="2cc1077d-cd71-47f2-8603-69e332560407" providerId="ADAL" clId="{026D1AD0-93B4-4B36-B106-C05C728104C5}" dt="2023-06-13T09:11:09.653" v="1570" actId="1076"/>
          <ac:spMkLst>
            <pc:docMk/>
            <pc:sldMk cId="2891466978" sldId="258"/>
            <ac:spMk id="8" creationId="{8B4C3307-966E-6498-8109-34A451867995}"/>
          </ac:spMkLst>
        </pc:spChg>
        <pc:spChg chg="mod">
          <ac:chgData name="村井 千晴(murai-chiharu)" userId="2cc1077d-cd71-47f2-8603-69e332560407" providerId="ADAL" clId="{026D1AD0-93B4-4B36-B106-C05C728104C5}" dt="2023-06-13T09:11:12.382" v="1571" actId="1076"/>
          <ac:spMkLst>
            <pc:docMk/>
            <pc:sldMk cId="2891466978" sldId="258"/>
            <ac:spMk id="9" creationId="{5B7D529D-7332-C168-BDE7-3360B96BC5C8}"/>
          </ac:spMkLst>
        </pc:spChg>
        <pc:spChg chg="mod">
          <ac:chgData name="村井 千晴(murai-chiharu)" userId="2cc1077d-cd71-47f2-8603-69e332560407" providerId="ADAL" clId="{026D1AD0-93B4-4B36-B106-C05C728104C5}" dt="2023-06-13T09:14:28.216" v="1859" actId="20577"/>
          <ac:spMkLst>
            <pc:docMk/>
            <pc:sldMk cId="2891466978" sldId="258"/>
            <ac:spMk id="13" creationId="{CAAB7CC4-34F9-97FA-B8B6-1EEC022B4380}"/>
          </ac:spMkLst>
        </pc:spChg>
        <pc:graphicFrameChg chg="mod">
          <ac:chgData name="村井 千晴(murai-chiharu)" userId="2cc1077d-cd71-47f2-8603-69e332560407" providerId="ADAL" clId="{026D1AD0-93B4-4B36-B106-C05C728104C5}" dt="2023-06-13T09:11:21.095" v="1573" actId="1076"/>
          <ac:graphicFrameMkLst>
            <pc:docMk/>
            <pc:sldMk cId="2891466978" sldId="258"/>
            <ac:graphicFrameMk id="12" creationId="{367264AB-CE65-CFCA-64C0-14807E1F9BE9}"/>
          </ac:graphicFrameMkLst>
        </pc:graphicFrameChg>
        <pc:cxnChg chg="add mod">
          <ac:chgData name="村井 千晴(murai-chiharu)" userId="2cc1077d-cd71-47f2-8603-69e332560407" providerId="ADAL" clId="{026D1AD0-93B4-4B36-B106-C05C728104C5}" dt="2023-06-13T09:13:43.145" v="1857" actId="1582"/>
          <ac:cxnSpMkLst>
            <pc:docMk/>
            <pc:sldMk cId="2891466978" sldId="258"/>
            <ac:cxnSpMk id="10" creationId="{738E8162-08C1-550C-5C41-27B4A1693DD0}"/>
          </ac:cxnSpMkLst>
        </pc:cxnChg>
      </pc:sldChg>
      <pc:sldChg chg="modSp mod">
        <pc:chgData name="村井 千晴(murai-chiharu)" userId="2cc1077d-cd71-47f2-8603-69e332560407" providerId="ADAL" clId="{026D1AD0-93B4-4B36-B106-C05C728104C5}" dt="2023-06-13T08:31:41.807" v="178" actId="207"/>
        <pc:sldMkLst>
          <pc:docMk/>
          <pc:sldMk cId="3928145216" sldId="259"/>
        </pc:sldMkLst>
        <pc:spChg chg="mod">
          <ac:chgData name="村井 千晴(murai-chiharu)" userId="2cc1077d-cd71-47f2-8603-69e332560407" providerId="ADAL" clId="{026D1AD0-93B4-4B36-B106-C05C728104C5}" dt="2023-06-13T08:31:17.996" v="174" actId="207"/>
          <ac:spMkLst>
            <pc:docMk/>
            <pc:sldMk cId="3928145216" sldId="259"/>
            <ac:spMk id="3" creationId="{117D3C78-B75F-7947-B577-E1541465ED8C}"/>
          </ac:spMkLst>
        </pc:spChg>
        <pc:spChg chg="mod">
          <ac:chgData name="村井 千晴(murai-chiharu)" userId="2cc1077d-cd71-47f2-8603-69e332560407" providerId="ADAL" clId="{026D1AD0-93B4-4B36-B106-C05C728104C5}" dt="2023-06-13T08:26:35.674" v="10" actId="1076"/>
          <ac:spMkLst>
            <pc:docMk/>
            <pc:sldMk cId="3928145216" sldId="259"/>
            <ac:spMk id="7" creationId="{165E02FC-6CFC-2711-F46C-742223DCA788}"/>
          </ac:spMkLst>
        </pc:spChg>
        <pc:graphicFrameChg chg="modGraphic">
          <ac:chgData name="村井 千晴(murai-chiharu)" userId="2cc1077d-cd71-47f2-8603-69e332560407" providerId="ADAL" clId="{026D1AD0-93B4-4B36-B106-C05C728104C5}" dt="2023-06-13T08:31:41.807" v="178" actId="207"/>
          <ac:graphicFrameMkLst>
            <pc:docMk/>
            <pc:sldMk cId="3928145216" sldId="259"/>
            <ac:graphicFrameMk id="4" creationId="{6671D069-E32E-AA4A-9285-900C3B2164A9}"/>
          </ac:graphicFrameMkLst>
        </pc:graphicFrameChg>
      </pc:sldChg>
      <pc:sldChg chg="addSp modSp mod setBg">
        <pc:chgData name="村井 千晴(murai-chiharu)" userId="2cc1077d-cd71-47f2-8603-69e332560407" providerId="ADAL" clId="{026D1AD0-93B4-4B36-B106-C05C728104C5}" dt="2023-06-13T09:02:24.800" v="1536" actId="14100"/>
        <pc:sldMkLst>
          <pc:docMk/>
          <pc:sldMk cId="3337513986" sldId="260"/>
        </pc:sldMkLst>
        <pc:spChg chg="mod">
          <ac:chgData name="村井 千晴(murai-chiharu)" userId="2cc1077d-cd71-47f2-8603-69e332560407" providerId="ADAL" clId="{026D1AD0-93B4-4B36-B106-C05C728104C5}" dt="2023-06-13T08:30:35.006" v="170" actId="14100"/>
          <ac:spMkLst>
            <pc:docMk/>
            <pc:sldMk cId="3337513986" sldId="260"/>
            <ac:spMk id="2" creationId="{E0596644-23D5-0E32-432B-18341FE615D1}"/>
          </ac:spMkLst>
        </pc:spChg>
        <pc:spChg chg="mod">
          <ac:chgData name="村井 千晴(murai-chiharu)" userId="2cc1077d-cd71-47f2-8603-69e332560407" providerId="ADAL" clId="{026D1AD0-93B4-4B36-B106-C05C728104C5}" dt="2023-06-13T09:02:24.800" v="1536" actId="14100"/>
          <ac:spMkLst>
            <pc:docMk/>
            <pc:sldMk cId="3337513986" sldId="260"/>
            <ac:spMk id="3" creationId="{D6F01975-8A0B-00FF-76E5-998554002CAC}"/>
          </ac:spMkLst>
        </pc:spChg>
        <pc:spChg chg="add">
          <ac:chgData name="村井 千晴(murai-chiharu)" userId="2cc1077d-cd71-47f2-8603-69e332560407" providerId="ADAL" clId="{026D1AD0-93B4-4B36-B106-C05C728104C5}" dt="2023-06-13T08:30:25.867" v="169" actId="26606"/>
          <ac:spMkLst>
            <pc:docMk/>
            <pc:sldMk cId="3337513986" sldId="260"/>
            <ac:spMk id="10" creationId="{2B97F24A-32CE-4C1C-A50D-3016B394DCFB}"/>
          </ac:spMkLst>
        </pc:spChg>
        <pc:spChg chg="add">
          <ac:chgData name="村井 千晴(murai-chiharu)" userId="2cc1077d-cd71-47f2-8603-69e332560407" providerId="ADAL" clId="{026D1AD0-93B4-4B36-B106-C05C728104C5}" dt="2023-06-13T08:30:25.867" v="169" actId="26606"/>
          <ac:spMkLst>
            <pc:docMk/>
            <pc:sldMk cId="3337513986" sldId="260"/>
            <ac:spMk id="12" creationId="{CD8B4F24-440B-49E9-B85D-733523DC064B}"/>
          </ac:spMkLst>
        </pc:spChg>
        <pc:picChg chg="add mod">
          <ac:chgData name="村井 千晴(murai-chiharu)" userId="2cc1077d-cd71-47f2-8603-69e332560407" providerId="ADAL" clId="{026D1AD0-93B4-4B36-B106-C05C728104C5}" dt="2023-06-13T08:30:41.785" v="171" actId="14100"/>
          <ac:picMkLst>
            <pc:docMk/>
            <pc:sldMk cId="3337513986" sldId="260"/>
            <ac:picMk id="5" creationId="{9167D8BF-C0FA-5CDB-7733-E0EB38E1DA57}"/>
          </ac:picMkLst>
        </pc:picChg>
      </pc:sldChg>
      <pc:sldChg chg="addSp modSp new mod setBg">
        <pc:chgData name="村井 千晴(murai-chiharu)" userId="2cc1077d-cd71-47f2-8603-69e332560407" providerId="ADAL" clId="{026D1AD0-93B4-4B36-B106-C05C728104C5}" dt="2023-06-13T08:53:15.841" v="1339" actId="255"/>
        <pc:sldMkLst>
          <pc:docMk/>
          <pc:sldMk cId="1613174214" sldId="261"/>
        </pc:sldMkLst>
        <pc:spChg chg="mod">
          <ac:chgData name="村井 千晴(murai-chiharu)" userId="2cc1077d-cd71-47f2-8603-69e332560407" providerId="ADAL" clId="{026D1AD0-93B4-4B36-B106-C05C728104C5}" dt="2023-06-13T08:53:01.193" v="1338" actId="26606"/>
          <ac:spMkLst>
            <pc:docMk/>
            <pc:sldMk cId="1613174214" sldId="261"/>
            <ac:spMk id="2" creationId="{0273D3B4-2EAA-421D-D71C-623908D72903}"/>
          </ac:spMkLst>
        </pc:spChg>
        <pc:spChg chg="mod">
          <ac:chgData name="村井 千晴(murai-chiharu)" userId="2cc1077d-cd71-47f2-8603-69e332560407" providerId="ADAL" clId="{026D1AD0-93B4-4B36-B106-C05C728104C5}" dt="2023-06-13T08:53:15.841" v="1339" actId="255"/>
          <ac:spMkLst>
            <pc:docMk/>
            <pc:sldMk cId="1613174214" sldId="261"/>
            <ac:spMk id="3" creationId="{FB95AC27-3D8C-817D-B8C1-3DDCF3E39F65}"/>
          </ac:spMkLst>
        </pc:spChg>
        <pc:spChg chg="add">
          <ac:chgData name="村井 千晴(murai-chiharu)" userId="2cc1077d-cd71-47f2-8603-69e332560407" providerId="ADAL" clId="{026D1AD0-93B4-4B36-B106-C05C728104C5}" dt="2023-06-13T08:53:01.193" v="1338" actId="26606"/>
          <ac:spMkLst>
            <pc:docMk/>
            <pc:sldMk cId="1613174214" sldId="261"/>
            <ac:spMk id="8" creationId="{907EF6B7-1338-4443-8C46-6A318D952DFD}"/>
          </ac:spMkLst>
        </pc:spChg>
        <pc:spChg chg="add">
          <ac:chgData name="村井 千晴(murai-chiharu)" userId="2cc1077d-cd71-47f2-8603-69e332560407" providerId="ADAL" clId="{026D1AD0-93B4-4B36-B106-C05C728104C5}" dt="2023-06-13T08:53:01.193" v="1338" actId="26606"/>
          <ac:spMkLst>
            <pc:docMk/>
            <pc:sldMk cId="1613174214" sldId="261"/>
            <ac:spMk id="10" creationId="{DAAE4CDD-124C-4DCF-9584-B6033B545DD5}"/>
          </ac:spMkLst>
        </pc:spChg>
        <pc:spChg chg="add">
          <ac:chgData name="村井 千晴(murai-chiharu)" userId="2cc1077d-cd71-47f2-8603-69e332560407" providerId="ADAL" clId="{026D1AD0-93B4-4B36-B106-C05C728104C5}" dt="2023-06-13T08:53:01.193" v="1338" actId="26606"/>
          <ac:spMkLst>
            <pc:docMk/>
            <pc:sldMk cId="1613174214" sldId="261"/>
            <ac:spMk id="12" creationId="{081E4A58-353D-44AE-B2FC-2A74E2E400F7}"/>
          </ac:spMkLst>
        </pc:spChg>
      </pc:sldChg>
      <pc:sldChg chg="modSp new mod ord">
        <pc:chgData name="村井 千晴(murai-chiharu)" userId="2cc1077d-cd71-47f2-8603-69e332560407" providerId="ADAL" clId="{026D1AD0-93B4-4B36-B106-C05C728104C5}" dt="2023-06-13T09:01:00.977" v="1533"/>
        <pc:sldMkLst>
          <pc:docMk/>
          <pc:sldMk cId="132773338" sldId="262"/>
        </pc:sldMkLst>
        <pc:spChg chg="mod">
          <ac:chgData name="村井 千晴(murai-chiharu)" userId="2cc1077d-cd71-47f2-8603-69e332560407" providerId="ADAL" clId="{026D1AD0-93B4-4B36-B106-C05C728104C5}" dt="2023-06-13T08:35:07.671" v="262" actId="2711"/>
          <ac:spMkLst>
            <pc:docMk/>
            <pc:sldMk cId="132773338" sldId="262"/>
            <ac:spMk id="2" creationId="{1549504C-B983-D9E8-F31D-8CC7D3C12CA8}"/>
          </ac:spMkLst>
        </pc:spChg>
        <pc:spChg chg="mod">
          <ac:chgData name="村井 千晴(murai-chiharu)" userId="2cc1077d-cd71-47f2-8603-69e332560407" providerId="ADAL" clId="{026D1AD0-93B4-4B36-B106-C05C728104C5}" dt="2023-06-13T08:43:07.648" v="945" actId="14100"/>
          <ac:spMkLst>
            <pc:docMk/>
            <pc:sldMk cId="132773338" sldId="262"/>
            <ac:spMk id="3" creationId="{F48C9AFB-1968-49C9-C39C-3288753D7AAA}"/>
          </ac:spMkLst>
        </pc:spChg>
      </pc:sldChg>
      <pc:sldChg chg="modSp new mod">
        <pc:chgData name="村井 千晴(murai-chiharu)" userId="2cc1077d-cd71-47f2-8603-69e332560407" providerId="ADAL" clId="{026D1AD0-93B4-4B36-B106-C05C728104C5}" dt="2023-06-13T08:59:22.376" v="1531"/>
        <pc:sldMkLst>
          <pc:docMk/>
          <pc:sldMk cId="556150409" sldId="263"/>
        </pc:sldMkLst>
        <pc:spChg chg="mod">
          <ac:chgData name="村井 千晴(murai-chiharu)" userId="2cc1077d-cd71-47f2-8603-69e332560407" providerId="ADAL" clId="{026D1AD0-93B4-4B36-B106-C05C728104C5}" dt="2023-06-13T08:56:25.585" v="1369" actId="2711"/>
          <ac:spMkLst>
            <pc:docMk/>
            <pc:sldMk cId="556150409" sldId="263"/>
            <ac:spMk id="2" creationId="{790AA43B-A005-36F8-C582-3C07E67DD9CF}"/>
          </ac:spMkLst>
        </pc:spChg>
        <pc:spChg chg="mod">
          <ac:chgData name="村井 千晴(murai-chiharu)" userId="2cc1077d-cd71-47f2-8603-69e332560407" providerId="ADAL" clId="{026D1AD0-93B4-4B36-B106-C05C728104C5}" dt="2023-06-13T08:59:22.376" v="1531"/>
          <ac:spMkLst>
            <pc:docMk/>
            <pc:sldMk cId="556150409" sldId="263"/>
            <ac:spMk id="3" creationId="{61A5FE03-A187-EC72-AED2-159C40F6BB77}"/>
          </ac:spMkLst>
        </pc:spChg>
      </pc:sldChg>
      <pc:sldChg chg="new">
        <pc:chgData name="村井 千晴(murai-chiharu)" userId="2cc1077d-cd71-47f2-8603-69e332560407" providerId="ADAL" clId="{026D1AD0-93B4-4B36-B106-C05C728104C5}" dt="2023-06-13T09:02:29.866" v="1537" actId="680"/>
        <pc:sldMkLst>
          <pc:docMk/>
          <pc:sldMk cId="841127428" sldId="264"/>
        </pc:sldMkLst>
      </pc:sldChg>
    </pc:docChg>
  </pc:docChgLst>
  <pc:docChgLst>
    <pc:chgData name="村井 千晴(murai-chiharu)" userId="2cc1077d-cd71-47f2-8603-69e332560407" providerId="ADAL" clId="{14B3B564-BD6F-4EFE-9785-A932B71FAAE9}"/>
    <pc:docChg chg="undo custSel addSld delSld modSld sldOrd">
      <pc:chgData name="村井 千晴(murai-chiharu)" userId="2cc1077d-cd71-47f2-8603-69e332560407" providerId="ADAL" clId="{14B3B564-BD6F-4EFE-9785-A932B71FAAE9}" dt="2023-06-21T09:52:57.139" v="1362"/>
      <pc:docMkLst>
        <pc:docMk/>
      </pc:docMkLst>
      <pc:sldChg chg="del ord">
        <pc:chgData name="村井 千晴(murai-chiharu)" userId="2cc1077d-cd71-47f2-8603-69e332560407" providerId="ADAL" clId="{14B3B564-BD6F-4EFE-9785-A932B71FAAE9}" dt="2023-06-21T09:46:03.933" v="1299" actId="2696"/>
        <pc:sldMkLst>
          <pc:docMk/>
          <pc:sldMk cId="3337513986" sldId="260"/>
        </pc:sldMkLst>
      </pc:sldChg>
      <pc:sldChg chg="modSp mod">
        <pc:chgData name="村井 千晴(murai-chiharu)" userId="2cc1077d-cd71-47f2-8603-69e332560407" providerId="ADAL" clId="{14B3B564-BD6F-4EFE-9785-A932B71FAAE9}" dt="2023-06-21T09:02:56.196" v="1191"/>
        <pc:sldMkLst>
          <pc:docMk/>
          <pc:sldMk cId="1613174214" sldId="261"/>
        </pc:sldMkLst>
        <pc:spChg chg="mod">
          <ac:chgData name="村井 千晴(murai-chiharu)" userId="2cc1077d-cd71-47f2-8603-69e332560407" providerId="ADAL" clId="{14B3B564-BD6F-4EFE-9785-A932B71FAAE9}" dt="2023-06-21T09:02:56.196" v="1191"/>
          <ac:spMkLst>
            <pc:docMk/>
            <pc:sldMk cId="1613174214" sldId="261"/>
            <ac:spMk id="2" creationId="{0273D3B4-2EAA-421D-D71C-623908D72903}"/>
          </ac:spMkLst>
        </pc:spChg>
      </pc:sldChg>
      <pc:sldChg chg="modSp mod">
        <pc:chgData name="村井 千晴(murai-chiharu)" userId="2cc1077d-cd71-47f2-8603-69e332560407" providerId="ADAL" clId="{14B3B564-BD6F-4EFE-9785-A932B71FAAE9}" dt="2023-06-21T09:24:05.199" v="1228" actId="14734"/>
        <pc:sldMkLst>
          <pc:docMk/>
          <pc:sldMk cId="1276583560" sldId="462"/>
        </pc:sldMkLst>
        <pc:graphicFrameChg chg="modGraphic">
          <ac:chgData name="村井 千晴(murai-chiharu)" userId="2cc1077d-cd71-47f2-8603-69e332560407" providerId="ADAL" clId="{14B3B564-BD6F-4EFE-9785-A932B71FAAE9}" dt="2023-06-21T09:24:05.199" v="1228" actId="14734"/>
          <ac:graphicFrameMkLst>
            <pc:docMk/>
            <pc:sldMk cId="1276583560" sldId="462"/>
            <ac:graphicFrameMk id="20" creationId="{00000000-0000-0000-0000-000000000000}"/>
          </ac:graphicFrameMkLst>
        </pc:graphicFrameChg>
      </pc:sldChg>
      <pc:sldChg chg="ord">
        <pc:chgData name="村井 千晴(murai-chiharu)" userId="2cc1077d-cd71-47f2-8603-69e332560407" providerId="ADAL" clId="{14B3B564-BD6F-4EFE-9785-A932B71FAAE9}" dt="2023-06-21T09:31:27.194" v="1230"/>
        <pc:sldMkLst>
          <pc:docMk/>
          <pc:sldMk cId="442937201" sldId="464"/>
        </pc:sldMkLst>
      </pc:sldChg>
      <pc:sldChg chg="modSp mod">
        <pc:chgData name="村井 千晴(murai-chiharu)" userId="2cc1077d-cd71-47f2-8603-69e332560407" providerId="ADAL" clId="{14B3B564-BD6F-4EFE-9785-A932B71FAAE9}" dt="2023-06-21T09:21:28.878" v="1224" actId="1076"/>
        <pc:sldMkLst>
          <pc:docMk/>
          <pc:sldMk cId="976893043" sldId="467"/>
        </pc:sldMkLst>
        <pc:spChg chg="mod">
          <ac:chgData name="村井 千晴(murai-chiharu)" userId="2cc1077d-cd71-47f2-8603-69e332560407" providerId="ADAL" clId="{14B3B564-BD6F-4EFE-9785-A932B71FAAE9}" dt="2023-06-21T09:21:28.878" v="1224" actId="1076"/>
          <ac:spMkLst>
            <pc:docMk/>
            <pc:sldMk cId="976893043" sldId="467"/>
            <ac:spMk id="13" creationId="{00000000-0000-0000-0000-000000000000}"/>
          </ac:spMkLst>
        </pc:spChg>
        <pc:spChg chg="mod">
          <ac:chgData name="村井 千晴(murai-chiharu)" userId="2cc1077d-cd71-47f2-8603-69e332560407" providerId="ADAL" clId="{14B3B564-BD6F-4EFE-9785-A932B71FAAE9}" dt="2023-06-21T09:19:06.075" v="1194" actId="1076"/>
          <ac:spMkLst>
            <pc:docMk/>
            <pc:sldMk cId="976893043" sldId="467"/>
            <ac:spMk id="15" creationId="{00000000-0000-0000-0000-000000000000}"/>
          </ac:spMkLst>
        </pc:spChg>
        <pc:spChg chg="mod">
          <ac:chgData name="村井 千晴(murai-chiharu)" userId="2cc1077d-cd71-47f2-8603-69e332560407" providerId="ADAL" clId="{14B3B564-BD6F-4EFE-9785-A932B71FAAE9}" dt="2023-06-21T09:19:26.570" v="1195" actId="1076"/>
          <ac:spMkLst>
            <pc:docMk/>
            <pc:sldMk cId="976893043" sldId="467"/>
            <ac:spMk id="24" creationId="{00000000-0000-0000-0000-000000000000}"/>
          </ac:spMkLst>
        </pc:spChg>
        <pc:graphicFrameChg chg="mod modGraphic">
          <ac:chgData name="村井 千晴(murai-chiharu)" userId="2cc1077d-cd71-47f2-8603-69e332560407" providerId="ADAL" clId="{14B3B564-BD6F-4EFE-9785-A932B71FAAE9}" dt="2023-06-21T09:21:19.891" v="1222" actId="255"/>
          <ac:graphicFrameMkLst>
            <pc:docMk/>
            <pc:sldMk cId="976893043" sldId="467"/>
            <ac:graphicFrameMk id="16" creationId="{00000000-0000-0000-0000-000000000000}"/>
          </ac:graphicFrameMkLst>
        </pc:graphicFrameChg>
      </pc:sldChg>
      <pc:sldChg chg="delSp modSp mod ord">
        <pc:chgData name="村井 千晴(murai-chiharu)" userId="2cc1077d-cd71-47f2-8603-69e332560407" providerId="ADAL" clId="{14B3B564-BD6F-4EFE-9785-A932B71FAAE9}" dt="2023-06-21T09:32:18.683" v="1240"/>
        <pc:sldMkLst>
          <pc:docMk/>
          <pc:sldMk cId="2296465056" sldId="471"/>
        </pc:sldMkLst>
        <pc:spChg chg="mod">
          <ac:chgData name="村井 千晴(murai-chiharu)" userId="2cc1077d-cd71-47f2-8603-69e332560407" providerId="ADAL" clId="{14B3B564-BD6F-4EFE-9785-A932B71FAAE9}" dt="2023-06-21T06:28:41.856" v="38" actId="6549"/>
          <ac:spMkLst>
            <pc:docMk/>
            <pc:sldMk cId="2296465056" sldId="471"/>
            <ac:spMk id="7" creationId="{00000000-0000-0000-0000-000000000000}"/>
          </ac:spMkLst>
        </pc:spChg>
        <pc:spChg chg="mod">
          <ac:chgData name="村井 千晴(murai-chiharu)" userId="2cc1077d-cd71-47f2-8603-69e332560407" providerId="ADAL" clId="{14B3B564-BD6F-4EFE-9785-A932B71FAAE9}" dt="2023-06-21T06:29:30.849" v="47" actId="1076"/>
          <ac:spMkLst>
            <pc:docMk/>
            <pc:sldMk cId="2296465056" sldId="471"/>
            <ac:spMk id="13" creationId="{00000000-0000-0000-0000-000000000000}"/>
          </ac:spMkLst>
        </pc:spChg>
        <pc:spChg chg="del">
          <ac:chgData name="村井 千晴(murai-chiharu)" userId="2cc1077d-cd71-47f2-8603-69e332560407" providerId="ADAL" clId="{14B3B564-BD6F-4EFE-9785-A932B71FAAE9}" dt="2023-06-21T06:29:13.804" v="42" actId="21"/>
          <ac:spMkLst>
            <pc:docMk/>
            <pc:sldMk cId="2296465056" sldId="471"/>
            <ac:spMk id="16" creationId="{00000000-0000-0000-0000-000000000000}"/>
          </ac:spMkLst>
        </pc:spChg>
        <pc:spChg chg="del">
          <ac:chgData name="村井 千晴(murai-chiharu)" userId="2cc1077d-cd71-47f2-8603-69e332560407" providerId="ADAL" clId="{14B3B564-BD6F-4EFE-9785-A932B71FAAE9}" dt="2023-06-21T06:29:42.623" v="48" actId="21"/>
          <ac:spMkLst>
            <pc:docMk/>
            <pc:sldMk cId="2296465056" sldId="471"/>
            <ac:spMk id="18" creationId="{00000000-0000-0000-0000-000000000000}"/>
          </ac:spMkLst>
        </pc:spChg>
        <pc:spChg chg="mod">
          <ac:chgData name="村井 千晴(murai-chiharu)" userId="2cc1077d-cd71-47f2-8603-69e332560407" providerId="ADAL" clId="{14B3B564-BD6F-4EFE-9785-A932B71FAAE9}" dt="2023-06-21T06:28:59.675" v="40" actId="20577"/>
          <ac:spMkLst>
            <pc:docMk/>
            <pc:sldMk cId="2296465056" sldId="471"/>
            <ac:spMk id="24" creationId="{00000000-0000-0000-0000-000000000000}"/>
          </ac:spMkLst>
        </pc:spChg>
        <pc:graphicFrameChg chg="mod modGraphic">
          <ac:chgData name="村井 千晴(murai-chiharu)" userId="2cc1077d-cd71-47f2-8603-69e332560407" providerId="ADAL" clId="{14B3B564-BD6F-4EFE-9785-A932B71FAAE9}" dt="2023-06-21T06:29:19.999" v="45" actId="14100"/>
          <ac:graphicFrameMkLst>
            <pc:docMk/>
            <pc:sldMk cId="2296465056" sldId="471"/>
            <ac:graphicFrameMk id="17" creationId="{00000000-0000-0000-0000-000000000000}"/>
          </ac:graphicFrameMkLst>
        </pc:graphicFrameChg>
      </pc:sldChg>
      <pc:sldChg chg="ord">
        <pc:chgData name="村井 千晴(murai-chiharu)" userId="2cc1077d-cd71-47f2-8603-69e332560407" providerId="ADAL" clId="{14B3B564-BD6F-4EFE-9785-A932B71FAAE9}" dt="2023-06-21T09:31:37.699" v="1232"/>
        <pc:sldMkLst>
          <pc:docMk/>
          <pc:sldMk cId="561467265" sldId="472"/>
        </pc:sldMkLst>
      </pc:sldChg>
      <pc:sldChg chg="ord">
        <pc:chgData name="村井 千晴(murai-chiharu)" userId="2cc1077d-cd71-47f2-8603-69e332560407" providerId="ADAL" clId="{14B3B564-BD6F-4EFE-9785-A932B71FAAE9}" dt="2023-06-21T09:33:56.550" v="1244"/>
        <pc:sldMkLst>
          <pc:docMk/>
          <pc:sldMk cId="799974672" sldId="475"/>
        </pc:sldMkLst>
      </pc:sldChg>
      <pc:sldChg chg="ord">
        <pc:chgData name="村井 千晴(murai-chiharu)" userId="2cc1077d-cd71-47f2-8603-69e332560407" providerId="ADAL" clId="{14B3B564-BD6F-4EFE-9785-A932B71FAAE9}" dt="2023-06-21T09:32:29.129" v="1242"/>
        <pc:sldMkLst>
          <pc:docMk/>
          <pc:sldMk cId="2396983011" sldId="476"/>
        </pc:sldMkLst>
      </pc:sldChg>
      <pc:sldChg chg="ord">
        <pc:chgData name="村井 千晴(murai-chiharu)" userId="2cc1077d-cd71-47f2-8603-69e332560407" providerId="ADAL" clId="{14B3B564-BD6F-4EFE-9785-A932B71FAAE9}" dt="2023-06-21T09:32:05.579" v="1236"/>
        <pc:sldMkLst>
          <pc:docMk/>
          <pc:sldMk cId="3858638855" sldId="478"/>
        </pc:sldMkLst>
      </pc:sldChg>
      <pc:sldChg chg="modSp mod">
        <pc:chgData name="村井 千晴(murai-chiharu)" userId="2cc1077d-cd71-47f2-8603-69e332560407" providerId="ADAL" clId="{14B3B564-BD6F-4EFE-9785-A932B71FAAE9}" dt="2023-06-21T08:52:15.625" v="1185" actId="20577"/>
        <pc:sldMkLst>
          <pc:docMk/>
          <pc:sldMk cId="929834476" sldId="479"/>
        </pc:sldMkLst>
        <pc:spChg chg="mod">
          <ac:chgData name="村井 千晴(murai-chiharu)" userId="2cc1077d-cd71-47f2-8603-69e332560407" providerId="ADAL" clId="{14B3B564-BD6F-4EFE-9785-A932B71FAAE9}" dt="2023-06-21T08:52:15.625" v="1185" actId="20577"/>
          <ac:spMkLst>
            <pc:docMk/>
            <pc:sldMk cId="929834476" sldId="479"/>
            <ac:spMk id="3" creationId="{0C63CCD8-1117-CD18-610D-883A6003CC57}"/>
          </ac:spMkLst>
        </pc:spChg>
      </pc:sldChg>
      <pc:sldChg chg="modSp mod">
        <pc:chgData name="村井 千晴(murai-chiharu)" userId="2cc1077d-cd71-47f2-8603-69e332560407" providerId="ADAL" clId="{14B3B564-BD6F-4EFE-9785-A932B71FAAE9}" dt="2023-06-21T06:39:41.386" v="168" actId="20577"/>
        <pc:sldMkLst>
          <pc:docMk/>
          <pc:sldMk cId="3019131615" sldId="480"/>
        </pc:sldMkLst>
        <pc:spChg chg="mod">
          <ac:chgData name="村井 千晴(murai-chiharu)" userId="2cc1077d-cd71-47f2-8603-69e332560407" providerId="ADAL" clId="{14B3B564-BD6F-4EFE-9785-A932B71FAAE9}" dt="2023-06-21T06:39:41.386" v="168" actId="20577"/>
          <ac:spMkLst>
            <pc:docMk/>
            <pc:sldMk cId="3019131615" sldId="480"/>
            <ac:spMk id="2" creationId="{9B97AA10-F915-8278-305B-3DD2150B4D71}"/>
          </ac:spMkLst>
        </pc:spChg>
      </pc:sldChg>
      <pc:sldChg chg="ord">
        <pc:chgData name="村井 千晴(murai-chiharu)" userId="2cc1077d-cd71-47f2-8603-69e332560407" providerId="ADAL" clId="{14B3B564-BD6F-4EFE-9785-A932B71FAAE9}" dt="2023-06-21T09:52:57.139" v="1362"/>
        <pc:sldMkLst>
          <pc:docMk/>
          <pc:sldMk cId="806248949" sldId="482"/>
        </pc:sldMkLst>
      </pc:sldChg>
      <pc:sldChg chg="ord">
        <pc:chgData name="村井 千晴(murai-chiharu)" userId="2cc1077d-cd71-47f2-8603-69e332560407" providerId="ADAL" clId="{14B3B564-BD6F-4EFE-9785-A932B71FAAE9}" dt="2023-06-21T09:52:57.139" v="1362"/>
        <pc:sldMkLst>
          <pc:docMk/>
          <pc:sldMk cId="3785740311" sldId="483"/>
        </pc:sldMkLst>
      </pc:sldChg>
      <pc:sldChg chg="addSp delSp modSp mod">
        <pc:chgData name="村井 千晴(murai-chiharu)" userId="2cc1077d-cd71-47f2-8603-69e332560407" providerId="ADAL" clId="{14B3B564-BD6F-4EFE-9785-A932B71FAAE9}" dt="2023-06-21T08:31:32.761" v="1144" actId="1076"/>
        <pc:sldMkLst>
          <pc:docMk/>
          <pc:sldMk cId="419012682" sldId="484"/>
        </pc:sldMkLst>
        <pc:spChg chg="add del mod">
          <ac:chgData name="村井 千晴(murai-chiharu)" userId="2cc1077d-cd71-47f2-8603-69e332560407" providerId="ADAL" clId="{14B3B564-BD6F-4EFE-9785-A932B71FAAE9}" dt="2023-06-21T08:27:49.918" v="1140" actId="14100"/>
          <ac:spMkLst>
            <pc:docMk/>
            <pc:sldMk cId="419012682" sldId="484"/>
            <ac:spMk id="2" creationId="{00000000-0000-0000-0000-000000000000}"/>
          </ac:spMkLst>
        </pc:spChg>
        <pc:spChg chg="mod">
          <ac:chgData name="村井 千晴(murai-chiharu)" userId="2cc1077d-cd71-47f2-8603-69e332560407" providerId="ADAL" clId="{14B3B564-BD6F-4EFE-9785-A932B71FAAE9}" dt="2023-06-21T08:23:11.698" v="1067" actId="1076"/>
          <ac:spMkLst>
            <pc:docMk/>
            <pc:sldMk cId="419012682" sldId="484"/>
            <ac:spMk id="11" creationId="{00000000-0000-0000-0000-000000000000}"/>
          </ac:spMkLst>
        </pc:spChg>
        <pc:spChg chg="mod">
          <ac:chgData name="村井 千晴(murai-chiharu)" userId="2cc1077d-cd71-47f2-8603-69e332560407" providerId="ADAL" clId="{14B3B564-BD6F-4EFE-9785-A932B71FAAE9}" dt="2023-06-21T08:23:20.763" v="1069" actId="1076"/>
          <ac:spMkLst>
            <pc:docMk/>
            <pc:sldMk cId="419012682" sldId="484"/>
            <ac:spMk id="12" creationId="{00000000-0000-0000-0000-000000000000}"/>
          </ac:spMkLst>
        </pc:spChg>
        <pc:spChg chg="mod">
          <ac:chgData name="村井 千晴(murai-chiharu)" userId="2cc1077d-cd71-47f2-8603-69e332560407" providerId="ADAL" clId="{14B3B564-BD6F-4EFE-9785-A932B71FAAE9}" dt="2023-06-21T08:26:04.403" v="1097" actId="1076"/>
          <ac:spMkLst>
            <pc:docMk/>
            <pc:sldMk cId="419012682" sldId="484"/>
            <ac:spMk id="13" creationId="{00000000-0000-0000-0000-000000000000}"/>
          </ac:spMkLst>
        </pc:spChg>
        <pc:spChg chg="mod">
          <ac:chgData name="村井 千晴(murai-chiharu)" userId="2cc1077d-cd71-47f2-8603-69e332560407" providerId="ADAL" clId="{14B3B564-BD6F-4EFE-9785-A932B71FAAE9}" dt="2023-06-21T08:23:16.589" v="1068" actId="1076"/>
          <ac:spMkLst>
            <pc:docMk/>
            <pc:sldMk cId="419012682" sldId="484"/>
            <ac:spMk id="15" creationId="{00000000-0000-0000-0000-000000000000}"/>
          </ac:spMkLst>
        </pc:spChg>
        <pc:spChg chg="mod">
          <ac:chgData name="村井 千晴(murai-chiharu)" userId="2cc1077d-cd71-47f2-8603-69e332560407" providerId="ADAL" clId="{14B3B564-BD6F-4EFE-9785-A932B71FAAE9}" dt="2023-06-21T08:23:00.780" v="1064" actId="1076"/>
          <ac:spMkLst>
            <pc:docMk/>
            <pc:sldMk cId="419012682" sldId="484"/>
            <ac:spMk id="17" creationId="{00000000-0000-0000-0000-000000000000}"/>
          </ac:spMkLst>
        </pc:spChg>
        <pc:spChg chg="mod">
          <ac:chgData name="村井 千晴(murai-chiharu)" userId="2cc1077d-cd71-47f2-8603-69e332560407" providerId="ADAL" clId="{14B3B564-BD6F-4EFE-9785-A932B71FAAE9}" dt="2023-06-21T08:23:05.470" v="1065" actId="1076"/>
          <ac:spMkLst>
            <pc:docMk/>
            <pc:sldMk cId="419012682" sldId="484"/>
            <ac:spMk id="25" creationId="{00000000-0000-0000-0000-000000000000}"/>
          </ac:spMkLst>
        </pc:spChg>
        <pc:spChg chg="mod">
          <ac:chgData name="村井 千晴(murai-chiharu)" userId="2cc1077d-cd71-47f2-8603-69e332560407" providerId="ADAL" clId="{14B3B564-BD6F-4EFE-9785-A932B71FAAE9}" dt="2023-06-21T08:26:18.675" v="1099" actId="14100"/>
          <ac:spMkLst>
            <pc:docMk/>
            <pc:sldMk cId="419012682" sldId="484"/>
            <ac:spMk id="34" creationId="{00000000-0000-0000-0000-000000000000}"/>
          </ac:spMkLst>
        </pc:spChg>
        <pc:spChg chg="mod">
          <ac:chgData name="村井 千晴(murai-chiharu)" userId="2cc1077d-cd71-47f2-8603-69e332560407" providerId="ADAL" clId="{14B3B564-BD6F-4EFE-9785-A932B71FAAE9}" dt="2023-06-21T08:31:28.891" v="1143" actId="1076"/>
          <ac:spMkLst>
            <pc:docMk/>
            <pc:sldMk cId="419012682" sldId="484"/>
            <ac:spMk id="35" creationId="{00000000-0000-0000-0000-000000000000}"/>
          </ac:spMkLst>
        </pc:spChg>
        <pc:spChg chg="mod">
          <ac:chgData name="村井 千晴(murai-chiharu)" userId="2cc1077d-cd71-47f2-8603-69e332560407" providerId="ADAL" clId="{14B3B564-BD6F-4EFE-9785-A932B71FAAE9}" dt="2023-06-21T08:31:32.761" v="1144" actId="1076"/>
          <ac:spMkLst>
            <pc:docMk/>
            <pc:sldMk cId="419012682" sldId="484"/>
            <ac:spMk id="36" creationId="{00000000-0000-0000-0000-000000000000}"/>
          </ac:spMkLst>
        </pc:spChg>
        <pc:spChg chg="mod">
          <ac:chgData name="村井 千晴(murai-chiharu)" userId="2cc1077d-cd71-47f2-8603-69e332560407" providerId="ADAL" clId="{14B3B564-BD6F-4EFE-9785-A932B71FAAE9}" dt="2023-06-21T08:23:23.730" v="1070" actId="1076"/>
          <ac:spMkLst>
            <pc:docMk/>
            <pc:sldMk cId="419012682" sldId="484"/>
            <ac:spMk id="37" creationId="{00000000-0000-0000-0000-000000000000}"/>
          </ac:spMkLst>
        </pc:spChg>
        <pc:spChg chg="mod">
          <ac:chgData name="村井 千晴(murai-chiharu)" userId="2cc1077d-cd71-47f2-8603-69e332560407" providerId="ADAL" clId="{14B3B564-BD6F-4EFE-9785-A932B71FAAE9}" dt="2023-06-21T08:24:07.531" v="1078" actId="1076"/>
          <ac:spMkLst>
            <pc:docMk/>
            <pc:sldMk cId="419012682" sldId="484"/>
            <ac:spMk id="38" creationId="{00000000-0000-0000-0000-000000000000}"/>
          </ac:spMkLst>
        </pc:spChg>
        <pc:spChg chg="mod">
          <ac:chgData name="村井 千晴(murai-chiharu)" userId="2cc1077d-cd71-47f2-8603-69e332560407" providerId="ADAL" clId="{14B3B564-BD6F-4EFE-9785-A932B71FAAE9}" dt="2023-06-21T08:24:12.308" v="1079" actId="1076"/>
          <ac:spMkLst>
            <pc:docMk/>
            <pc:sldMk cId="419012682" sldId="484"/>
            <ac:spMk id="39" creationId="{00000000-0000-0000-0000-000000000000}"/>
          </ac:spMkLst>
        </pc:spChg>
        <pc:picChg chg="mod">
          <ac:chgData name="村井 千晴(murai-chiharu)" userId="2cc1077d-cd71-47f2-8603-69e332560407" providerId="ADAL" clId="{14B3B564-BD6F-4EFE-9785-A932B71FAAE9}" dt="2023-06-21T08:23:09.492" v="1066" actId="1076"/>
          <ac:picMkLst>
            <pc:docMk/>
            <pc:sldMk cId="419012682" sldId="484"/>
            <ac:picMk id="22" creationId="{00000000-0000-0000-0000-000000000000}"/>
          </ac:picMkLst>
        </pc:picChg>
        <pc:cxnChg chg="mod">
          <ac:chgData name="村井 千晴(murai-chiharu)" userId="2cc1077d-cd71-47f2-8603-69e332560407" providerId="ADAL" clId="{14B3B564-BD6F-4EFE-9785-A932B71FAAE9}" dt="2023-06-21T08:23:28.307" v="1071" actId="1076"/>
          <ac:cxnSpMkLst>
            <pc:docMk/>
            <pc:sldMk cId="419012682" sldId="484"/>
            <ac:cxnSpMk id="5" creationId="{00000000-0000-0000-0000-000000000000}"/>
          </ac:cxnSpMkLst>
        </pc:cxnChg>
        <pc:cxnChg chg="mod">
          <ac:chgData name="村井 千晴(murai-chiharu)" userId="2cc1077d-cd71-47f2-8603-69e332560407" providerId="ADAL" clId="{14B3B564-BD6F-4EFE-9785-A932B71FAAE9}" dt="2023-06-21T08:23:44.084" v="1074" actId="14100"/>
          <ac:cxnSpMkLst>
            <pc:docMk/>
            <pc:sldMk cId="419012682" sldId="484"/>
            <ac:cxnSpMk id="41" creationId="{00000000-0000-0000-0000-000000000000}"/>
          </ac:cxnSpMkLst>
        </pc:cxnChg>
        <pc:cxnChg chg="mod">
          <ac:chgData name="村井 千晴(murai-chiharu)" userId="2cc1077d-cd71-47f2-8603-69e332560407" providerId="ADAL" clId="{14B3B564-BD6F-4EFE-9785-A932B71FAAE9}" dt="2023-06-21T08:24:01.683" v="1077" actId="14100"/>
          <ac:cxnSpMkLst>
            <pc:docMk/>
            <pc:sldMk cId="419012682" sldId="484"/>
            <ac:cxnSpMk id="43" creationId="{00000000-0000-0000-0000-000000000000}"/>
          </ac:cxnSpMkLst>
        </pc:cxnChg>
        <pc:cxnChg chg="mod">
          <ac:chgData name="村井 千晴(murai-chiharu)" userId="2cc1077d-cd71-47f2-8603-69e332560407" providerId="ADAL" clId="{14B3B564-BD6F-4EFE-9785-A932B71FAAE9}" dt="2023-06-21T08:23:49.330" v="1075" actId="14100"/>
          <ac:cxnSpMkLst>
            <pc:docMk/>
            <pc:sldMk cId="419012682" sldId="484"/>
            <ac:cxnSpMk id="47" creationId="{00000000-0000-0000-0000-000000000000}"/>
          </ac:cxnSpMkLst>
        </pc:cxnChg>
      </pc:sldChg>
      <pc:sldChg chg="ord">
        <pc:chgData name="村井 千晴(murai-chiharu)" userId="2cc1077d-cd71-47f2-8603-69e332560407" providerId="ADAL" clId="{14B3B564-BD6F-4EFE-9785-A932B71FAAE9}" dt="2023-06-21T09:52:57.139" v="1362"/>
        <pc:sldMkLst>
          <pc:docMk/>
          <pc:sldMk cId="2433452286" sldId="485"/>
        </pc:sldMkLst>
      </pc:sldChg>
      <pc:sldChg chg="addSp delSp modSp new mod ord">
        <pc:chgData name="村井 千晴(murai-chiharu)" userId="2cc1077d-cd71-47f2-8603-69e332560407" providerId="ADAL" clId="{14B3B564-BD6F-4EFE-9785-A932B71FAAE9}" dt="2023-06-21T07:21:51.089" v="894" actId="20577"/>
        <pc:sldMkLst>
          <pc:docMk/>
          <pc:sldMk cId="1341089286" sldId="486"/>
        </pc:sldMkLst>
        <pc:spChg chg="mod">
          <ac:chgData name="村井 千晴(murai-chiharu)" userId="2cc1077d-cd71-47f2-8603-69e332560407" providerId="ADAL" clId="{14B3B564-BD6F-4EFE-9785-A932B71FAAE9}" dt="2023-06-21T07:20:07.578" v="866" actId="1076"/>
          <ac:spMkLst>
            <pc:docMk/>
            <pc:sldMk cId="1341089286" sldId="486"/>
            <ac:spMk id="2" creationId="{0D154EEF-F19A-4493-34AB-803E6B5E73AB}"/>
          </ac:spMkLst>
        </pc:spChg>
        <pc:spChg chg="mod">
          <ac:chgData name="村井 千晴(murai-chiharu)" userId="2cc1077d-cd71-47f2-8603-69e332560407" providerId="ADAL" clId="{14B3B564-BD6F-4EFE-9785-A932B71FAAE9}" dt="2023-06-21T07:20:12.945" v="867" actId="14100"/>
          <ac:spMkLst>
            <pc:docMk/>
            <pc:sldMk cId="1341089286" sldId="486"/>
            <ac:spMk id="3" creationId="{F966F6A8-9496-EFE6-8E65-C501140299F1}"/>
          </ac:spMkLst>
        </pc:spChg>
        <pc:spChg chg="add mod">
          <ac:chgData name="村井 千晴(murai-chiharu)" userId="2cc1077d-cd71-47f2-8603-69e332560407" providerId="ADAL" clId="{14B3B564-BD6F-4EFE-9785-A932B71FAAE9}" dt="2023-06-21T06:58:56.203" v="584" actId="1076"/>
          <ac:spMkLst>
            <pc:docMk/>
            <pc:sldMk cId="1341089286" sldId="486"/>
            <ac:spMk id="17" creationId="{F612277F-F56A-E9FC-0F77-DBA952C57817}"/>
          </ac:spMkLst>
        </pc:spChg>
        <pc:spChg chg="add mod">
          <ac:chgData name="村井 千晴(murai-chiharu)" userId="2cc1077d-cd71-47f2-8603-69e332560407" providerId="ADAL" clId="{14B3B564-BD6F-4EFE-9785-A932B71FAAE9}" dt="2023-06-21T06:58:49.163" v="582" actId="1076"/>
          <ac:spMkLst>
            <pc:docMk/>
            <pc:sldMk cId="1341089286" sldId="486"/>
            <ac:spMk id="18" creationId="{FF78E20A-6BBD-22F9-463F-14D3822061CC}"/>
          </ac:spMkLst>
        </pc:spChg>
        <pc:spChg chg="add mod">
          <ac:chgData name="村井 千晴(murai-chiharu)" userId="2cc1077d-cd71-47f2-8603-69e332560407" providerId="ADAL" clId="{14B3B564-BD6F-4EFE-9785-A932B71FAAE9}" dt="2023-06-21T06:56:57.103" v="567" actId="255"/>
          <ac:spMkLst>
            <pc:docMk/>
            <pc:sldMk cId="1341089286" sldId="486"/>
            <ac:spMk id="19" creationId="{44377CA9-B953-768B-F2A2-E767DBA6C5EB}"/>
          </ac:spMkLst>
        </pc:spChg>
        <pc:spChg chg="add mod">
          <ac:chgData name="村井 千晴(murai-chiharu)" userId="2cc1077d-cd71-47f2-8603-69e332560407" providerId="ADAL" clId="{14B3B564-BD6F-4EFE-9785-A932B71FAAE9}" dt="2023-06-21T06:54:31.904" v="540" actId="1076"/>
          <ac:spMkLst>
            <pc:docMk/>
            <pc:sldMk cId="1341089286" sldId="486"/>
            <ac:spMk id="20" creationId="{20E0D1F6-9DD3-22EB-E7C0-E3E32B38E88A}"/>
          </ac:spMkLst>
        </pc:spChg>
        <pc:spChg chg="add mod">
          <ac:chgData name="村井 千晴(murai-chiharu)" userId="2cc1077d-cd71-47f2-8603-69e332560407" providerId="ADAL" clId="{14B3B564-BD6F-4EFE-9785-A932B71FAAE9}" dt="2023-06-21T06:59:23.389" v="588" actId="1076"/>
          <ac:spMkLst>
            <pc:docMk/>
            <pc:sldMk cId="1341089286" sldId="486"/>
            <ac:spMk id="21" creationId="{1DFEA9B8-FE6F-44CE-94AE-F6203B15FA12}"/>
          </ac:spMkLst>
        </pc:spChg>
        <pc:spChg chg="add mod">
          <ac:chgData name="村井 千晴(murai-chiharu)" userId="2cc1077d-cd71-47f2-8603-69e332560407" providerId="ADAL" clId="{14B3B564-BD6F-4EFE-9785-A932B71FAAE9}" dt="2023-06-21T06:59:42.794" v="592" actId="1076"/>
          <ac:spMkLst>
            <pc:docMk/>
            <pc:sldMk cId="1341089286" sldId="486"/>
            <ac:spMk id="22" creationId="{4C8CE96E-F71B-82A1-1D50-600957489781}"/>
          </ac:spMkLst>
        </pc:spChg>
        <pc:spChg chg="add mod">
          <ac:chgData name="村井 千晴(murai-chiharu)" userId="2cc1077d-cd71-47f2-8603-69e332560407" providerId="ADAL" clId="{14B3B564-BD6F-4EFE-9785-A932B71FAAE9}" dt="2023-06-21T06:58:40.706" v="580" actId="1076"/>
          <ac:spMkLst>
            <pc:docMk/>
            <pc:sldMk cId="1341089286" sldId="486"/>
            <ac:spMk id="23" creationId="{2065B436-AD75-D0A3-A1C5-915385C8F81B}"/>
          </ac:spMkLst>
        </pc:spChg>
        <pc:spChg chg="add mod">
          <ac:chgData name="村井 千晴(murai-chiharu)" userId="2cc1077d-cd71-47f2-8603-69e332560407" providerId="ADAL" clId="{14B3B564-BD6F-4EFE-9785-A932B71FAAE9}" dt="2023-06-21T06:59:16.413" v="586" actId="1076"/>
          <ac:spMkLst>
            <pc:docMk/>
            <pc:sldMk cId="1341089286" sldId="486"/>
            <ac:spMk id="24" creationId="{AC8D6FFB-8A1B-E7A5-2045-2FD091669D6C}"/>
          </ac:spMkLst>
        </pc:spChg>
        <pc:spChg chg="add mod">
          <ac:chgData name="村井 千晴(murai-chiharu)" userId="2cc1077d-cd71-47f2-8603-69e332560407" providerId="ADAL" clId="{14B3B564-BD6F-4EFE-9785-A932B71FAAE9}" dt="2023-06-21T06:59:38.630" v="591" actId="1076"/>
          <ac:spMkLst>
            <pc:docMk/>
            <pc:sldMk cId="1341089286" sldId="486"/>
            <ac:spMk id="25" creationId="{EF5696BB-95D4-7162-16E2-EC7098B9E65F}"/>
          </ac:spMkLst>
        </pc:spChg>
        <pc:spChg chg="add mod">
          <ac:chgData name="村井 千晴(murai-chiharu)" userId="2cc1077d-cd71-47f2-8603-69e332560407" providerId="ADAL" clId="{14B3B564-BD6F-4EFE-9785-A932B71FAAE9}" dt="2023-06-21T07:00:08.055" v="595" actId="1076"/>
          <ac:spMkLst>
            <pc:docMk/>
            <pc:sldMk cId="1341089286" sldId="486"/>
            <ac:spMk id="26" creationId="{748C1779-4994-8275-B208-676A31934CD4}"/>
          </ac:spMkLst>
        </pc:spChg>
        <pc:spChg chg="add mod">
          <ac:chgData name="村井 千晴(murai-chiharu)" userId="2cc1077d-cd71-47f2-8603-69e332560407" providerId="ADAL" clId="{14B3B564-BD6F-4EFE-9785-A932B71FAAE9}" dt="2023-06-21T07:03:10.055" v="708" actId="1076"/>
          <ac:spMkLst>
            <pc:docMk/>
            <pc:sldMk cId="1341089286" sldId="486"/>
            <ac:spMk id="27" creationId="{6F281873-3BD0-DCD4-0E6A-8A7CBB6B760C}"/>
          </ac:spMkLst>
        </pc:spChg>
        <pc:spChg chg="add mod">
          <ac:chgData name="村井 千晴(murai-chiharu)" userId="2cc1077d-cd71-47f2-8603-69e332560407" providerId="ADAL" clId="{14B3B564-BD6F-4EFE-9785-A932B71FAAE9}" dt="2023-06-21T07:00:55.457" v="625" actId="1076"/>
          <ac:spMkLst>
            <pc:docMk/>
            <pc:sldMk cId="1341089286" sldId="486"/>
            <ac:spMk id="28" creationId="{4C4E402E-E51F-5653-5148-9671036E9BFF}"/>
          </ac:spMkLst>
        </pc:spChg>
        <pc:spChg chg="add mod">
          <ac:chgData name="村井 千晴(murai-chiharu)" userId="2cc1077d-cd71-47f2-8603-69e332560407" providerId="ADAL" clId="{14B3B564-BD6F-4EFE-9785-A932B71FAAE9}" dt="2023-06-21T07:03:06.679" v="707" actId="1076"/>
          <ac:spMkLst>
            <pc:docMk/>
            <pc:sldMk cId="1341089286" sldId="486"/>
            <ac:spMk id="29" creationId="{DEDF28C0-C676-1B87-ED09-E408200C554F}"/>
          </ac:spMkLst>
        </pc:spChg>
        <pc:spChg chg="add mod">
          <ac:chgData name="村井 千晴(murai-chiharu)" userId="2cc1077d-cd71-47f2-8603-69e332560407" providerId="ADAL" clId="{14B3B564-BD6F-4EFE-9785-A932B71FAAE9}" dt="2023-06-21T07:02:40.358" v="706" actId="1076"/>
          <ac:spMkLst>
            <pc:docMk/>
            <pc:sldMk cId="1341089286" sldId="486"/>
            <ac:spMk id="30" creationId="{594A0923-D350-DD6A-C86F-3729327D640F}"/>
          </ac:spMkLst>
        </pc:spChg>
        <pc:spChg chg="add mod">
          <ac:chgData name="村井 千晴(murai-chiharu)" userId="2cc1077d-cd71-47f2-8603-69e332560407" providerId="ADAL" clId="{14B3B564-BD6F-4EFE-9785-A932B71FAAE9}" dt="2023-06-21T07:21:51.089" v="894" actId="20577"/>
          <ac:spMkLst>
            <pc:docMk/>
            <pc:sldMk cId="1341089286" sldId="486"/>
            <ac:spMk id="31" creationId="{9E04A1DE-D4EB-A840-09C0-E8B054430213}"/>
          </ac:spMkLst>
        </pc:spChg>
        <pc:spChg chg="add mod">
          <ac:chgData name="村井 千晴(murai-chiharu)" userId="2cc1077d-cd71-47f2-8603-69e332560407" providerId="ADAL" clId="{14B3B564-BD6F-4EFE-9785-A932B71FAAE9}" dt="2023-06-21T07:20:33.760" v="869" actId="14100"/>
          <ac:spMkLst>
            <pc:docMk/>
            <pc:sldMk cId="1341089286" sldId="486"/>
            <ac:spMk id="32" creationId="{F7673C10-EB0F-D581-A5C2-0F550A6357C7}"/>
          </ac:spMkLst>
        </pc:spChg>
        <pc:picChg chg="add mod">
          <ac:chgData name="村井 千晴(murai-chiharu)" userId="2cc1077d-cd71-47f2-8603-69e332560407" providerId="ADAL" clId="{14B3B564-BD6F-4EFE-9785-A932B71FAAE9}" dt="2023-06-21T06:58:52.140" v="583" actId="1076"/>
          <ac:picMkLst>
            <pc:docMk/>
            <pc:sldMk cId="1341089286" sldId="486"/>
            <ac:picMk id="6" creationId="{6C43F959-2A6D-4508-FC7E-A0772B5E3F94}"/>
          </ac:picMkLst>
        </pc:picChg>
        <pc:picChg chg="add del mod">
          <ac:chgData name="村井 千晴(murai-chiharu)" userId="2cc1077d-cd71-47f2-8603-69e332560407" providerId="ADAL" clId="{14B3B564-BD6F-4EFE-9785-A932B71FAAE9}" dt="2023-06-21T06:45:55.024" v="250" actId="21"/>
          <ac:picMkLst>
            <pc:docMk/>
            <pc:sldMk cId="1341089286" sldId="486"/>
            <ac:picMk id="8" creationId="{FE006248-2335-2B48-0445-CE7C245C795E}"/>
          </ac:picMkLst>
        </pc:picChg>
        <pc:picChg chg="add mod">
          <ac:chgData name="村井 千晴(murai-chiharu)" userId="2cc1077d-cd71-47f2-8603-69e332560407" providerId="ADAL" clId="{14B3B564-BD6F-4EFE-9785-A932B71FAAE9}" dt="2023-06-21T06:58:43.907" v="581" actId="1076"/>
          <ac:picMkLst>
            <pc:docMk/>
            <pc:sldMk cId="1341089286" sldId="486"/>
            <ac:picMk id="10" creationId="{0CC34FEF-E56D-36E8-F065-001E25886FA8}"/>
          </ac:picMkLst>
        </pc:picChg>
        <pc:picChg chg="add mod">
          <ac:chgData name="村井 千晴(murai-chiharu)" userId="2cc1077d-cd71-47f2-8603-69e332560407" providerId="ADAL" clId="{14B3B564-BD6F-4EFE-9785-A932B71FAAE9}" dt="2023-06-21T06:54:26.823" v="539" actId="1076"/>
          <ac:picMkLst>
            <pc:docMk/>
            <pc:sldMk cId="1341089286" sldId="486"/>
            <ac:picMk id="12" creationId="{A03578AB-2C50-E9D9-FBCE-AE2D063EC500}"/>
          </ac:picMkLst>
        </pc:picChg>
        <pc:picChg chg="add del mod">
          <ac:chgData name="村井 千晴(murai-chiharu)" userId="2cc1077d-cd71-47f2-8603-69e332560407" providerId="ADAL" clId="{14B3B564-BD6F-4EFE-9785-A932B71FAAE9}" dt="2023-06-21T06:47:24.473" v="256" actId="21"/>
          <ac:picMkLst>
            <pc:docMk/>
            <pc:sldMk cId="1341089286" sldId="486"/>
            <ac:picMk id="13" creationId="{E62DADC3-8703-B1B5-945C-87E843AF11DE}"/>
          </ac:picMkLst>
        </pc:picChg>
        <pc:picChg chg="add mod">
          <ac:chgData name="村井 千晴(murai-chiharu)" userId="2cc1077d-cd71-47f2-8603-69e332560407" providerId="ADAL" clId="{14B3B564-BD6F-4EFE-9785-A932B71FAAE9}" dt="2023-06-21T06:55:44.643" v="557" actId="14100"/>
          <ac:picMkLst>
            <pc:docMk/>
            <pc:sldMk cId="1341089286" sldId="486"/>
            <ac:picMk id="14" creationId="{50809922-2686-E963-F57D-D686E2DE5F11}"/>
          </ac:picMkLst>
        </pc:picChg>
        <pc:picChg chg="add mod">
          <ac:chgData name="村井 千晴(murai-chiharu)" userId="2cc1077d-cd71-47f2-8603-69e332560407" providerId="ADAL" clId="{14B3B564-BD6F-4EFE-9785-A932B71FAAE9}" dt="2023-06-21T06:59:26.029" v="589" actId="1076"/>
          <ac:picMkLst>
            <pc:docMk/>
            <pc:sldMk cId="1341089286" sldId="486"/>
            <ac:picMk id="15" creationId="{06712885-7571-38AA-B689-CA9F50C2623F}"/>
          </ac:picMkLst>
        </pc:picChg>
        <pc:picChg chg="add mod">
          <ac:chgData name="村井 千晴(murai-chiharu)" userId="2cc1077d-cd71-47f2-8603-69e332560407" providerId="ADAL" clId="{14B3B564-BD6F-4EFE-9785-A932B71FAAE9}" dt="2023-06-21T06:59:46.424" v="593" actId="1076"/>
          <ac:picMkLst>
            <pc:docMk/>
            <pc:sldMk cId="1341089286" sldId="486"/>
            <ac:picMk id="16" creationId="{54102716-B003-6C4B-F2ED-2166830165A4}"/>
          </ac:picMkLst>
        </pc:picChg>
      </pc:sldChg>
      <pc:sldChg chg="modSp mod">
        <pc:chgData name="村井 千晴(murai-chiharu)" userId="2cc1077d-cd71-47f2-8603-69e332560407" providerId="ADAL" clId="{14B3B564-BD6F-4EFE-9785-A932B71FAAE9}" dt="2023-06-21T09:51:22.151" v="1360" actId="1076"/>
        <pc:sldMkLst>
          <pc:docMk/>
          <pc:sldMk cId="3847512829" sldId="501"/>
        </pc:sldMkLst>
        <pc:picChg chg="mod">
          <ac:chgData name="村井 千晴(murai-chiharu)" userId="2cc1077d-cd71-47f2-8603-69e332560407" providerId="ADAL" clId="{14B3B564-BD6F-4EFE-9785-A932B71FAAE9}" dt="2023-06-21T09:51:22.151" v="1360" actId="1076"/>
          <ac:picMkLst>
            <pc:docMk/>
            <pc:sldMk cId="3847512829" sldId="501"/>
            <ac:picMk id="4" creationId="{00000000-0000-0000-0000-000000000000}"/>
          </ac:picMkLst>
        </pc:picChg>
      </pc:sldChg>
      <pc:sldChg chg="addSp delSp modSp mod ord">
        <pc:chgData name="村井 千晴(murai-chiharu)" userId="2cc1077d-cd71-47f2-8603-69e332560407" providerId="ADAL" clId="{14B3B564-BD6F-4EFE-9785-A932B71FAAE9}" dt="2023-06-21T09:52:57.139" v="1362"/>
        <pc:sldMkLst>
          <pc:docMk/>
          <pc:sldMk cId="930550803" sldId="577"/>
        </pc:sldMkLst>
        <pc:spChg chg="add del mod">
          <ac:chgData name="村井 千晴(murai-chiharu)" userId="2cc1077d-cd71-47f2-8603-69e332560407" providerId="ADAL" clId="{14B3B564-BD6F-4EFE-9785-A932B71FAAE9}" dt="2023-06-21T09:45:44.178" v="1298" actId="14100"/>
          <ac:spMkLst>
            <pc:docMk/>
            <pc:sldMk cId="930550803" sldId="577"/>
            <ac:spMk id="16" creationId="{BCA48FC5-2321-4865-B5FD-52F4BB554A25}"/>
          </ac:spMkLst>
        </pc:spChg>
      </pc:sldChg>
      <pc:sldChg chg="delSp modSp mod ord">
        <pc:chgData name="村井 千晴(murai-chiharu)" userId="2cc1077d-cd71-47f2-8603-69e332560407" providerId="ADAL" clId="{14B3B564-BD6F-4EFE-9785-A932B71FAAE9}" dt="2023-06-21T09:52:57.139" v="1362"/>
        <pc:sldMkLst>
          <pc:docMk/>
          <pc:sldMk cId="900522255" sldId="579"/>
        </pc:sldMkLst>
        <pc:spChg chg="mod">
          <ac:chgData name="村井 千晴(murai-chiharu)" userId="2cc1077d-cd71-47f2-8603-69e332560407" providerId="ADAL" clId="{14B3B564-BD6F-4EFE-9785-A932B71FAAE9}" dt="2023-06-21T09:47:50.275" v="1356" actId="207"/>
          <ac:spMkLst>
            <pc:docMk/>
            <pc:sldMk cId="900522255" sldId="579"/>
            <ac:spMk id="39" creationId="{00000000-0000-0000-0000-000000000000}"/>
          </ac:spMkLst>
        </pc:spChg>
        <pc:spChg chg="del">
          <ac:chgData name="村井 千晴(murai-chiharu)" userId="2cc1077d-cd71-47f2-8603-69e332560407" providerId="ADAL" clId="{14B3B564-BD6F-4EFE-9785-A932B71FAAE9}" dt="2023-06-21T09:46:57.288" v="1302" actId="21"/>
          <ac:spMkLst>
            <pc:docMk/>
            <pc:sldMk cId="900522255" sldId="579"/>
            <ac:spMk id="42" creationId="{00000000-0000-0000-0000-000000000000}"/>
          </ac:spMkLst>
        </pc:spChg>
        <pc:spChg chg="del">
          <ac:chgData name="村井 千晴(murai-chiharu)" userId="2cc1077d-cd71-47f2-8603-69e332560407" providerId="ADAL" clId="{14B3B564-BD6F-4EFE-9785-A932B71FAAE9}" dt="2023-06-21T09:46:42.510" v="1300" actId="21"/>
          <ac:spMkLst>
            <pc:docMk/>
            <pc:sldMk cId="900522255" sldId="579"/>
            <ac:spMk id="50" creationId="{00000000-0000-0000-0000-000000000000}"/>
          </ac:spMkLst>
        </pc:spChg>
      </pc:sldChg>
    </pc:docChg>
  </pc:docChgLst>
  <pc:docChgLst>
    <pc:chgData name="村井 千晴(murai-chiharu)" userId="2cc1077d-cd71-47f2-8603-69e332560407" providerId="ADAL" clId="{BE771ACC-8459-47EF-BC5B-3DED7157201A}"/>
    <pc:docChg chg="undo redo custSel addSld delSld modSld sldOrd">
      <pc:chgData name="村井 千晴(murai-chiharu)" userId="2cc1077d-cd71-47f2-8603-69e332560407" providerId="ADAL" clId="{BE771ACC-8459-47EF-BC5B-3DED7157201A}" dt="2023-06-14T08:14:39.257" v="4091" actId="20577"/>
      <pc:docMkLst>
        <pc:docMk/>
      </pc:docMkLst>
      <pc:sldChg chg="modSp mod">
        <pc:chgData name="村井 千晴(murai-chiharu)" userId="2cc1077d-cd71-47f2-8603-69e332560407" providerId="ADAL" clId="{BE771ACC-8459-47EF-BC5B-3DED7157201A}" dt="2023-06-13T23:41:38.281" v="857" actId="255"/>
        <pc:sldMkLst>
          <pc:docMk/>
          <pc:sldMk cId="330547218" sldId="256"/>
        </pc:sldMkLst>
        <pc:spChg chg="mod">
          <ac:chgData name="村井 千晴(murai-chiharu)" userId="2cc1077d-cd71-47f2-8603-69e332560407" providerId="ADAL" clId="{BE771ACC-8459-47EF-BC5B-3DED7157201A}" dt="2023-06-13T23:41:38.281" v="857" actId="255"/>
          <ac:spMkLst>
            <pc:docMk/>
            <pc:sldMk cId="330547218" sldId="256"/>
            <ac:spMk id="2" creationId="{E86F9F06-26AB-FDBB-5EB1-CDF115C86E72}"/>
          </ac:spMkLst>
        </pc:spChg>
      </pc:sldChg>
      <pc:sldChg chg="modSp del mod modAnim">
        <pc:chgData name="村井 千晴(murai-chiharu)" userId="2cc1077d-cd71-47f2-8603-69e332560407" providerId="ADAL" clId="{BE771ACC-8459-47EF-BC5B-3DED7157201A}" dt="2023-06-14T07:57:22.239" v="3753" actId="2696"/>
        <pc:sldMkLst>
          <pc:docMk/>
          <pc:sldMk cId="4055404097" sldId="257"/>
        </pc:sldMkLst>
        <pc:spChg chg="mod">
          <ac:chgData name="村井 千晴(murai-chiharu)" userId="2cc1077d-cd71-47f2-8603-69e332560407" providerId="ADAL" clId="{BE771ACC-8459-47EF-BC5B-3DED7157201A}" dt="2023-06-14T07:53:44.530" v="3746" actId="14100"/>
          <ac:spMkLst>
            <pc:docMk/>
            <pc:sldMk cId="4055404097" sldId="257"/>
            <ac:spMk id="3" creationId="{EF000AEA-B878-6233-967B-C9090B92BA79}"/>
          </ac:spMkLst>
        </pc:spChg>
      </pc:sldChg>
      <pc:sldChg chg="addSp delSp modSp mod">
        <pc:chgData name="村井 千晴(murai-chiharu)" userId="2cc1077d-cd71-47f2-8603-69e332560407" providerId="ADAL" clId="{BE771ACC-8459-47EF-BC5B-3DED7157201A}" dt="2023-06-14T07:05:18.946" v="3140" actId="1076"/>
        <pc:sldMkLst>
          <pc:docMk/>
          <pc:sldMk cId="2891466978" sldId="258"/>
        </pc:sldMkLst>
        <pc:spChg chg="add del mod">
          <ac:chgData name="村井 千晴(murai-chiharu)" userId="2cc1077d-cd71-47f2-8603-69e332560407" providerId="ADAL" clId="{BE771ACC-8459-47EF-BC5B-3DED7157201A}" dt="2023-06-14T07:05:18.946" v="3140" actId="1076"/>
          <ac:spMkLst>
            <pc:docMk/>
            <pc:sldMk cId="2891466978" sldId="258"/>
            <ac:spMk id="5" creationId="{46F2E50B-DA8F-6D8A-0CD6-C7390C4A9DA9}"/>
          </ac:spMkLst>
        </pc:spChg>
        <pc:spChg chg="mod">
          <ac:chgData name="村井 千晴(murai-chiharu)" userId="2cc1077d-cd71-47f2-8603-69e332560407" providerId="ADAL" clId="{BE771ACC-8459-47EF-BC5B-3DED7157201A}" dt="2023-06-13T23:20:33.001" v="361"/>
          <ac:spMkLst>
            <pc:docMk/>
            <pc:sldMk cId="2891466978" sldId="258"/>
            <ac:spMk id="13" creationId="{CAAB7CC4-34F9-97FA-B8B6-1EEC022B4380}"/>
          </ac:spMkLst>
        </pc:spChg>
        <pc:cxnChg chg="mod">
          <ac:chgData name="村井 千晴(murai-chiharu)" userId="2cc1077d-cd71-47f2-8603-69e332560407" providerId="ADAL" clId="{BE771ACC-8459-47EF-BC5B-3DED7157201A}" dt="2023-06-13T23:15:39.656" v="10" actId="1076"/>
          <ac:cxnSpMkLst>
            <pc:docMk/>
            <pc:sldMk cId="2891466978" sldId="258"/>
            <ac:cxnSpMk id="10" creationId="{738E8162-08C1-550C-5C41-27B4A1693DD0}"/>
          </ac:cxnSpMkLst>
        </pc:cxnChg>
      </pc:sldChg>
      <pc:sldChg chg="modSp mod">
        <pc:chgData name="村井 千晴(murai-chiharu)" userId="2cc1077d-cd71-47f2-8603-69e332560407" providerId="ADAL" clId="{BE771ACC-8459-47EF-BC5B-3DED7157201A}" dt="2023-06-14T08:14:03.333" v="4085" actId="255"/>
        <pc:sldMkLst>
          <pc:docMk/>
          <pc:sldMk cId="3337513986" sldId="260"/>
        </pc:sldMkLst>
        <pc:spChg chg="mod">
          <ac:chgData name="村井 千晴(murai-chiharu)" userId="2cc1077d-cd71-47f2-8603-69e332560407" providerId="ADAL" clId="{BE771ACC-8459-47EF-BC5B-3DED7157201A}" dt="2023-06-14T08:14:03.333" v="4085" actId="255"/>
          <ac:spMkLst>
            <pc:docMk/>
            <pc:sldMk cId="3337513986" sldId="260"/>
            <ac:spMk id="3" creationId="{D6F01975-8A0B-00FF-76E5-998554002CAC}"/>
          </ac:spMkLst>
        </pc:spChg>
      </pc:sldChg>
      <pc:sldChg chg="modSp mod ord">
        <pc:chgData name="村井 千晴(murai-chiharu)" userId="2cc1077d-cd71-47f2-8603-69e332560407" providerId="ADAL" clId="{BE771ACC-8459-47EF-BC5B-3DED7157201A}" dt="2023-06-14T00:49:41.858" v="933"/>
        <pc:sldMkLst>
          <pc:docMk/>
          <pc:sldMk cId="1613174214" sldId="261"/>
        </pc:sldMkLst>
        <pc:spChg chg="mod">
          <ac:chgData name="村井 千晴(murai-chiharu)" userId="2cc1077d-cd71-47f2-8603-69e332560407" providerId="ADAL" clId="{BE771ACC-8459-47EF-BC5B-3DED7157201A}" dt="2023-06-14T00:49:41.858" v="933"/>
          <ac:spMkLst>
            <pc:docMk/>
            <pc:sldMk cId="1613174214" sldId="261"/>
            <ac:spMk id="3" creationId="{FB95AC27-3D8C-817D-B8C1-3DDCF3E39F65}"/>
          </ac:spMkLst>
        </pc:spChg>
      </pc:sldChg>
      <pc:sldChg chg="modSp mod ord">
        <pc:chgData name="村井 千晴(murai-chiharu)" userId="2cc1077d-cd71-47f2-8603-69e332560407" providerId="ADAL" clId="{BE771ACC-8459-47EF-BC5B-3DED7157201A}" dt="2023-06-14T08:14:39.257" v="4091" actId="20577"/>
        <pc:sldMkLst>
          <pc:docMk/>
          <pc:sldMk cId="132773338" sldId="262"/>
        </pc:sldMkLst>
        <pc:spChg chg="mod">
          <ac:chgData name="村井 千晴(murai-chiharu)" userId="2cc1077d-cd71-47f2-8603-69e332560407" providerId="ADAL" clId="{BE771ACC-8459-47EF-BC5B-3DED7157201A}" dt="2023-06-13T23:21:43.263" v="363"/>
          <ac:spMkLst>
            <pc:docMk/>
            <pc:sldMk cId="132773338" sldId="262"/>
            <ac:spMk id="2" creationId="{1549504C-B983-D9E8-F31D-8CC7D3C12CA8}"/>
          </ac:spMkLst>
        </pc:spChg>
        <pc:spChg chg="mod">
          <ac:chgData name="村井 千晴(murai-chiharu)" userId="2cc1077d-cd71-47f2-8603-69e332560407" providerId="ADAL" clId="{BE771ACC-8459-47EF-BC5B-3DED7157201A}" dt="2023-06-14T08:14:39.257" v="4091" actId="20577"/>
          <ac:spMkLst>
            <pc:docMk/>
            <pc:sldMk cId="132773338" sldId="262"/>
            <ac:spMk id="3" creationId="{F48C9AFB-1968-49C9-C39C-3288753D7AAA}"/>
          </ac:spMkLst>
        </pc:spChg>
      </pc:sldChg>
      <pc:sldChg chg="modSp del mod ord">
        <pc:chgData name="村井 千晴(murai-chiharu)" userId="2cc1077d-cd71-47f2-8603-69e332560407" providerId="ADAL" clId="{BE771ACC-8459-47EF-BC5B-3DED7157201A}" dt="2023-06-14T06:20:29.209" v="3019" actId="2696"/>
        <pc:sldMkLst>
          <pc:docMk/>
          <pc:sldMk cId="556150409" sldId="263"/>
        </pc:sldMkLst>
        <pc:spChg chg="mod">
          <ac:chgData name="村井 千晴(murai-chiharu)" userId="2cc1077d-cd71-47f2-8603-69e332560407" providerId="ADAL" clId="{BE771ACC-8459-47EF-BC5B-3DED7157201A}" dt="2023-06-14T00:54:21.967" v="934" actId="255"/>
          <ac:spMkLst>
            <pc:docMk/>
            <pc:sldMk cId="556150409" sldId="263"/>
            <ac:spMk id="3" creationId="{61A5FE03-A187-EC72-AED2-159C40F6BB77}"/>
          </ac:spMkLst>
        </pc:spChg>
      </pc:sldChg>
      <pc:sldChg chg="modSp del mod ord">
        <pc:chgData name="村井 千晴(murai-chiharu)" userId="2cc1077d-cd71-47f2-8603-69e332560407" providerId="ADAL" clId="{BE771ACC-8459-47EF-BC5B-3DED7157201A}" dt="2023-06-14T06:20:38.449" v="3020" actId="2696"/>
        <pc:sldMkLst>
          <pc:docMk/>
          <pc:sldMk cId="841127428" sldId="264"/>
        </pc:sldMkLst>
        <pc:spChg chg="mod">
          <ac:chgData name="村井 千晴(murai-chiharu)" userId="2cc1077d-cd71-47f2-8603-69e332560407" providerId="ADAL" clId="{BE771ACC-8459-47EF-BC5B-3DED7157201A}" dt="2023-06-13T23:40:49.215" v="854" actId="20577"/>
          <ac:spMkLst>
            <pc:docMk/>
            <pc:sldMk cId="841127428" sldId="264"/>
            <ac:spMk id="2" creationId="{A8DEB69A-64A3-F2DB-1B6D-EC2EB435ECE9}"/>
          </ac:spMkLst>
        </pc:spChg>
      </pc:sldChg>
      <pc:sldChg chg="addSp delSp modSp new del mod">
        <pc:chgData name="村井 千晴(murai-chiharu)" userId="2cc1077d-cd71-47f2-8603-69e332560407" providerId="ADAL" clId="{BE771ACC-8459-47EF-BC5B-3DED7157201A}" dt="2023-06-14T04:43:20.113" v="1284" actId="2696"/>
        <pc:sldMkLst>
          <pc:docMk/>
          <pc:sldMk cId="1597968704" sldId="265"/>
        </pc:sldMkLst>
        <pc:spChg chg="mod">
          <ac:chgData name="村井 千晴(murai-chiharu)" userId="2cc1077d-cd71-47f2-8603-69e332560407" providerId="ADAL" clId="{BE771ACC-8459-47EF-BC5B-3DED7157201A}" dt="2023-06-14T04:43:16.136" v="1283"/>
          <ac:spMkLst>
            <pc:docMk/>
            <pc:sldMk cId="1597968704" sldId="265"/>
            <ac:spMk id="2" creationId="{4DCC4D98-564F-A315-8846-0319E2E9AC1D}"/>
          </ac:spMkLst>
        </pc:spChg>
        <pc:spChg chg="del">
          <ac:chgData name="村井 千晴(murai-chiharu)" userId="2cc1077d-cd71-47f2-8603-69e332560407" providerId="ADAL" clId="{BE771ACC-8459-47EF-BC5B-3DED7157201A}" dt="2023-06-14T04:39:36.527" v="966" actId="1032"/>
          <ac:spMkLst>
            <pc:docMk/>
            <pc:sldMk cId="1597968704" sldId="265"/>
            <ac:spMk id="3" creationId="{C23466F0-D499-8B91-C237-E9CBD72B41A3}"/>
          </ac:spMkLst>
        </pc:spChg>
        <pc:spChg chg="add del mod">
          <ac:chgData name="村井 千晴(murai-chiharu)" userId="2cc1077d-cd71-47f2-8603-69e332560407" providerId="ADAL" clId="{BE771ACC-8459-47EF-BC5B-3DED7157201A}" dt="2023-06-14T04:43:13.062" v="1282"/>
          <ac:spMkLst>
            <pc:docMk/>
            <pc:sldMk cId="1597968704" sldId="265"/>
            <ac:spMk id="5" creationId="{FA4BFF53-A033-DE21-05F3-750CB6F1C0A7}"/>
          </ac:spMkLst>
        </pc:spChg>
        <pc:spChg chg="add del mod">
          <ac:chgData name="村井 千晴(murai-chiharu)" userId="2cc1077d-cd71-47f2-8603-69e332560407" providerId="ADAL" clId="{BE771ACC-8459-47EF-BC5B-3DED7157201A}" dt="2023-06-14T04:43:13.062" v="1282"/>
          <ac:spMkLst>
            <pc:docMk/>
            <pc:sldMk cId="1597968704" sldId="265"/>
            <ac:spMk id="6" creationId="{7CBB91A7-024B-A80C-A968-F0E4D2043395}"/>
          </ac:spMkLst>
        </pc:spChg>
        <pc:spChg chg="add del mod">
          <ac:chgData name="村井 千晴(murai-chiharu)" userId="2cc1077d-cd71-47f2-8603-69e332560407" providerId="ADAL" clId="{BE771ACC-8459-47EF-BC5B-3DED7157201A}" dt="2023-06-14T04:43:16.136" v="1283"/>
          <ac:spMkLst>
            <pc:docMk/>
            <pc:sldMk cId="1597968704" sldId="265"/>
            <ac:spMk id="7" creationId="{3BC64F9F-ABB7-5B0C-5110-BF0F6C56E894}"/>
          </ac:spMkLst>
        </pc:spChg>
        <pc:spChg chg="add del mod">
          <ac:chgData name="村井 千晴(murai-chiharu)" userId="2cc1077d-cd71-47f2-8603-69e332560407" providerId="ADAL" clId="{BE771ACC-8459-47EF-BC5B-3DED7157201A}" dt="2023-06-14T04:43:16.136" v="1283"/>
          <ac:spMkLst>
            <pc:docMk/>
            <pc:sldMk cId="1597968704" sldId="265"/>
            <ac:spMk id="8" creationId="{5CA2084D-BDBC-4477-C5CA-AAB133BBA503}"/>
          </ac:spMkLst>
        </pc:spChg>
        <pc:graphicFrameChg chg="add mod modGraphic">
          <ac:chgData name="村井 千晴(murai-chiharu)" userId="2cc1077d-cd71-47f2-8603-69e332560407" providerId="ADAL" clId="{BE771ACC-8459-47EF-BC5B-3DED7157201A}" dt="2023-06-14T04:42:41.846" v="1281" actId="20577"/>
          <ac:graphicFrameMkLst>
            <pc:docMk/>
            <pc:sldMk cId="1597968704" sldId="265"/>
            <ac:graphicFrameMk id="4" creationId="{4E4A4286-800F-1E07-92C8-256915416A14}"/>
          </ac:graphicFrameMkLst>
        </pc:graphicFrameChg>
      </pc:sldChg>
      <pc:sldChg chg="addSp delSp modSp new mod">
        <pc:chgData name="村井 千晴(murai-chiharu)" userId="2cc1077d-cd71-47f2-8603-69e332560407" providerId="ADAL" clId="{BE771ACC-8459-47EF-BC5B-3DED7157201A}" dt="2023-06-14T05:26:53.348" v="2050" actId="14100"/>
        <pc:sldMkLst>
          <pc:docMk/>
          <pc:sldMk cId="3179685756" sldId="265"/>
        </pc:sldMkLst>
        <pc:spChg chg="mod">
          <ac:chgData name="村井 千晴(murai-chiharu)" userId="2cc1077d-cd71-47f2-8603-69e332560407" providerId="ADAL" clId="{BE771ACC-8459-47EF-BC5B-3DED7157201A}" dt="2023-06-14T04:43:52.374" v="1322" actId="113"/>
          <ac:spMkLst>
            <pc:docMk/>
            <pc:sldMk cId="3179685756" sldId="265"/>
            <ac:spMk id="2" creationId="{E7BAA936-60AC-0A7E-41C9-D337E3EB8FEE}"/>
          </ac:spMkLst>
        </pc:spChg>
        <pc:spChg chg="add del mod">
          <ac:chgData name="村井 千晴(murai-chiharu)" userId="2cc1077d-cd71-47f2-8603-69e332560407" providerId="ADAL" clId="{BE771ACC-8459-47EF-BC5B-3DED7157201A}" dt="2023-06-14T04:50:43.078" v="1372" actId="14100"/>
          <ac:spMkLst>
            <pc:docMk/>
            <pc:sldMk cId="3179685756" sldId="265"/>
            <ac:spMk id="3" creationId="{DBF0AC4C-EEC2-EDAB-A1CF-4D8880B95A94}"/>
          </ac:spMkLst>
        </pc:spChg>
        <pc:spChg chg="add mod">
          <ac:chgData name="村井 千晴(murai-chiharu)" userId="2cc1077d-cd71-47f2-8603-69e332560407" providerId="ADAL" clId="{BE771ACC-8459-47EF-BC5B-3DED7157201A}" dt="2023-06-14T04:56:04.328" v="1420" actId="14100"/>
          <ac:spMkLst>
            <pc:docMk/>
            <pc:sldMk cId="3179685756" sldId="265"/>
            <ac:spMk id="5" creationId="{EA2CA31D-83EB-4AB4-7AEE-FF2AB56D582F}"/>
          </ac:spMkLst>
        </pc:spChg>
        <pc:spChg chg="add mod">
          <ac:chgData name="村井 千晴(murai-chiharu)" userId="2cc1077d-cd71-47f2-8603-69e332560407" providerId="ADAL" clId="{BE771ACC-8459-47EF-BC5B-3DED7157201A}" dt="2023-06-14T04:58:42.379" v="1450" actId="14100"/>
          <ac:spMkLst>
            <pc:docMk/>
            <pc:sldMk cId="3179685756" sldId="265"/>
            <ac:spMk id="6" creationId="{FB5B684F-00DD-E210-9BE0-EEE28DB94352}"/>
          </ac:spMkLst>
        </pc:spChg>
        <pc:spChg chg="add mod">
          <ac:chgData name="村井 千晴(murai-chiharu)" userId="2cc1077d-cd71-47f2-8603-69e332560407" providerId="ADAL" clId="{BE771ACC-8459-47EF-BC5B-3DED7157201A}" dt="2023-06-14T04:56:21.324" v="1425" actId="1076"/>
          <ac:spMkLst>
            <pc:docMk/>
            <pc:sldMk cId="3179685756" sldId="265"/>
            <ac:spMk id="7" creationId="{A4D7B36F-FE39-B097-AE48-CF42FF8ACAEB}"/>
          </ac:spMkLst>
        </pc:spChg>
        <pc:spChg chg="add mod">
          <ac:chgData name="村井 千晴(murai-chiharu)" userId="2cc1077d-cd71-47f2-8603-69e332560407" providerId="ADAL" clId="{BE771ACC-8459-47EF-BC5B-3DED7157201A}" dt="2023-06-14T04:58:46.894" v="1451" actId="14100"/>
          <ac:spMkLst>
            <pc:docMk/>
            <pc:sldMk cId="3179685756" sldId="265"/>
            <ac:spMk id="8" creationId="{5F22F339-87E4-F389-EEC0-0E734B08B40F}"/>
          </ac:spMkLst>
        </pc:spChg>
        <pc:spChg chg="add mod">
          <ac:chgData name="村井 千晴(murai-chiharu)" userId="2cc1077d-cd71-47f2-8603-69e332560407" providerId="ADAL" clId="{BE771ACC-8459-47EF-BC5B-3DED7157201A}" dt="2023-06-14T04:57:01.209" v="1432" actId="14100"/>
          <ac:spMkLst>
            <pc:docMk/>
            <pc:sldMk cId="3179685756" sldId="265"/>
            <ac:spMk id="9" creationId="{2AE62EF8-8F23-A96D-E36C-3F9FF55CEF24}"/>
          </ac:spMkLst>
        </pc:spChg>
        <pc:spChg chg="add mod">
          <ac:chgData name="村井 千晴(murai-chiharu)" userId="2cc1077d-cd71-47f2-8603-69e332560407" providerId="ADAL" clId="{BE771ACC-8459-47EF-BC5B-3DED7157201A}" dt="2023-06-14T05:15:51.119" v="1848" actId="207"/>
          <ac:spMkLst>
            <pc:docMk/>
            <pc:sldMk cId="3179685756" sldId="265"/>
            <ac:spMk id="10" creationId="{57EA1E55-4CCE-7242-2E22-7705E3B6CA0A}"/>
          </ac:spMkLst>
        </pc:spChg>
        <pc:spChg chg="add mod">
          <ac:chgData name="村井 千晴(murai-chiharu)" userId="2cc1077d-cd71-47f2-8603-69e332560407" providerId="ADAL" clId="{BE771ACC-8459-47EF-BC5B-3DED7157201A}" dt="2023-06-14T05:00:18.693" v="1466" actId="1076"/>
          <ac:spMkLst>
            <pc:docMk/>
            <pc:sldMk cId="3179685756" sldId="265"/>
            <ac:spMk id="11" creationId="{2DAB7739-6FCF-B6CD-90FE-9F9FBBF04885}"/>
          </ac:spMkLst>
        </pc:spChg>
        <pc:spChg chg="add mod">
          <ac:chgData name="村井 千晴(murai-chiharu)" userId="2cc1077d-cd71-47f2-8603-69e332560407" providerId="ADAL" clId="{BE771ACC-8459-47EF-BC5B-3DED7157201A}" dt="2023-06-14T05:00:30.061" v="1468" actId="14100"/>
          <ac:spMkLst>
            <pc:docMk/>
            <pc:sldMk cId="3179685756" sldId="265"/>
            <ac:spMk id="12" creationId="{3E758E8B-EB2F-A982-0C53-E75BA7708DE2}"/>
          </ac:spMkLst>
        </pc:spChg>
        <pc:spChg chg="add mod">
          <ac:chgData name="村井 千晴(murai-chiharu)" userId="2cc1077d-cd71-47f2-8603-69e332560407" providerId="ADAL" clId="{BE771ACC-8459-47EF-BC5B-3DED7157201A}" dt="2023-06-14T05:01:32.397" v="1477" actId="1076"/>
          <ac:spMkLst>
            <pc:docMk/>
            <pc:sldMk cId="3179685756" sldId="265"/>
            <ac:spMk id="13" creationId="{9DA03039-70F3-64B1-B6AE-85F964B6DAB2}"/>
          </ac:spMkLst>
        </pc:spChg>
        <pc:spChg chg="add mod">
          <ac:chgData name="村井 千晴(murai-chiharu)" userId="2cc1077d-cd71-47f2-8603-69e332560407" providerId="ADAL" clId="{BE771ACC-8459-47EF-BC5B-3DED7157201A}" dt="2023-06-14T05:01:36.405" v="1478" actId="1076"/>
          <ac:spMkLst>
            <pc:docMk/>
            <pc:sldMk cId="3179685756" sldId="265"/>
            <ac:spMk id="14" creationId="{A8A9D4A3-6892-6BA5-A335-846A4FE04FAF}"/>
          </ac:spMkLst>
        </pc:spChg>
        <pc:spChg chg="add mod">
          <ac:chgData name="村井 千晴(murai-chiharu)" userId="2cc1077d-cd71-47f2-8603-69e332560407" providerId="ADAL" clId="{BE771ACC-8459-47EF-BC5B-3DED7157201A}" dt="2023-06-14T05:00:53.638" v="1472" actId="1076"/>
          <ac:spMkLst>
            <pc:docMk/>
            <pc:sldMk cId="3179685756" sldId="265"/>
            <ac:spMk id="15" creationId="{BA45DDC5-E366-DD54-24F8-BA3875AEED9C}"/>
          </ac:spMkLst>
        </pc:spChg>
        <pc:spChg chg="add mod">
          <ac:chgData name="村井 千晴(murai-chiharu)" userId="2cc1077d-cd71-47f2-8603-69e332560407" providerId="ADAL" clId="{BE771ACC-8459-47EF-BC5B-3DED7157201A}" dt="2023-06-14T05:01:07.879" v="1474" actId="14100"/>
          <ac:spMkLst>
            <pc:docMk/>
            <pc:sldMk cId="3179685756" sldId="265"/>
            <ac:spMk id="16" creationId="{82F4E27E-823D-1D55-7DEB-2D179FECDB25}"/>
          </ac:spMkLst>
        </pc:spChg>
        <pc:spChg chg="add mod">
          <ac:chgData name="村井 千晴(murai-chiharu)" userId="2cc1077d-cd71-47f2-8603-69e332560407" providerId="ADAL" clId="{BE771ACC-8459-47EF-BC5B-3DED7157201A}" dt="2023-06-14T05:02:08.675" v="1481" actId="14100"/>
          <ac:spMkLst>
            <pc:docMk/>
            <pc:sldMk cId="3179685756" sldId="265"/>
            <ac:spMk id="17" creationId="{83604C9F-4E8B-4253-1038-14A718295978}"/>
          </ac:spMkLst>
        </pc:spChg>
        <pc:spChg chg="add mod">
          <ac:chgData name="村井 千晴(murai-chiharu)" userId="2cc1077d-cd71-47f2-8603-69e332560407" providerId="ADAL" clId="{BE771ACC-8459-47EF-BC5B-3DED7157201A}" dt="2023-06-14T05:02:26.941" v="1484" actId="14100"/>
          <ac:spMkLst>
            <pc:docMk/>
            <pc:sldMk cId="3179685756" sldId="265"/>
            <ac:spMk id="18" creationId="{FC9EAB80-1E16-EB54-0A5B-C486CA067530}"/>
          </ac:spMkLst>
        </pc:spChg>
        <pc:spChg chg="add del mod">
          <ac:chgData name="村井 千晴(murai-chiharu)" userId="2cc1077d-cd71-47f2-8603-69e332560407" providerId="ADAL" clId="{BE771ACC-8459-47EF-BC5B-3DED7157201A}" dt="2023-06-14T05:03:04.899" v="1488" actId="11529"/>
          <ac:spMkLst>
            <pc:docMk/>
            <pc:sldMk cId="3179685756" sldId="265"/>
            <ac:spMk id="19" creationId="{ED9F9E7B-06EC-D00C-9F2B-493D92C75119}"/>
          </ac:spMkLst>
        </pc:spChg>
        <pc:spChg chg="add del mod">
          <ac:chgData name="村井 千晴(murai-chiharu)" userId="2cc1077d-cd71-47f2-8603-69e332560407" providerId="ADAL" clId="{BE771ACC-8459-47EF-BC5B-3DED7157201A}" dt="2023-06-14T05:04:01.794" v="1496" actId="11529"/>
          <ac:spMkLst>
            <pc:docMk/>
            <pc:sldMk cId="3179685756" sldId="265"/>
            <ac:spMk id="20" creationId="{723287C0-EAF4-3468-B110-C9378E2951AB}"/>
          </ac:spMkLst>
        </pc:spChg>
        <pc:spChg chg="add mod">
          <ac:chgData name="村井 千晴(murai-chiharu)" userId="2cc1077d-cd71-47f2-8603-69e332560407" providerId="ADAL" clId="{BE771ACC-8459-47EF-BC5B-3DED7157201A}" dt="2023-06-14T05:05:09.093" v="1499" actId="14100"/>
          <ac:spMkLst>
            <pc:docMk/>
            <pc:sldMk cId="3179685756" sldId="265"/>
            <ac:spMk id="21" creationId="{9FB2B625-D5A2-836A-C1D0-98C33C2A29FD}"/>
          </ac:spMkLst>
        </pc:spChg>
        <pc:spChg chg="add mod">
          <ac:chgData name="村井 千晴(murai-chiharu)" userId="2cc1077d-cd71-47f2-8603-69e332560407" providerId="ADAL" clId="{BE771ACC-8459-47EF-BC5B-3DED7157201A}" dt="2023-06-14T05:05:25.194" v="1503" actId="1076"/>
          <ac:spMkLst>
            <pc:docMk/>
            <pc:sldMk cId="3179685756" sldId="265"/>
            <ac:spMk id="22" creationId="{B932B58E-E3FB-3CE9-505B-E639A589D62D}"/>
          </ac:spMkLst>
        </pc:spChg>
        <pc:spChg chg="add mod">
          <ac:chgData name="村井 千晴(murai-chiharu)" userId="2cc1077d-cd71-47f2-8603-69e332560407" providerId="ADAL" clId="{BE771ACC-8459-47EF-BC5B-3DED7157201A}" dt="2023-06-14T05:20:34.587" v="2028" actId="14100"/>
          <ac:spMkLst>
            <pc:docMk/>
            <pc:sldMk cId="3179685756" sldId="265"/>
            <ac:spMk id="50" creationId="{B1518B48-1BC3-86EF-9DE8-2EEABDE538E3}"/>
          </ac:spMkLst>
        </pc:spChg>
        <pc:spChg chg="add del mod">
          <ac:chgData name="村井 千晴(murai-chiharu)" userId="2cc1077d-cd71-47f2-8603-69e332560407" providerId="ADAL" clId="{BE771ACC-8459-47EF-BC5B-3DED7157201A}" dt="2023-06-14T05:19:37.573" v="1939" actId="767"/>
          <ac:spMkLst>
            <pc:docMk/>
            <pc:sldMk cId="3179685756" sldId="265"/>
            <ac:spMk id="51" creationId="{782FE9D0-CF82-F74A-A063-AE80F8BE9982}"/>
          </ac:spMkLst>
        </pc:spChg>
        <pc:spChg chg="add del mod">
          <ac:chgData name="村井 千晴(murai-chiharu)" userId="2cc1077d-cd71-47f2-8603-69e332560407" providerId="ADAL" clId="{BE771ACC-8459-47EF-BC5B-3DED7157201A}" dt="2023-06-14T05:19:36.968" v="1938" actId="767"/>
          <ac:spMkLst>
            <pc:docMk/>
            <pc:sldMk cId="3179685756" sldId="265"/>
            <ac:spMk id="52" creationId="{928FD409-AA32-BC55-2058-1AB9392E6CA1}"/>
          </ac:spMkLst>
        </pc:spChg>
        <pc:spChg chg="add mod">
          <ac:chgData name="村井 千晴(murai-chiharu)" userId="2cc1077d-cd71-47f2-8603-69e332560407" providerId="ADAL" clId="{BE771ACC-8459-47EF-BC5B-3DED7157201A}" dt="2023-06-14T05:26:53.348" v="2050" actId="14100"/>
          <ac:spMkLst>
            <pc:docMk/>
            <pc:sldMk cId="3179685756" sldId="265"/>
            <ac:spMk id="53" creationId="{AD339783-5FE7-BD3A-6A37-CA937EB56AD4}"/>
          </ac:spMkLst>
        </pc:spChg>
        <pc:graphicFrameChg chg="add del modGraphic">
          <ac:chgData name="村井 千晴(murai-chiharu)" userId="2cc1077d-cd71-47f2-8603-69e332560407" providerId="ADAL" clId="{BE771ACC-8459-47EF-BC5B-3DED7157201A}" dt="2023-06-14T04:45:02.696" v="1324" actId="1032"/>
          <ac:graphicFrameMkLst>
            <pc:docMk/>
            <pc:sldMk cId="3179685756" sldId="265"/>
            <ac:graphicFrameMk id="4" creationId="{DF228453-FD68-D8B3-A381-F9CAA5912320}"/>
          </ac:graphicFrameMkLst>
        </pc:graphicFrameChg>
        <pc:cxnChg chg="add del mod">
          <ac:chgData name="村井 千晴(murai-chiharu)" userId="2cc1077d-cd71-47f2-8603-69e332560407" providerId="ADAL" clId="{BE771ACC-8459-47EF-BC5B-3DED7157201A}" dt="2023-06-14T05:09:21.663" v="1553" actId="21"/>
          <ac:cxnSpMkLst>
            <pc:docMk/>
            <pc:sldMk cId="3179685756" sldId="265"/>
            <ac:cxnSpMk id="24" creationId="{530E3044-332B-AD4B-5662-10DD9D6D13AC}"/>
          </ac:cxnSpMkLst>
        </pc:cxnChg>
        <pc:cxnChg chg="add del">
          <ac:chgData name="村井 千晴(murai-chiharu)" userId="2cc1077d-cd71-47f2-8603-69e332560407" providerId="ADAL" clId="{BE771ACC-8459-47EF-BC5B-3DED7157201A}" dt="2023-06-14T05:08:56.710" v="1530" actId="11529"/>
          <ac:cxnSpMkLst>
            <pc:docMk/>
            <pc:sldMk cId="3179685756" sldId="265"/>
            <ac:cxnSpMk id="37" creationId="{441B3A1F-B8E8-81B6-B788-0B2A971807AF}"/>
          </ac:cxnSpMkLst>
        </pc:cxnChg>
        <pc:cxnChg chg="add mod">
          <ac:chgData name="村井 千晴(murai-chiharu)" userId="2cc1077d-cd71-47f2-8603-69e332560407" providerId="ADAL" clId="{BE771ACC-8459-47EF-BC5B-3DED7157201A}" dt="2023-06-14T05:13:45.714" v="1846" actId="692"/>
          <ac:cxnSpMkLst>
            <pc:docMk/>
            <pc:sldMk cId="3179685756" sldId="265"/>
            <ac:cxnSpMk id="39" creationId="{3F5B775C-E3AE-D2D2-BDF0-3401B4A816DD}"/>
          </ac:cxnSpMkLst>
        </pc:cxnChg>
      </pc:sldChg>
      <pc:sldChg chg="modSp new mod">
        <pc:chgData name="村井 千晴(murai-chiharu)" userId="2cc1077d-cd71-47f2-8603-69e332560407" providerId="ADAL" clId="{BE771ACC-8459-47EF-BC5B-3DED7157201A}" dt="2023-06-14T06:19:02.333" v="3018"/>
        <pc:sldMkLst>
          <pc:docMk/>
          <pc:sldMk cId="3172530536" sldId="266"/>
        </pc:sldMkLst>
        <pc:spChg chg="mod">
          <ac:chgData name="村井 千晴(murai-chiharu)" userId="2cc1077d-cd71-47f2-8603-69e332560407" providerId="ADAL" clId="{BE771ACC-8459-47EF-BC5B-3DED7157201A}" dt="2023-06-14T06:13:23.107" v="2446"/>
          <ac:spMkLst>
            <pc:docMk/>
            <pc:sldMk cId="3172530536" sldId="266"/>
            <ac:spMk id="2" creationId="{800E45D6-7D12-D389-9A72-9601143C8093}"/>
          </ac:spMkLst>
        </pc:spChg>
        <pc:spChg chg="mod">
          <ac:chgData name="村井 千晴(murai-chiharu)" userId="2cc1077d-cd71-47f2-8603-69e332560407" providerId="ADAL" clId="{BE771ACC-8459-47EF-BC5B-3DED7157201A}" dt="2023-06-14T06:19:02.333" v="3018"/>
          <ac:spMkLst>
            <pc:docMk/>
            <pc:sldMk cId="3172530536" sldId="266"/>
            <ac:spMk id="3" creationId="{34D9EA82-CB34-F78A-00C3-026C77E4D89C}"/>
          </ac:spMkLst>
        </pc:spChg>
      </pc:sldChg>
      <pc:sldChg chg="addSp delSp modSp mod">
        <pc:chgData name="村井 千晴(murai-chiharu)" userId="2cc1077d-cd71-47f2-8603-69e332560407" providerId="ADAL" clId="{BE771ACC-8459-47EF-BC5B-3DED7157201A}" dt="2023-06-14T06:05:46.865" v="2188" actId="14100"/>
        <pc:sldMkLst>
          <pc:docMk/>
          <pc:sldMk cId="3858638855" sldId="478"/>
        </pc:sldMkLst>
        <pc:spChg chg="mod">
          <ac:chgData name="村井 千晴(murai-chiharu)" userId="2cc1077d-cd71-47f2-8603-69e332560407" providerId="ADAL" clId="{BE771ACC-8459-47EF-BC5B-3DED7157201A}" dt="2023-06-14T05:59:22.966" v="2179" actId="20577"/>
          <ac:spMkLst>
            <pc:docMk/>
            <pc:sldMk cId="3858638855" sldId="478"/>
            <ac:spMk id="7" creationId="{00000000-0000-0000-0000-000000000000}"/>
          </ac:spMkLst>
        </pc:spChg>
        <pc:spChg chg="del">
          <ac:chgData name="村井 千晴(murai-chiharu)" userId="2cc1077d-cd71-47f2-8603-69e332560407" providerId="ADAL" clId="{BE771ACC-8459-47EF-BC5B-3DED7157201A}" dt="2023-06-14T06:00:12.585" v="2187" actId="21"/>
          <ac:spMkLst>
            <pc:docMk/>
            <pc:sldMk cId="3858638855" sldId="478"/>
            <ac:spMk id="13" creationId="{00000000-0000-0000-0000-000000000000}"/>
          </ac:spMkLst>
        </pc:spChg>
        <pc:spChg chg="mod">
          <ac:chgData name="村井 千晴(murai-chiharu)" userId="2cc1077d-cd71-47f2-8603-69e332560407" providerId="ADAL" clId="{BE771ACC-8459-47EF-BC5B-3DED7157201A}" dt="2023-06-14T05:58:54.241" v="2174" actId="255"/>
          <ac:spMkLst>
            <pc:docMk/>
            <pc:sldMk cId="3858638855" sldId="478"/>
            <ac:spMk id="15" creationId="{00000000-0000-0000-0000-000000000000}"/>
          </ac:spMkLst>
        </pc:spChg>
        <pc:spChg chg="add del">
          <ac:chgData name="村井 千晴(murai-chiharu)" userId="2cc1077d-cd71-47f2-8603-69e332560407" providerId="ADAL" clId="{BE771ACC-8459-47EF-BC5B-3DED7157201A}" dt="2023-06-14T06:00:07.281" v="2186" actId="21"/>
          <ac:spMkLst>
            <pc:docMk/>
            <pc:sldMk cId="3858638855" sldId="478"/>
            <ac:spMk id="18" creationId="{00000000-0000-0000-0000-000000000000}"/>
          </ac:spMkLst>
        </pc:spChg>
        <pc:spChg chg="mod">
          <ac:chgData name="村井 千晴(murai-chiharu)" userId="2cc1077d-cd71-47f2-8603-69e332560407" providerId="ADAL" clId="{BE771ACC-8459-47EF-BC5B-3DED7157201A}" dt="2023-06-14T05:58:43.215" v="2173" actId="20577"/>
          <ac:spMkLst>
            <pc:docMk/>
            <pc:sldMk cId="3858638855" sldId="478"/>
            <ac:spMk id="24" creationId="{00000000-0000-0000-0000-000000000000}"/>
          </ac:spMkLst>
        </pc:spChg>
        <pc:graphicFrameChg chg="mod modGraphic">
          <ac:chgData name="村井 千晴(murai-chiharu)" userId="2cc1077d-cd71-47f2-8603-69e332560407" providerId="ADAL" clId="{BE771ACC-8459-47EF-BC5B-3DED7157201A}" dt="2023-06-14T06:05:46.865" v="2188" actId="14100"/>
          <ac:graphicFrameMkLst>
            <pc:docMk/>
            <pc:sldMk cId="3858638855" sldId="478"/>
            <ac:graphicFrameMk id="14" creationId="{00000000-0000-0000-0000-000000000000}"/>
          </ac:graphicFrameMkLst>
        </pc:graphicFrameChg>
        <pc:cxnChg chg="mod">
          <ac:chgData name="村井 千晴(murai-chiharu)" userId="2cc1077d-cd71-47f2-8603-69e332560407" providerId="ADAL" clId="{BE771ACC-8459-47EF-BC5B-3DED7157201A}" dt="2023-06-14T05:59:48.005" v="2185" actId="1076"/>
          <ac:cxnSpMkLst>
            <pc:docMk/>
            <pc:sldMk cId="3858638855" sldId="478"/>
            <ac:cxnSpMk id="8" creationId="{00000000-0000-0000-0000-000000000000}"/>
          </ac:cxnSpMkLst>
        </pc:cxnChg>
        <pc:cxnChg chg="add del mod">
          <ac:chgData name="村井 千晴(murai-chiharu)" userId="2cc1077d-cd71-47f2-8603-69e332560407" providerId="ADAL" clId="{BE771ACC-8459-47EF-BC5B-3DED7157201A}" dt="2023-06-14T05:59:45.967" v="2184" actId="1076"/>
          <ac:cxnSpMkLst>
            <pc:docMk/>
            <pc:sldMk cId="3858638855" sldId="478"/>
            <ac:cxnSpMk id="17" creationId="{00000000-0000-0000-0000-000000000000}"/>
          </ac:cxnSpMkLst>
        </pc:cxnChg>
      </pc:sldChg>
      <pc:sldChg chg="addSp delSp modSp new mod">
        <pc:chgData name="村井 千晴(murai-chiharu)" userId="2cc1077d-cd71-47f2-8603-69e332560407" providerId="ADAL" clId="{BE771ACC-8459-47EF-BC5B-3DED7157201A}" dt="2023-06-14T07:14:54.623" v="3721" actId="27636"/>
        <pc:sldMkLst>
          <pc:docMk/>
          <pc:sldMk cId="929834476" sldId="479"/>
        </pc:sldMkLst>
        <pc:spChg chg="mod">
          <ac:chgData name="村井 千晴(murai-chiharu)" userId="2cc1077d-cd71-47f2-8603-69e332560407" providerId="ADAL" clId="{BE771ACC-8459-47EF-BC5B-3DED7157201A}" dt="2023-06-14T07:05:49.110" v="3141" actId="113"/>
          <ac:spMkLst>
            <pc:docMk/>
            <pc:sldMk cId="929834476" sldId="479"/>
            <ac:spMk id="2" creationId="{15218E67-EEB4-77E3-06DE-1A57B05E2BC6}"/>
          </ac:spMkLst>
        </pc:spChg>
        <pc:spChg chg="mod">
          <ac:chgData name="村井 千晴(murai-chiharu)" userId="2cc1077d-cd71-47f2-8603-69e332560407" providerId="ADAL" clId="{BE771ACC-8459-47EF-BC5B-3DED7157201A}" dt="2023-06-14T07:14:54.623" v="3721" actId="27636"/>
          <ac:spMkLst>
            <pc:docMk/>
            <pc:sldMk cId="929834476" sldId="479"/>
            <ac:spMk id="3" creationId="{0C63CCD8-1117-CD18-610D-883A6003CC57}"/>
          </ac:spMkLst>
        </pc:spChg>
        <pc:spChg chg="add del mod">
          <ac:chgData name="村井 千晴(murai-chiharu)" userId="2cc1077d-cd71-47f2-8603-69e332560407" providerId="ADAL" clId="{BE771ACC-8459-47EF-BC5B-3DED7157201A}" dt="2023-06-14T07:13:57.121" v="3604" actId="1076"/>
          <ac:spMkLst>
            <pc:docMk/>
            <pc:sldMk cId="929834476" sldId="479"/>
            <ac:spMk id="9" creationId="{3DDAB55B-6921-2D81-E9C2-7DBF98528F75}"/>
          </ac:spMkLst>
        </pc:spChg>
        <pc:cxnChg chg="add mod">
          <ac:chgData name="村井 千晴(murai-chiharu)" userId="2cc1077d-cd71-47f2-8603-69e332560407" providerId="ADAL" clId="{BE771ACC-8459-47EF-BC5B-3DED7157201A}" dt="2023-06-14T07:09:04.621" v="3401" actId="1582"/>
          <ac:cxnSpMkLst>
            <pc:docMk/>
            <pc:sldMk cId="929834476" sldId="479"/>
            <ac:cxnSpMk id="6" creationId="{F7C2E3E7-44F5-1D9B-095D-50507DDD3C12}"/>
          </ac:cxnSpMkLst>
        </pc:cxnChg>
        <pc:cxnChg chg="add del">
          <ac:chgData name="村井 千晴(murai-chiharu)" userId="2cc1077d-cd71-47f2-8603-69e332560407" providerId="ADAL" clId="{BE771ACC-8459-47EF-BC5B-3DED7157201A}" dt="2023-06-14T07:12:13.837" v="3545" actId="11529"/>
          <ac:cxnSpMkLst>
            <pc:docMk/>
            <pc:sldMk cId="929834476" sldId="479"/>
            <ac:cxnSpMk id="8" creationId="{AFCDFF6E-A5D6-D4A5-51FD-3D2411A9572A}"/>
          </ac:cxnSpMkLst>
        </pc:cxnChg>
      </pc:sldChg>
      <pc:sldChg chg="addSp delSp modSp new mod">
        <pc:chgData name="村井 千晴(murai-chiharu)" userId="2cc1077d-cd71-47f2-8603-69e332560407" providerId="ADAL" clId="{BE771ACC-8459-47EF-BC5B-3DED7157201A}" dt="2023-06-14T08:11:14.256" v="3955" actId="1076"/>
        <pc:sldMkLst>
          <pc:docMk/>
          <pc:sldMk cId="3019131615" sldId="480"/>
        </pc:sldMkLst>
        <pc:spChg chg="mod">
          <ac:chgData name="村井 千晴(murai-chiharu)" userId="2cc1077d-cd71-47f2-8603-69e332560407" providerId="ADAL" clId="{BE771ACC-8459-47EF-BC5B-3DED7157201A}" dt="2023-06-14T08:05:03.081" v="3835" actId="14100"/>
          <ac:spMkLst>
            <pc:docMk/>
            <pc:sldMk cId="3019131615" sldId="480"/>
            <ac:spMk id="2" creationId="{9B97AA10-F915-8278-305B-3DD2150B4D71}"/>
          </ac:spMkLst>
        </pc:spChg>
        <pc:spChg chg="mod">
          <ac:chgData name="村井 千晴(murai-chiharu)" userId="2cc1077d-cd71-47f2-8603-69e332560407" providerId="ADAL" clId="{BE771ACC-8459-47EF-BC5B-3DED7157201A}" dt="2023-06-14T08:06:55.921" v="3919" actId="14100"/>
          <ac:spMkLst>
            <pc:docMk/>
            <pc:sldMk cId="3019131615" sldId="480"/>
            <ac:spMk id="3" creationId="{D37F7C41-8076-D715-7B07-7583C9F96605}"/>
          </ac:spMkLst>
        </pc:spChg>
        <pc:spChg chg="add mod">
          <ac:chgData name="村井 千晴(murai-chiharu)" userId="2cc1077d-cd71-47f2-8603-69e332560407" providerId="ADAL" clId="{BE771ACC-8459-47EF-BC5B-3DED7157201A}" dt="2023-06-14T08:11:14.256" v="3955" actId="1076"/>
          <ac:spMkLst>
            <pc:docMk/>
            <pc:sldMk cId="3019131615" sldId="480"/>
            <ac:spMk id="9" creationId="{22CDAFD3-ABD5-8683-D740-0EC35B49EA34}"/>
          </ac:spMkLst>
        </pc:spChg>
        <pc:picChg chg="add del mod">
          <ac:chgData name="村井 千晴(murai-chiharu)" userId="2cc1077d-cd71-47f2-8603-69e332560407" providerId="ADAL" clId="{BE771ACC-8459-47EF-BC5B-3DED7157201A}" dt="2023-06-14T08:08:21.618" v="3930" actId="931"/>
          <ac:picMkLst>
            <pc:docMk/>
            <pc:sldMk cId="3019131615" sldId="480"/>
            <ac:picMk id="6" creationId="{074F8C68-D43B-F037-550F-CEF1A1276F5D}"/>
          </ac:picMkLst>
        </pc:picChg>
        <pc:picChg chg="add mod">
          <ac:chgData name="村井 千晴(murai-chiharu)" userId="2cc1077d-cd71-47f2-8603-69e332560407" providerId="ADAL" clId="{BE771ACC-8459-47EF-BC5B-3DED7157201A}" dt="2023-06-14T08:09:50.968" v="3940" actId="1076"/>
          <ac:picMkLst>
            <pc:docMk/>
            <pc:sldMk cId="3019131615" sldId="480"/>
            <ac:picMk id="8" creationId="{3F4CE3F0-2896-76B6-8BB0-AE3CB3F4F41E}"/>
          </ac:picMkLst>
        </pc:picChg>
      </pc:sldChg>
      <pc:sldChg chg="addSp modSp new mod">
        <pc:chgData name="村井 千晴(murai-chiharu)" userId="2cc1077d-cd71-47f2-8603-69e332560407" providerId="ADAL" clId="{BE771ACC-8459-47EF-BC5B-3DED7157201A}" dt="2023-06-14T08:04:22.617" v="3804" actId="14100"/>
        <pc:sldMkLst>
          <pc:docMk/>
          <pc:sldMk cId="2658823662" sldId="481"/>
        </pc:sldMkLst>
        <pc:spChg chg="mod">
          <ac:chgData name="村井 千晴(murai-chiharu)" userId="2cc1077d-cd71-47f2-8603-69e332560407" providerId="ADAL" clId="{BE771ACC-8459-47EF-BC5B-3DED7157201A}" dt="2023-06-14T07:57:31.718" v="3754" actId="2711"/>
          <ac:spMkLst>
            <pc:docMk/>
            <pc:sldMk cId="2658823662" sldId="481"/>
            <ac:spMk id="2" creationId="{15B76A80-B42E-8DF9-D920-AB235D41AA1A}"/>
          </ac:spMkLst>
        </pc:spChg>
        <pc:spChg chg="mod">
          <ac:chgData name="村井 千晴(murai-chiharu)" userId="2cc1077d-cd71-47f2-8603-69e332560407" providerId="ADAL" clId="{BE771ACC-8459-47EF-BC5B-3DED7157201A}" dt="2023-06-14T08:04:22.617" v="3804" actId="14100"/>
          <ac:spMkLst>
            <pc:docMk/>
            <pc:sldMk cId="2658823662" sldId="481"/>
            <ac:spMk id="3" creationId="{01F3127B-0BEF-7279-4748-DDFF66C2DAE7}"/>
          </ac:spMkLst>
        </pc:spChg>
        <pc:spChg chg="add mod">
          <ac:chgData name="村井 千晴(murai-chiharu)" userId="2cc1077d-cd71-47f2-8603-69e332560407" providerId="ADAL" clId="{BE771ACC-8459-47EF-BC5B-3DED7157201A}" dt="2023-06-14T08:03:22.747" v="3789" actId="14100"/>
          <ac:spMkLst>
            <pc:docMk/>
            <pc:sldMk cId="2658823662" sldId="481"/>
            <ac:spMk id="5" creationId="{2EA67144-EB9B-FC86-268F-C2596F022443}"/>
          </ac:spMkLst>
        </pc:spChg>
        <pc:spChg chg="add mod">
          <ac:chgData name="村井 千晴(murai-chiharu)" userId="2cc1077d-cd71-47f2-8603-69e332560407" providerId="ADAL" clId="{BE771ACC-8459-47EF-BC5B-3DED7157201A}" dt="2023-06-14T08:02:58.561" v="3785" actId="14100"/>
          <ac:spMkLst>
            <pc:docMk/>
            <pc:sldMk cId="2658823662" sldId="481"/>
            <ac:spMk id="6" creationId="{9696CA34-D4BD-72BF-0E8B-4E104C036C66}"/>
          </ac:spMkLst>
        </pc:spChg>
        <pc:spChg chg="add mod">
          <ac:chgData name="村井 千晴(murai-chiharu)" userId="2cc1077d-cd71-47f2-8603-69e332560407" providerId="ADAL" clId="{BE771ACC-8459-47EF-BC5B-3DED7157201A}" dt="2023-06-14T08:03:29.417" v="3791" actId="14100"/>
          <ac:spMkLst>
            <pc:docMk/>
            <pc:sldMk cId="2658823662" sldId="481"/>
            <ac:spMk id="7" creationId="{372E8B01-048C-5705-636F-3070751F5DDF}"/>
          </ac:spMkLst>
        </pc:spChg>
        <pc:spChg chg="add mod">
          <ac:chgData name="村井 千晴(murai-chiharu)" userId="2cc1077d-cd71-47f2-8603-69e332560407" providerId="ADAL" clId="{BE771ACC-8459-47EF-BC5B-3DED7157201A}" dt="2023-06-14T08:03:40.577" v="3795" actId="1076"/>
          <ac:spMkLst>
            <pc:docMk/>
            <pc:sldMk cId="2658823662" sldId="481"/>
            <ac:spMk id="8" creationId="{221302E9-741B-155B-D349-ED33DEF09990}"/>
          </ac:spMkLst>
        </pc:spChg>
        <pc:spChg chg="add mod">
          <ac:chgData name="村井 千晴(murai-chiharu)" userId="2cc1077d-cd71-47f2-8603-69e332560407" providerId="ADAL" clId="{BE771ACC-8459-47EF-BC5B-3DED7157201A}" dt="2023-06-14T08:03:55.369" v="3799" actId="1076"/>
          <ac:spMkLst>
            <pc:docMk/>
            <pc:sldMk cId="2658823662" sldId="481"/>
            <ac:spMk id="9" creationId="{3B3C4806-7727-5E4A-E84D-01DDDAF69FA2}"/>
          </ac:spMkLst>
        </pc:spChg>
      </pc:sldChg>
    </pc:docChg>
  </pc:docChgLst>
  <pc:docChgLst>
    <pc:chgData name="村井 千晴(murai-chiharu)" userId="2cc1077d-cd71-47f2-8603-69e332560407" providerId="ADAL" clId="{3D5830B4-40D9-4AB3-B90E-F1A5BCAB9A85}"/>
    <pc:docChg chg="undo redo custSel addSld delSld modSld sldOrd modNotesMaster">
      <pc:chgData name="村井 千晴(murai-chiharu)" userId="2cc1077d-cd71-47f2-8603-69e332560407" providerId="ADAL" clId="{3D5830B4-40D9-4AB3-B90E-F1A5BCAB9A85}" dt="2023-06-15T08:21:33.745" v="3249"/>
      <pc:docMkLst>
        <pc:docMk/>
      </pc:docMkLst>
      <pc:sldChg chg="modSp mod">
        <pc:chgData name="村井 千晴(murai-chiharu)" userId="2cc1077d-cd71-47f2-8603-69e332560407" providerId="ADAL" clId="{3D5830B4-40D9-4AB3-B90E-F1A5BCAB9A85}" dt="2023-06-15T01:05:04.909" v="161" actId="1076"/>
        <pc:sldMkLst>
          <pc:docMk/>
          <pc:sldMk cId="2891466978" sldId="258"/>
        </pc:sldMkLst>
        <pc:spChg chg="mod">
          <ac:chgData name="村井 千晴(murai-chiharu)" userId="2cc1077d-cd71-47f2-8603-69e332560407" providerId="ADAL" clId="{3D5830B4-40D9-4AB3-B90E-F1A5BCAB9A85}" dt="2023-06-15T01:05:04.909" v="161" actId="1076"/>
          <ac:spMkLst>
            <pc:docMk/>
            <pc:sldMk cId="2891466978" sldId="258"/>
            <ac:spMk id="5" creationId="{46F2E50B-DA8F-6D8A-0CD6-C7390C4A9DA9}"/>
          </ac:spMkLst>
        </pc:spChg>
      </pc:sldChg>
      <pc:sldChg chg="modSp mod">
        <pc:chgData name="村井 千晴(murai-chiharu)" userId="2cc1077d-cd71-47f2-8603-69e332560407" providerId="ADAL" clId="{3D5830B4-40D9-4AB3-B90E-F1A5BCAB9A85}" dt="2023-06-15T00:58:51.212" v="90" actId="14100"/>
        <pc:sldMkLst>
          <pc:docMk/>
          <pc:sldMk cId="1613174214" sldId="261"/>
        </pc:sldMkLst>
        <pc:spChg chg="mod">
          <ac:chgData name="村井 千晴(murai-chiharu)" userId="2cc1077d-cd71-47f2-8603-69e332560407" providerId="ADAL" clId="{3D5830B4-40D9-4AB3-B90E-F1A5BCAB9A85}" dt="2023-06-15T00:58:51.212" v="90" actId="14100"/>
          <ac:spMkLst>
            <pc:docMk/>
            <pc:sldMk cId="1613174214" sldId="261"/>
            <ac:spMk id="3" creationId="{FB95AC27-3D8C-817D-B8C1-3DDCF3E39F65}"/>
          </ac:spMkLst>
        </pc:spChg>
      </pc:sldChg>
      <pc:sldChg chg="addSp delSp modSp mod setBg">
        <pc:chgData name="村井 千晴(murai-chiharu)" userId="2cc1077d-cd71-47f2-8603-69e332560407" providerId="ADAL" clId="{3D5830B4-40D9-4AB3-B90E-F1A5BCAB9A85}" dt="2023-06-15T00:59:40.969" v="92" actId="26606"/>
        <pc:sldMkLst>
          <pc:docMk/>
          <pc:sldMk cId="132773338" sldId="262"/>
        </pc:sldMkLst>
        <pc:spChg chg="mod">
          <ac:chgData name="村井 千晴(murai-chiharu)" userId="2cc1077d-cd71-47f2-8603-69e332560407" providerId="ADAL" clId="{3D5830B4-40D9-4AB3-B90E-F1A5BCAB9A85}" dt="2023-06-15T00:59:40.969" v="92" actId="26606"/>
          <ac:spMkLst>
            <pc:docMk/>
            <pc:sldMk cId="132773338" sldId="262"/>
            <ac:spMk id="2" creationId="{1549504C-B983-D9E8-F31D-8CC7D3C12CA8}"/>
          </ac:spMkLst>
        </pc:spChg>
        <pc:spChg chg="mod">
          <ac:chgData name="村井 千晴(murai-chiharu)" userId="2cc1077d-cd71-47f2-8603-69e332560407" providerId="ADAL" clId="{3D5830B4-40D9-4AB3-B90E-F1A5BCAB9A85}" dt="2023-06-15T00:59:40.969" v="92" actId="26606"/>
          <ac:spMkLst>
            <pc:docMk/>
            <pc:sldMk cId="132773338" sldId="262"/>
            <ac:spMk id="3" creationId="{F48C9AFB-1968-49C9-C39C-3288753D7AAA}"/>
          </ac:spMkLst>
        </pc:spChg>
        <pc:spChg chg="mod">
          <ac:chgData name="村井 千晴(murai-chiharu)" userId="2cc1077d-cd71-47f2-8603-69e332560407" providerId="ADAL" clId="{3D5830B4-40D9-4AB3-B90E-F1A5BCAB9A85}" dt="2023-06-15T00:59:40.969" v="92" actId="26606"/>
          <ac:spMkLst>
            <pc:docMk/>
            <pc:sldMk cId="132773338" sldId="262"/>
            <ac:spMk id="4" creationId="{C7A1B1FD-4B83-38FE-BE26-BF5A128E4180}"/>
          </ac:spMkLst>
        </pc:spChg>
        <pc:spChg chg="add del">
          <ac:chgData name="村井 千晴(murai-chiharu)" userId="2cc1077d-cd71-47f2-8603-69e332560407" providerId="ADAL" clId="{3D5830B4-40D9-4AB3-B90E-F1A5BCAB9A85}" dt="2023-06-15T00:59:40.969" v="92" actId="26606"/>
          <ac:spMkLst>
            <pc:docMk/>
            <pc:sldMk cId="132773338" sldId="262"/>
            <ac:spMk id="9" creationId="{1BB867FF-FC45-48F7-8104-F89BE54909F1}"/>
          </ac:spMkLst>
        </pc:spChg>
        <pc:spChg chg="add del">
          <ac:chgData name="村井 千晴(murai-chiharu)" userId="2cc1077d-cd71-47f2-8603-69e332560407" providerId="ADAL" clId="{3D5830B4-40D9-4AB3-B90E-F1A5BCAB9A85}" dt="2023-06-15T00:59:40.969" v="92" actId="26606"/>
          <ac:spMkLst>
            <pc:docMk/>
            <pc:sldMk cId="132773338" sldId="262"/>
            <ac:spMk id="11" creationId="{8BB56887-D0D5-4F0C-9E19-7247EB83C8B7}"/>
          </ac:spMkLst>
        </pc:spChg>
        <pc:spChg chg="add del">
          <ac:chgData name="村井 千晴(murai-chiharu)" userId="2cc1077d-cd71-47f2-8603-69e332560407" providerId="ADAL" clId="{3D5830B4-40D9-4AB3-B90E-F1A5BCAB9A85}" dt="2023-06-15T00:59:40.969" v="92" actId="26606"/>
          <ac:spMkLst>
            <pc:docMk/>
            <pc:sldMk cId="132773338" sldId="262"/>
            <ac:spMk id="13" creationId="{081E4A58-353D-44AE-B2FC-2A74E2E400F7}"/>
          </ac:spMkLst>
        </pc:spChg>
      </pc:sldChg>
      <pc:sldChg chg="delSp modSp mod ord">
        <pc:chgData name="村井 千晴(murai-chiharu)" userId="2cc1077d-cd71-47f2-8603-69e332560407" providerId="ADAL" clId="{3D5830B4-40D9-4AB3-B90E-F1A5BCAB9A85}" dt="2023-06-15T00:13:25.499" v="23" actId="21"/>
        <pc:sldMkLst>
          <pc:docMk/>
          <pc:sldMk cId="3179685756" sldId="265"/>
        </pc:sldMkLst>
        <pc:spChg chg="del mod">
          <ac:chgData name="村井 千晴(murai-chiharu)" userId="2cc1077d-cd71-47f2-8603-69e332560407" providerId="ADAL" clId="{3D5830B4-40D9-4AB3-B90E-F1A5BCAB9A85}" dt="2023-06-15T00:13:25.499" v="23" actId="21"/>
          <ac:spMkLst>
            <pc:docMk/>
            <pc:sldMk cId="3179685756" sldId="265"/>
            <ac:spMk id="3" creationId="{DBF0AC4C-EEC2-EDAB-A1CF-4D8880B95A94}"/>
          </ac:spMkLst>
        </pc:spChg>
      </pc:sldChg>
      <pc:sldChg chg="modSp mod ord">
        <pc:chgData name="村井 千晴(murai-chiharu)" userId="2cc1077d-cd71-47f2-8603-69e332560407" providerId="ADAL" clId="{3D5830B4-40D9-4AB3-B90E-F1A5BCAB9A85}" dt="2023-06-15T07:31:15.023" v="2531" actId="207"/>
        <pc:sldMkLst>
          <pc:docMk/>
          <pc:sldMk cId="3172530536" sldId="266"/>
        </pc:sldMkLst>
        <pc:spChg chg="mod">
          <ac:chgData name="村井 千晴(murai-chiharu)" userId="2cc1077d-cd71-47f2-8603-69e332560407" providerId="ADAL" clId="{3D5830B4-40D9-4AB3-B90E-F1A5BCAB9A85}" dt="2023-06-15T01:10:28.937" v="351" actId="255"/>
          <ac:spMkLst>
            <pc:docMk/>
            <pc:sldMk cId="3172530536" sldId="266"/>
            <ac:spMk id="2" creationId="{800E45D6-7D12-D389-9A72-9601143C8093}"/>
          </ac:spMkLst>
        </pc:spChg>
        <pc:spChg chg="mod">
          <ac:chgData name="村井 千晴(murai-chiharu)" userId="2cc1077d-cd71-47f2-8603-69e332560407" providerId="ADAL" clId="{3D5830B4-40D9-4AB3-B90E-F1A5BCAB9A85}" dt="2023-06-15T07:31:15.023" v="2531" actId="207"/>
          <ac:spMkLst>
            <pc:docMk/>
            <pc:sldMk cId="3172530536" sldId="266"/>
            <ac:spMk id="3" creationId="{34D9EA82-CB34-F78A-00C3-026C77E4D89C}"/>
          </ac:spMkLst>
        </pc:spChg>
      </pc:sldChg>
      <pc:sldChg chg="delSp modSp mod">
        <pc:chgData name="村井 千晴(murai-chiharu)" userId="2cc1077d-cd71-47f2-8603-69e332560407" providerId="ADAL" clId="{3D5830B4-40D9-4AB3-B90E-F1A5BCAB9A85}" dt="2023-06-15T07:02:08.353" v="1756" actId="255"/>
        <pc:sldMkLst>
          <pc:docMk/>
          <pc:sldMk cId="1276583560" sldId="462"/>
        </pc:sldMkLst>
        <pc:spChg chg="mod">
          <ac:chgData name="村井 千晴(murai-chiharu)" userId="2cc1077d-cd71-47f2-8603-69e332560407" providerId="ADAL" clId="{3D5830B4-40D9-4AB3-B90E-F1A5BCAB9A85}" dt="2023-06-15T02:07:01.826" v="643"/>
          <ac:spMkLst>
            <pc:docMk/>
            <pc:sldMk cId="1276583560" sldId="462"/>
            <ac:spMk id="7" creationId="{00000000-0000-0000-0000-000000000000}"/>
          </ac:spMkLst>
        </pc:spChg>
        <pc:spChg chg="mod">
          <ac:chgData name="村井 千晴(murai-chiharu)" userId="2cc1077d-cd71-47f2-8603-69e332560407" providerId="ADAL" clId="{3D5830B4-40D9-4AB3-B90E-F1A5BCAB9A85}" dt="2023-06-15T02:16:47.605" v="811" actId="1076"/>
          <ac:spMkLst>
            <pc:docMk/>
            <pc:sldMk cId="1276583560" sldId="462"/>
            <ac:spMk id="16" creationId="{00000000-0000-0000-0000-000000000000}"/>
          </ac:spMkLst>
        </pc:spChg>
        <pc:spChg chg="mod">
          <ac:chgData name="村井 千晴(murai-chiharu)" userId="2cc1077d-cd71-47f2-8603-69e332560407" providerId="ADAL" clId="{3D5830B4-40D9-4AB3-B90E-F1A5BCAB9A85}" dt="2023-06-15T02:16:15.932" v="808" actId="1076"/>
          <ac:spMkLst>
            <pc:docMk/>
            <pc:sldMk cId="1276583560" sldId="462"/>
            <ac:spMk id="17" creationId="{00000000-0000-0000-0000-000000000000}"/>
          </ac:spMkLst>
        </pc:spChg>
        <pc:spChg chg="del">
          <ac:chgData name="村井 千晴(murai-chiharu)" userId="2cc1077d-cd71-47f2-8603-69e332560407" providerId="ADAL" clId="{3D5830B4-40D9-4AB3-B90E-F1A5BCAB9A85}" dt="2023-06-15T02:06:43.314" v="605" actId="21"/>
          <ac:spMkLst>
            <pc:docMk/>
            <pc:sldMk cId="1276583560" sldId="462"/>
            <ac:spMk id="19" creationId="{00000000-0000-0000-0000-000000000000}"/>
          </ac:spMkLst>
        </pc:spChg>
        <pc:spChg chg="del">
          <ac:chgData name="村井 千晴(murai-chiharu)" userId="2cc1077d-cd71-47f2-8603-69e332560407" providerId="ADAL" clId="{3D5830B4-40D9-4AB3-B90E-F1A5BCAB9A85}" dt="2023-06-15T02:06:48.899" v="606" actId="21"/>
          <ac:spMkLst>
            <pc:docMk/>
            <pc:sldMk cId="1276583560" sldId="462"/>
            <ac:spMk id="21" creationId="{00000000-0000-0000-0000-000000000000}"/>
          </ac:spMkLst>
        </pc:spChg>
        <pc:spChg chg="mod">
          <ac:chgData name="村井 千晴(murai-chiharu)" userId="2cc1077d-cd71-47f2-8603-69e332560407" providerId="ADAL" clId="{3D5830B4-40D9-4AB3-B90E-F1A5BCAB9A85}" dt="2023-06-15T05:17:13.306" v="861"/>
          <ac:spMkLst>
            <pc:docMk/>
            <pc:sldMk cId="1276583560" sldId="462"/>
            <ac:spMk id="24" creationId="{00000000-0000-0000-0000-000000000000}"/>
          </ac:spMkLst>
        </pc:spChg>
        <pc:spChg chg="mod">
          <ac:chgData name="村井 千晴(murai-chiharu)" userId="2cc1077d-cd71-47f2-8603-69e332560407" providerId="ADAL" clId="{3D5830B4-40D9-4AB3-B90E-F1A5BCAB9A85}" dt="2023-06-15T02:16:19.876" v="809" actId="1076"/>
          <ac:spMkLst>
            <pc:docMk/>
            <pc:sldMk cId="1276583560" sldId="462"/>
            <ac:spMk id="25" creationId="{00000000-0000-0000-0000-000000000000}"/>
          </ac:spMkLst>
        </pc:spChg>
        <pc:spChg chg="mod">
          <ac:chgData name="村井 千晴(murai-chiharu)" userId="2cc1077d-cd71-47f2-8603-69e332560407" providerId="ADAL" clId="{3D5830B4-40D9-4AB3-B90E-F1A5BCAB9A85}" dt="2023-06-15T02:18:06.316" v="851" actId="1076"/>
          <ac:spMkLst>
            <pc:docMk/>
            <pc:sldMk cId="1276583560" sldId="462"/>
            <ac:spMk id="28" creationId="{00000000-0000-0000-0000-000000000000}"/>
          </ac:spMkLst>
        </pc:spChg>
        <pc:graphicFrameChg chg="mod modGraphic">
          <ac:chgData name="村井 千晴(murai-chiharu)" userId="2cc1077d-cd71-47f2-8603-69e332560407" providerId="ADAL" clId="{3D5830B4-40D9-4AB3-B90E-F1A5BCAB9A85}" dt="2023-06-15T07:02:08.353" v="1756" actId="255"/>
          <ac:graphicFrameMkLst>
            <pc:docMk/>
            <pc:sldMk cId="1276583560" sldId="462"/>
            <ac:graphicFrameMk id="20" creationId="{00000000-0000-0000-0000-000000000000}"/>
          </ac:graphicFrameMkLst>
        </pc:graphicFrameChg>
        <pc:picChg chg="mod">
          <ac:chgData name="村井 千晴(murai-chiharu)" userId="2cc1077d-cd71-47f2-8603-69e332560407" providerId="ADAL" clId="{3D5830B4-40D9-4AB3-B90E-F1A5BCAB9A85}" dt="2023-06-15T02:18:03.709" v="850" actId="1076"/>
          <ac:picMkLst>
            <pc:docMk/>
            <pc:sldMk cId="1276583560" sldId="462"/>
            <ac:picMk id="3" creationId="{00000000-0000-0000-0000-000000000000}"/>
          </ac:picMkLst>
        </pc:picChg>
        <pc:picChg chg="mod">
          <ac:chgData name="村井 千晴(murai-chiharu)" userId="2cc1077d-cd71-47f2-8603-69e332560407" providerId="ADAL" clId="{3D5830B4-40D9-4AB3-B90E-F1A5BCAB9A85}" dt="2023-06-15T02:18:08.605" v="852" actId="1076"/>
          <ac:picMkLst>
            <pc:docMk/>
            <pc:sldMk cId="1276583560" sldId="462"/>
            <ac:picMk id="6" creationId="{00000000-0000-0000-0000-000000000000}"/>
          </ac:picMkLst>
        </pc:picChg>
      </pc:sldChg>
      <pc:sldChg chg="delSp modSp mod ord">
        <pc:chgData name="村井 千晴(murai-chiharu)" userId="2cc1077d-cd71-47f2-8603-69e332560407" providerId="ADAL" clId="{3D5830B4-40D9-4AB3-B90E-F1A5BCAB9A85}" dt="2023-06-15T07:02:14.505" v="1757" actId="255"/>
        <pc:sldMkLst>
          <pc:docMk/>
          <pc:sldMk cId="2096592347" sldId="463"/>
        </pc:sldMkLst>
        <pc:spChg chg="mod">
          <ac:chgData name="村井 千晴(murai-chiharu)" userId="2cc1077d-cd71-47f2-8603-69e332560407" providerId="ADAL" clId="{3D5830B4-40D9-4AB3-B90E-F1A5BCAB9A85}" dt="2023-06-15T02:04:29.313" v="577"/>
          <ac:spMkLst>
            <pc:docMk/>
            <pc:sldMk cId="2096592347" sldId="463"/>
            <ac:spMk id="7" creationId="{00000000-0000-0000-0000-000000000000}"/>
          </ac:spMkLst>
        </pc:spChg>
        <pc:spChg chg="del">
          <ac:chgData name="村井 千晴(murai-chiharu)" userId="2cc1077d-cd71-47f2-8603-69e332560407" providerId="ADAL" clId="{3D5830B4-40D9-4AB3-B90E-F1A5BCAB9A85}" dt="2023-06-15T02:04:50.650" v="604" actId="21"/>
          <ac:spMkLst>
            <pc:docMk/>
            <pc:sldMk cId="2096592347" sldId="463"/>
            <ac:spMk id="16" creationId="{00000000-0000-0000-0000-000000000000}"/>
          </ac:spMkLst>
        </pc:spChg>
        <pc:spChg chg="del mod">
          <ac:chgData name="村井 千晴(murai-chiharu)" userId="2cc1077d-cd71-47f2-8603-69e332560407" providerId="ADAL" clId="{3D5830B4-40D9-4AB3-B90E-F1A5BCAB9A85}" dt="2023-06-15T02:04:44.069" v="603"/>
          <ac:spMkLst>
            <pc:docMk/>
            <pc:sldMk cId="2096592347" sldId="463"/>
            <ac:spMk id="23" creationId="{00000000-0000-0000-0000-000000000000}"/>
          </ac:spMkLst>
        </pc:spChg>
        <pc:graphicFrameChg chg="mod modGraphic">
          <ac:chgData name="村井 千晴(murai-chiharu)" userId="2cc1077d-cd71-47f2-8603-69e332560407" providerId="ADAL" clId="{3D5830B4-40D9-4AB3-B90E-F1A5BCAB9A85}" dt="2023-06-15T07:02:14.505" v="1757" actId="255"/>
          <ac:graphicFrameMkLst>
            <pc:docMk/>
            <pc:sldMk cId="2096592347" sldId="463"/>
            <ac:graphicFrameMk id="15" creationId="{00000000-0000-0000-0000-000000000000}"/>
          </ac:graphicFrameMkLst>
        </pc:graphicFrameChg>
      </pc:sldChg>
      <pc:sldChg chg="delSp modSp mod">
        <pc:chgData name="村井 千晴(murai-chiharu)" userId="2cc1077d-cd71-47f2-8603-69e332560407" providerId="ADAL" clId="{3D5830B4-40D9-4AB3-B90E-F1A5BCAB9A85}" dt="2023-06-15T07:02:26.111" v="1759" actId="14100"/>
        <pc:sldMkLst>
          <pc:docMk/>
          <pc:sldMk cId="442937201" sldId="464"/>
        </pc:sldMkLst>
        <pc:spChg chg="mod">
          <ac:chgData name="村井 千晴(murai-chiharu)" userId="2cc1077d-cd71-47f2-8603-69e332560407" providerId="ADAL" clId="{3D5830B4-40D9-4AB3-B90E-F1A5BCAB9A85}" dt="2023-06-15T05:24:15.809" v="905" actId="6549"/>
          <ac:spMkLst>
            <pc:docMk/>
            <pc:sldMk cId="442937201" sldId="464"/>
            <ac:spMk id="7" creationId="{00000000-0000-0000-0000-000000000000}"/>
          </ac:spMkLst>
        </pc:spChg>
        <pc:spChg chg="del">
          <ac:chgData name="村井 千晴(murai-chiharu)" userId="2cc1077d-cd71-47f2-8603-69e332560407" providerId="ADAL" clId="{3D5830B4-40D9-4AB3-B90E-F1A5BCAB9A85}" dt="2023-06-15T05:24:46.183" v="907" actId="21"/>
          <ac:spMkLst>
            <pc:docMk/>
            <pc:sldMk cId="442937201" sldId="464"/>
            <ac:spMk id="16" creationId="{00000000-0000-0000-0000-000000000000}"/>
          </ac:spMkLst>
        </pc:spChg>
        <pc:spChg chg="mod">
          <ac:chgData name="村井 千晴(murai-chiharu)" userId="2cc1077d-cd71-47f2-8603-69e332560407" providerId="ADAL" clId="{3D5830B4-40D9-4AB3-B90E-F1A5BCAB9A85}" dt="2023-06-15T05:25:25.188" v="918" actId="14100"/>
          <ac:spMkLst>
            <pc:docMk/>
            <pc:sldMk cId="442937201" sldId="464"/>
            <ac:spMk id="19" creationId="{00000000-0000-0000-0000-000000000000}"/>
          </ac:spMkLst>
        </pc:spChg>
        <pc:spChg chg="del">
          <ac:chgData name="村井 千晴(murai-chiharu)" userId="2cc1077d-cd71-47f2-8603-69e332560407" providerId="ADAL" clId="{3D5830B4-40D9-4AB3-B90E-F1A5BCAB9A85}" dt="2023-06-15T05:24:42.760" v="906" actId="21"/>
          <ac:spMkLst>
            <pc:docMk/>
            <pc:sldMk cId="442937201" sldId="464"/>
            <ac:spMk id="23" creationId="{00000000-0000-0000-0000-000000000000}"/>
          </ac:spMkLst>
        </pc:spChg>
        <pc:graphicFrameChg chg="mod modGraphic">
          <ac:chgData name="村井 千晴(murai-chiharu)" userId="2cc1077d-cd71-47f2-8603-69e332560407" providerId="ADAL" clId="{3D5830B4-40D9-4AB3-B90E-F1A5BCAB9A85}" dt="2023-06-15T07:02:26.111" v="1759" actId="14100"/>
          <ac:graphicFrameMkLst>
            <pc:docMk/>
            <pc:sldMk cId="442937201" sldId="464"/>
            <ac:graphicFrameMk id="17" creationId="{00000000-0000-0000-0000-000000000000}"/>
          </ac:graphicFrameMkLst>
        </pc:graphicFrameChg>
        <pc:picChg chg="mod">
          <ac:chgData name="村井 千晴(murai-chiharu)" userId="2cc1077d-cd71-47f2-8603-69e332560407" providerId="ADAL" clId="{3D5830B4-40D9-4AB3-B90E-F1A5BCAB9A85}" dt="2023-06-15T05:25:31.782" v="919" actId="14100"/>
          <ac:picMkLst>
            <pc:docMk/>
            <pc:sldMk cId="442937201" sldId="464"/>
            <ac:picMk id="5" creationId="{00000000-0000-0000-0000-000000000000}"/>
          </ac:picMkLst>
        </pc:picChg>
        <pc:picChg chg="mod">
          <ac:chgData name="村井 千晴(murai-chiharu)" userId="2cc1077d-cd71-47f2-8603-69e332560407" providerId="ADAL" clId="{3D5830B4-40D9-4AB3-B90E-F1A5BCAB9A85}" dt="2023-06-15T05:25:17.532" v="916" actId="1076"/>
          <ac:picMkLst>
            <pc:docMk/>
            <pc:sldMk cId="442937201" sldId="464"/>
            <ac:picMk id="6" creationId="{00000000-0000-0000-0000-000000000000}"/>
          </ac:picMkLst>
        </pc:picChg>
      </pc:sldChg>
      <pc:sldChg chg="delSp modSp mod">
        <pc:chgData name="村井 千晴(murai-chiharu)" userId="2cc1077d-cd71-47f2-8603-69e332560407" providerId="ADAL" clId="{3D5830B4-40D9-4AB3-B90E-F1A5BCAB9A85}" dt="2023-06-15T07:02:45.286" v="1762" actId="14100"/>
        <pc:sldMkLst>
          <pc:docMk/>
          <pc:sldMk cId="976893043" sldId="467"/>
        </pc:sldMkLst>
        <pc:spChg chg="mod">
          <ac:chgData name="村井 千晴(murai-chiharu)" userId="2cc1077d-cd71-47f2-8603-69e332560407" providerId="ADAL" clId="{3D5830B4-40D9-4AB3-B90E-F1A5BCAB9A85}" dt="2023-06-15T05:41:00.125" v="984" actId="6549"/>
          <ac:spMkLst>
            <pc:docMk/>
            <pc:sldMk cId="976893043" sldId="467"/>
            <ac:spMk id="7" creationId="{00000000-0000-0000-0000-000000000000}"/>
          </ac:spMkLst>
        </pc:spChg>
        <pc:spChg chg="del">
          <ac:chgData name="村井 千晴(murai-chiharu)" userId="2cc1077d-cd71-47f2-8603-69e332560407" providerId="ADAL" clId="{3D5830B4-40D9-4AB3-B90E-F1A5BCAB9A85}" dt="2023-06-15T05:41:27.345" v="986" actId="21"/>
          <ac:spMkLst>
            <pc:docMk/>
            <pc:sldMk cId="976893043" sldId="467"/>
            <ac:spMk id="17" creationId="{00000000-0000-0000-0000-000000000000}"/>
          </ac:spMkLst>
        </pc:spChg>
        <pc:spChg chg="del">
          <ac:chgData name="村井 千晴(murai-chiharu)" userId="2cc1077d-cd71-47f2-8603-69e332560407" providerId="ADAL" clId="{3D5830B4-40D9-4AB3-B90E-F1A5BCAB9A85}" dt="2023-06-15T05:41:24.245" v="985" actId="21"/>
          <ac:spMkLst>
            <pc:docMk/>
            <pc:sldMk cId="976893043" sldId="467"/>
            <ac:spMk id="19" creationId="{00000000-0000-0000-0000-000000000000}"/>
          </ac:spMkLst>
        </pc:spChg>
        <pc:spChg chg="mod">
          <ac:chgData name="村井 千晴(murai-chiharu)" userId="2cc1077d-cd71-47f2-8603-69e332560407" providerId="ADAL" clId="{3D5830B4-40D9-4AB3-B90E-F1A5BCAB9A85}" dt="2023-06-15T05:43:04.667" v="1004" actId="255"/>
          <ac:spMkLst>
            <pc:docMk/>
            <pc:sldMk cId="976893043" sldId="467"/>
            <ac:spMk id="24" creationId="{00000000-0000-0000-0000-000000000000}"/>
          </ac:spMkLst>
        </pc:spChg>
        <pc:graphicFrameChg chg="mod modGraphic">
          <ac:chgData name="村井 千晴(murai-chiharu)" userId="2cc1077d-cd71-47f2-8603-69e332560407" providerId="ADAL" clId="{3D5830B4-40D9-4AB3-B90E-F1A5BCAB9A85}" dt="2023-06-15T07:02:45.286" v="1762" actId="14100"/>
          <ac:graphicFrameMkLst>
            <pc:docMk/>
            <pc:sldMk cId="976893043" sldId="467"/>
            <ac:graphicFrameMk id="16" creationId="{00000000-0000-0000-0000-000000000000}"/>
          </ac:graphicFrameMkLst>
        </pc:graphicFrameChg>
      </pc:sldChg>
      <pc:sldChg chg="delSp modSp mod">
        <pc:chgData name="村井 千晴(murai-chiharu)" userId="2cc1077d-cd71-47f2-8603-69e332560407" providerId="ADAL" clId="{3D5830B4-40D9-4AB3-B90E-F1A5BCAB9A85}" dt="2023-06-15T07:02:52.322" v="1763" actId="255"/>
        <pc:sldMkLst>
          <pc:docMk/>
          <pc:sldMk cId="561467265" sldId="472"/>
        </pc:sldMkLst>
        <pc:spChg chg="mod">
          <ac:chgData name="村井 千晴(murai-chiharu)" userId="2cc1077d-cd71-47f2-8603-69e332560407" providerId="ADAL" clId="{3D5830B4-40D9-4AB3-B90E-F1A5BCAB9A85}" dt="2023-06-15T06:45:33.595" v="1749" actId="6549"/>
          <ac:spMkLst>
            <pc:docMk/>
            <pc:sldMk cId="561467265" sldId="472"/>
            <ac:spMk id="7" creationId="{00000000-0000-0000-0000-000000000000}"/>
          </ac:spMkLst>
        </pc:spChg>
        <pc:spChg chg="del">
          <ac:chgData name="村井 千晴(murai-chiharu)" userId="2cc1077d-cd71-47f2-8603-69e332560407" providerId="ADAL" clId="{3D5830B4-40D9-4AB3-B90E-F1A5BCAB9A85}" dt="2023-06-15T06:36:27.411" v="1409" actId="21"/>
          <ac:spMkLst>
            <pc:docMk/>
            <pc:sldMk cId="561467265" sldId="472"/>
            <ac:spMk id="17" creationId="{00000000-0000-0000-0000-000000000000}"/>
          </ac:spMkLst>
        </pc:spChg>
        <pc:spChg chg="del">
          <ac:chgData name="村井 千晴(murai-chiharu)" userId="2cc1077d-cd71-47f2-8603-69e332560407" providerId="ADAL" clId="{3D5830B4-40D9-4AB3-B90E-F1A5BCAB9A85}" dt="2023-06-15T06:36:31.003" v="1410" actId="21"/>
          <ac:spMkLst>
            <pc:docMk/>
            <pc:sldMk cId="561467265" sldId="472"/>
            <ac:spMk id="18" creationId="{00000000-0000-0000-0000-000000000000}"/>
          </ac:spMkLst>
        </pc:spChg>
        <pc:graphicFrameChg chg="modGraphic">
          <ac:chgData name="村井 千晴(murai-chiharu)" userId="2cc1077d-cd71-47f2-8603-69e332560407" providerId="ADAL" clId="{3D5830B4-40D9-4AB3-B90E-F1A5BCAB9A85}" dt="2023-06-15T07:02:52.322" v="1763" actId="255"/>
          <ac:graphicFrameMkLst>
            <pc:docMk/>
            <pc:sldMk cId="561467265" sldId="472"/>
            <ac:graphicFrameMk id="13" creationId="{00000000-0000-0000-0000-000000000000}"/>
          </ac:graphicFrameMkLst>
        </pc:graphicFrameChg>
      </pc:sldChg>
      <pc:sldChg chg="delSp modSp mod">
        <pc:chgData name="村井 千晴(murai-chiharu)" userId="2cc1077d-cd71-47f2-8603-69e332560407" providerId="ADAL" clId="{3D5830B4-40D9-4AB3-B90E-F1A5BCAB9A85}" dt="2023-06-15T07:03:03.181" v="1765" actId="14734"/>
        <pc:sldMkLst>
          <pc:docMk/>
          <pc:sldMk cId="799974672" sldId="475"/>
        </pc:sldMkLst>
        <pc:spChg chg="mod">
          <ac:chgData name="村井 千晴(murai-chiharu)" userId="2cc1077d-cd71-47f2-8603-69e332560407" providerId="ADAL" clId="{3D5830B4-40D9-4AB3-B90E-F1A5BCAB9A85}" dt="2023-06-15T06:45:44.081" v="1750" actId="1076"/>
          <ac:spMkLst>
            <pc:docMk/>
            <pc:sldMk cId="799974672" sldId="475"/>
            <ac:spMk id="7" creationId="{00000000-0000-0000-0000-000000000000}"/>
          </ac:spMkLst>
        </pc:spChg>
        <pc:spChg chg="del">
          <ac:chgData name="村井 千晴(murai-chiharu)" userId="2cc1077d-cd71-47f2-8603-69e332560407" providerId="ADAL" clId="{3D5830B4-40D9-4AB3-B90E-F1A5BCAB9A85}" dt="2023-06-15T06:41:47.867" v="1551" actId="21"/>
          <ac:spMkLst>
            <pc:docMk/>
            <pc:sldMk cId="799974672" sldId="475"/>
            <ac:spMk id="14" creationId="{00000000-0000-0000-0000-000000000000}"/>
          </ac:spMkLst>
        </pc:spChg>
        <pc:spChg chg="mod">
          <ac:chgData name="村井 千晴(murai-chiharu)" userId="2cc1077d-cd71-47f2-8603-69e332560407" providerId="ADAL" clId="{3D5830B4-40D9-4AB3-B90E-F1A5BCAB9A85}" dt="2023-06-15T06:44:53.912" v="1710" actId="255"/>
          <ac:spMkLst>
            <pc:docMk/>
            <pc:sldMk cId="799974672" sldId="475"/>
            <ac:spMk id="15" creationId="{00000000-0000-0000-0000-000000000000}"/>
          </ac:spMkLst>
        </pc:spChg>
        <pc:spChg chg="del">
          <ac:chgData name="村井 千晴(murai-chiharu)" userId="2cc1077d-cd71-47f2-8603-69e332560407" providerId="ADAL" clId="{3D5830B4-40D9-4AB3-B90E-F1A5BCAB9A85}" dt="2023-06-15T06:41:51.322" v="1552" actId="21"/>
          <ac:spMkLst>
            <pc:docMk/>
            <pc:sldMk cId="799974672" sldId="475"/>
            <ac:spMk id="18" creationId="{00000000-0000-0000-0000-000000000000}"/>
          </ac:spMkLst>
        </pc:spChg>
        <pc:spChg chg="mod">
          <ac:chgData name="村井 千晴(murai-chiharu)" userId="2cc1077d-cd71-47f2-8603-69e332560407" providerId="ADAL" clId="{3D5830B4-40D9-4AB3-B90E-F1A5BCAB9A85}" dt="2023-06-15T06:44:26.112" v="1680" actId="255"/>
          <ac:spMkLst>
            <pc:docMk/>
            <pc:sldMk cId="799974672" sldId="475"/>
            <ac:spMk id="24" creationId="{00000000-0000-0000-0000-000000000000}"/>
          </ac:spMkLst>
        </pc:spChg>
        <pc:graphicFrameChg chg="mod modGraphic">
          <ac:chgData name="村井 千晴(murai-chiharu)" userId="2cc1077d-cd71-47f2-8603-69e332560407" providerId="ADAL" clId="{3D5830B4-40D9-4AB3-B90E-F1A5BCAB9A85}" dt="2023-06-15T07:03:03.181" v="1765" actId="14734"/>
          <ac:graphicFrameMkLst>
            <pc:docMk/>
            <pc:sldMk cId="799974672" sldId="475"/>
            <ac:graphicFrameMk id="13" creationId="{00000000-0000-0000-0000-000000000000}"/>
          </ac:graphicFrameMkLst>
        </pc:graphicFrameChg>
      </pc:sldChg>
      <pc:sldChg chg="delSp modSp mod">
        <pc:chgData name="村井 千晴(murai-chiharu)" userId="2cc1077d-cd71-47f2-8603-69e332560407" providerId="ADAL" clId="{3D5830B4-40D9-4AB3-B90E-F1A5BCAB9A85}" dt="2023-06-15T07:01:56.692" v="1755" actId="255"/>
        <pc:sldMkLst>
          <pc:docMk/>
          <pc:sldMk cId="2396983011" sldId="476"/>
        </pc:sldMkLst>
        <pc:spChg chg="mod">
          <ac:chgData name="村井 千晴(murai-chiharu)" userId="2cc1077d-cd71-47f2-8603-69e332560407" providerId="ADAL" clId="{3D5830B4-40D9-4AB3-B90E-F1A5BCAB9A85}" dt="2023-06-15T06:45:54.017" v="1751" actId="1076"/>
          <ac:spMkLst>
            <pc:docMk/>
            <pc:sldMk cId="2396983011" sldId="476"/>
            <ac:spMk id="7" creationId="{00000000-0000-0000-0000-000000000000}"/>
          </ac:spMkLst>
        </pc:spChg>
        <pc:spChg chg="del">
          <ac:chgData name="村井 千晴(murai-chiharu)" userId="2cc1077d-cd71-47f2-8603-69e332560407" providerId="ADAL" clId="{3D5830B4-40D9-4AB3-B90E-F1A5BCAB9A85}" dt="2023-06-15T05:51:18.243" v="1050" actId="21"/>
          <ac:spMkLst>
            <pc:docMk/>
            <pc:sldMk cId="2396983011" sldId="476"/>
            <ac:spMk id="14" creationId="{00000000-0000-0000-0000-000000000000}"/>
          </ac:spMkLst>
        </pc:spChg>
        <pc:spChg chg="del">
          <ac:chgData name="村井 千晴(murai-chiharu)" userId="2cc1077d-cd71-47f2-8603-69e332560407" providerId="ADAL" clId="{3D5830B4-40D9-4AB3-B90E-F1A5BCAB9A85}" dt="2023-06-15T05:51:22.079" v="1051" actId="21"/>
          <ac:spMkLst>
            <pc:docMk/>
            <pc:sldMk cId="2396983011" sldId="476"/>
            <ac:spMk id="18" creationId="{00000000-0000-0000-0000-000000000000}"/>
          </ac:spMkLst>
        </pc:spChg>
        <pc:spChg chg="mod">
          <ac:chgData name="村井 千晴(murai-chiharu)" userId="2cc1077d-cd71-47f2-8603-69e332560407" providerId="ADAL" clId="{3D5830B4-40D9-4AB3-B90E-F1A5BCAB9A85}" dt="2023-06-15T05:51:46.579" v="1082" actId="255"/>
          <ac:spMkLst>
            <pc:docMk/>
            <pc:sldMk cId="2396983011" sldId="476"/>
            <ac:spMk id="24" creationId="{00000000-0000-0000-0000-000000000000}"/>
          </ac:spMkLst>
        </pc:spChg>
        <pc:graphicFrameChg chg="mod modGraphic">
          <ac:chgData name="村井 千晴(murai-chiharu)" userId="2cc1077d-cd71-47f2-8603-69e332560407" providerId="ADAL" clId="{3D5830B4-40D9-4AB3-B90E-F1A5BCAB9A85}" dt="2023-06-15T07:01:56.692" v="1755" actId="255"/>
          <ac:graphicFrameMkLst>
            <pc:docMk/>
            <pc:sldMk cId="2396983011" sldId="476"/>
            <ac:graphicFrameMk id="13" creationId="{00000000-0000-0000-0000-000000000000}"/>
          </ac:graphicFrameMkLst>
        </pc:graphicFrameChg>
      </pc:sldChg>
      <pc:sldChg chg="addSp delSp modSp mod">
        <pc:chgData name="村井 千晴(murai-chiharu)" userId="2cc1077d-cd71-47f2-8603-69e332560407" providerId="ADAL" clId="{3D5830B4-40D9-4AB3-B90E-F1A5BCAB9A85}" dt="2023-06-15T07:06:04.843" v="1896" actId="1076"/>
        <pc:sldMkLst>
          <pc:docMk/>
          <pc:sldMk cId="3546890443" sldId="477"/>
        </pc:sldMkLst>
        <pc:spChg chg="mod">
          <ac:chgData name="村井 千晴(murai-chiharu)" userId="2cc1077d-cd71-47f2-8603-69e332560407" providerId="ADAL" clId="{3D5830B4-40D9-4AB3-B90E-F1A5BCAB9A85}" dt="2023-06-15T06:46:02.695" v="1752" actId="1076"/>
          <ac:spMkLst>
            <pc:docMk/>
            <pc:sldMk cId="3546890443" sldId="477"/>
            <ac:spMk id="18" creationId="{00000000-0000-0000-0000-000000000000}"/>
          </ac:spMkLst>
        </pc:spChg>
        <pc:spChg chg="del">
          <ac:chgData name="村井 千晴(murai-chiharu)" userId="2cc1077d-cd71-47f2-8603-69e332560407" providerId="ADAL" clId="{3D5830B4-40D9-4AB3-B90E-F1A5BCAB9A85}" dt="2023-06-15T05:50:58.928" v="1048" actId="21"/>
          <ac:spMkLst>
            <pc:docMk/>
            <pc:sldMk cId="3546890443" sldId="477"/>
            <ac:spMk id="19" creationId="{00000000-0000-0000-0000-000000000000}"/>
          </ac:spMkLst>
        </pc:spChg>
        <pc:spChg chg="del">
          <ac:chgData name="村井 千晴(murai-chiharu)" userId="2cc1077d-cd71-47f2-8603-69e332560407" providerId="ADAL" clId="{3D5830B4-40D9-4AB3-B90E-F1A5BCAB9A85}" dt="2023-06-15T05:51:03.774" v="1049" actId="21"/>
          <ac:spMkLst>
            <pc:docMk/>
            <pc:sldMk cId="3546890443" sldId="477"/>
            <ac:spMk id="21" creationId="{00000000-0000-0000-0000-000000000000}"/>
          </ac:spMkLst>
        </pc:spChg>
        <pc:spChg chg="del mod">
          <ac:chgData name="村井 千晴(murai-chiharu)" userId="2cc1077d-cd71-47f2-8603-69e332560407" providerId="ADAL" clId="{3D5830B4-40D9-4AB3-B90E-F1A5BCAB9A85}" dt="2023-06-15T06:27:49.289" v="1156" actId="21"/>
          <ac:spMkLst>
            <pc:docMk/>
            <pc:sldMk cId="3546890443" sldId="477"/>
            <ac:spMk id="22" creationId="{00000000-0000-0000-0000-000000000000}"/>
          </ac:spMkLst>
        </pc:spChg>
        <pc:graphicFrameChg chg="add mod modGraphic">
          <ac:chgData name="村井 千晴(murai-chiharu)" userId="2cc1077d-cd71-47f2-8603-69e332560407" providerId="ADAL" clId="{3D5830B4-40D9-4AB3-B90E-F1A5BCAB9A85}" dt="2023-06-15T07:06:04.843" v="1896" actId="1076"/>
          <ac:graphicFrameMkLst>
            <pc:docMk/>
            <pc:sldMk cId="3546890443" sldId="477"/>
            <ac:graphicFrameMk id="2" creationId="{B466ED6B-C9EA-1E3B-3283-FD90739ADEBC}"/>
          </ac:graphicFrameMkLst>
        </pc:graphicFrameChg>
        <pc:graphicFrameChg chg="del">
          <ac:chgData name="村井 千晴(murai-chiharu)" userId="2cc1077d-cd71-47f2-8603-69e332560407" providerId="ADAL" clId="{3D5830B4-40D9-4AB3-B90E-F1A5BCAB9A85}" dt="2023-06-15T06:24:10.889" v="1147" actId="21"/>
          <ac:graphicFrameMkLst>
            <pc:docMk/>
            <pc:sldMk cId="3546890443" sldId="477"/>
            <ac:graphicFrameMk id="20" creationId="{00000000-0000-0000-0000-000000000000}"/>
          </ac:graphicFrameMkLst>
        </pc:graphicFrameChg>
      </pc:sldChg>
      <pc:sldChg chg="addSp delSp modSp mod">
        <pc:chgData name="村井 千晴(murai-chiharu)" userId="2cc1077d-cd71-47f2-8603-69e332560407" providerId="ADAL" clId="{3D5830B4-40D9-4AB3-B90E-F1A5BCAB9A85}" dt="2023-06-15T02:04:14.257" v="540"/>
        <pc:sldMkLst>
          <pc:docMk/>
          <pc:sldMk cId="3858638855" sldId="478"/>
        </pc:sldMkLst>
        <pc:spChg chg="add del mod">
          <ac:chgData name="村井 千晴(murai-chiharu)" userId="2cc1077d-cd71-47f2-8603-69e332560407" providerId="ADAL" clId="{3D5830B4-40D9-4AB3-B90E-F1A5BCAB9A85}" dt="2023-06-15T02:04:14.257" v="540"/>
          <ac:spMkLst>
            <pc:docMk/>
            <pc:sldMk cId="3858638855" sldId="478"/>
            <ac:spMk id="7" creationId="{00000000-0000-0000-0000-000000000000}"/>
          </ac:spMkLst>
        </pc:spChg>
      </pc:sldChg>
      <pc:sldChg chg="modSp mod">
        <pc:chgData name="村井 千晴(murai-chiharu)" userId="2cc1077d-cd71-47f2-8603-69e332560407" providerId="ADAL" clId="{3D5830B4-40D9-4AB3-B90E-F1A5BCAB9A85}" dt="2023-06-15T07:48:08.751" v="2799" actId="207"/>
        <pc:sldMkLst>
          <pc:docMk/>
          <pc:sldMk cId="929834476" sldId="479"/>
        </pc:sldMkLst>
        <pc:spChg chg="mod">
          <ac:chgData name="村井 千晴(murai-chiharu)" userId="2cc1077d-cd71-47f2-8603-69e332560407" providerId="ADAL" clId="{3D5830B4-40D9-4AB3-B90E-F1A5BCAB9A85}" dt="2023-06-15T01:05:38.551" v="164" actId="255"/>
          <ac:spMkLst>
            <pc:docMk/>
            <pc:sldMk cId="929834476" sldId="479"/>
            <ac:spMk id="3" creationId="{0C63CCD8-1117-CD18-610D-883A6003CC57}"/>
          </ac:spMkLst>
        </pc:spChg>
        <pc:spChg chg="mod">
          <ac:chgData name="村井 千晴(murai-chiharu)" userId="2cc1077d-cd71-47f2-8603-69e332560407" providerId="ADAL" clId="{3D5830B4-40D9-4AB3-B90E-F1A5BCAB9A85}" dt="2023-06-15T07:48:08.751" v="2799" actId="207"/>
          <ac:spMkLst>
            <pc:docMk/>
            <pc:sldMk cId="929834476" sldId="479"/>
            <ac:spMk id="9" creationId="{3DDAB55B-6921-2D81-E9C2-7DBF98528F75}"/>
          </ac:spMkLst>
        </pc:spChg>
      </pc:sldChg>
      <pc:sldChg chg="modSp mod">
        <pc:chgData name="村井 千晴(murai-chiharu)" userId="2cc1077d-cd71-47f2-8603-69e332560407" providerId="ADAL" clId="{3D5830B4-40D9-4AB3-B90E-F1A5BCAB9A85}" dt="2023-06-15T07:19:46.647" v="2530"/>
        <pc:sldMkLst>
          <pc:docMk/>
          <pc:sldMk cId="2658823662" sldId="481"/>
        </pc:sldMkLst>
        <pc:spChg chg="mod">
          <ac:chgData name="村井 千晴(murai-chiharu)" userId="2cc1077d-cd71-47f2-8603-69e332560407" providerId="ADAL" clId="{3D5830B4-40D9-4AB3-B90E-F1A5BCAB9A85}" dt="2023-06-15T00:13:52.409" v="24" actId="113"/>
          <ac:spMkLst>
            <pc:docMk/>
            <pc:sldMk cId="2658823662" sldId="481"/>
            <ac:spMk id="2" creationId="{15B76A80-B42E-8DF9-D920-AB235D41AA1A}"/>
          </ac:spMkLst>
        </pc:spChg>
        <pc:spChg chg="mod">
          <ac:chgData name="村井 千晴(murai-chiharu)" userId="2cc1077d-cd71-47f2-8603-69e332560407" providerId="ADAL" clId="{3D5830B4-40D9-4AB3-B90E-F1A5BCAB9A85}" dt="2023-06-15T07:19:46.647" v="2530"/>
          <ac:spMkLst>
            <pc:docMk/>
            <pc:sldMk cId="2658823662" sldId="481"/>
            <ac:spMk id="3" creationId="{01F3127B-0BEF-7279-4748-DDFF66C2DAE7}"/>
          </ac:spMkLst>
        </pc:spChg>
      </pc:sldChg>
      <pc:sldChg chg="modSp del mod">
        <pc:chgData name="村井 千晴(murai-chiharu)" userId="2cc1077d-cd71-47f2-8603-69e332560407" providerId="ADAL" clId="{3D5830B4-40D9-4AB3-B90E-F1A5BCAB9A85}" dt="2023-06-15T05:50:17.907" v="1018" actId="2696"/>
        <pc:sldMkLst>
          <pc:docMk/>
          <pc:sldMk cId="209059244" sldId="482"/>
        </pc:sldMkLst>
        <pc:spChg chg="mod">
          <ac:chgData name="村井 千晴(murai-chiharu)" userId="2cc1077d-cd71-47f2-8603-69e332560407" providerId="ADAL" clId="{3D5830B4-40D9-4AB3-B90E-F1A5BCAB9A85}" dt="2023-06-15T05:49:40.332" v="1017"/>
          <ac:spMkLst>
            <pc:docMk/>
            <pc:sldMk cId="209059244" sldId="482"/>
            <ac:spMk id="15" creationId="{00000000-0000-0000-0000-000000000000}"/>
          </ac:spMkLst>
        </pc:spChg>
      </pc:sldChg>
      <pc:sldChg chg="addSp modSp new mod">
        <pc:chgData name="村井 千晴(murai-chiharu)" userId="2cc1077d-cd71-47f2-8603-69e332560407" providerId="ADAL" clId="{3D5830B4-40D9-4AB3-B90E-F1A5BCAB9A85}" dt="2023-06-15T08:21:33.745" v="3249"/>
        <pc:sldMkLst>
          <pc:docMk/>
          <pc:sldMk cId="806248949" sldId="482"/>
        </pc:sldMkLst>
        <pc:spChg chg="mod">
          <ac:chgData name="村井 千晴(murai-chiharu)" userId="2cc1077d-cd71-47f2-8603-69e332560407" providerId="ADAL" clId="{3D5830B4-40D9-4AB3-B90E-F1A5BCAB9A85}" dt="2023-06-15T07:14:28.987" v="2248" actId="2711"/>
          <ac:spMkLst>
            <pc:docMk/>
            <pc:sldMk cId="806248949" sldId="482"/>
            <ac:spMk id="2" creationId="{BCFBB7CC-5AE4-B00F-EB85-F4D7F64380AA}"/>
          </ac:spMkLst>
        </pc:spChg>
        <pc:spChg chg="mod">
          <ac:chgData name="村井 千晴(murai-chiharu)" userId="2cc1077d-cd71-47f2-8603-69e332560407" providerId="ADAL" clId="{3D5830B4-40D9-4AB3-B90E-F1A5BCAB9A85}" dt="2023-06-15T08:21:15.594" v="3237"/>
          <ac:spMkLst>
            <pc:docMk/>
            <pc:sldMk cId="806248949" sldId="482"/>
            <ac:spMk id="3" creationId="{69D24A63-C7E6-88A4-50C7-3FF1ED0862B7}"/>
          </ac:spMkLst>
        </pc:spChg>
        <pc:spChg chg="add mod">
          <ac:chgData name="村井 千晴(murai-chiharu)" userId="2cc1077d-cd71-47f2-8603-69e332560407" providerId="ADAL" clId="{3D5830B4-40D9-4AB3-B90E-F1A5BCAB9A85}" dt="2023-06-15T08:21:33.745" v="3249"/>
          <ac:spMkLst>
            <pc:docMk/>
            <pc:sldMk cId="806248949" sldId="482"/>
            <ac:spMk id="5" creationId="{B2471296-1879-BDB8-F1B5-6EA00948794D}"/>
          </ac:spMkLst>
        </pc:spChg>
      </pc:sldChg>
      <pc:sldChg chg="modSp new mod modClrScheme chgLayout">
        <pc:chgData name="村井 千晴(murai-chiharu)" userId="2cc1077d-cd71-47f2-8603-69e332560407" providerId="ADAL" clId="{3D5830B4-40D9-4AB3-B90E-F1A5BCAB9A85}" dt="2023-06-15T08:20:03.123" v="3163" actId="113"/>
        <pc:sldMkLst>
          <pc:docMk/>
          <pc:sldMk cId="3785740311" sldId="483"/>
        </pc:sldMkLst>
        <pc:spChg chg="mod">
          <ac:chgData name="村井 千晴(murai-chiharu)" userId="2cc1077d-cd71-47f2-8603-69e332560407" providerId="ADAL" clId="{3D5830B4-40D9-4AB3-B90E-F1A5BCAB9A85}" dt="2023-06-15T07:18:55.452" v="2522" actId="113"/>
          <ac:spMkLst>
            <pc:docMk/>
            <pc:sldMk cId="3785740311" sldId="483"/>
            <ac:spMk id="2" creationId="{AE5B9E05-A074-DFFA-ACDF-E50FA59EFF13}"/>
          </ac:spMkLst>
        </pc:spChg>
        <pc:spChg chg="mod">
          <ac:chgData name="村井 千晴(murai-chiharu)" userId="2cc1077d-cd71-47f2-8603-69e332560407" providerId="ADAL" clId="{3D5830B4-40D9-4AB3-B90E-F1A5BCAB9A85}" dt="2023-06-15T08:20:03.123" v="3163" actId="113"/>
          <ac:spMkLst>
            <pc:docMk/>
            <pc:sldMk cId="3785740311" sldId="483"/>
            <ac:spMk id="3" creationId="{645FB3B3-4EA0-D850-D37B-77A47B71A506}"/>
          </ac:spMkLst>
        </pc:spChg>
        <pc:spChg chg="mod">
          <ac:chgData name="村井 千晴(murai-chiharu)" userId="2cc1077d-cd71-47f2-8603-69e332560407" providerId="ADAL" clId="{3D5830B4-40D9-4AB3-B90E-F1A5BCAB9A85}" dt="2023-06-15T07:18:35.903" v="2520" actId="26606"/>
          <ac:spMkLst>
            <pc:docMk/>
            <pc:sldMk cId="3785740311" sldId="483"/>
            <ac:spMk id="4" creationId="{D38DF9F6-55DB-7306-97BE-52B8FF965595}"/>
          </ac:spMkLst>
        </pc:spChg>
      </pc:sldChg>
      <pc:sldChg chg="delSp modSp mod">
        <pc:chgData name="村井 千晴(murai-chiharu)" userId="2cc1077d-cd71-47f2-8603-69e332560407" providerId="ADAL" clId="{3D5830B4-40D9-4AB3-B90E-F1A5BCAB9A85}" dt="2023-06-15T07:46:15.165" v="2797" actId="1076"/>
        <pc:sldMkLst>
          <pc:docMk/>
          <pc:sldMk cId="419012682" sldId="484"/>
        </pc:sldMkLst>
        <pc:spChg chg="mod">
          <ac:chgData name="村井 千晴(murai-chiharu)" userId="2cc1077d-cd71-47f2-8603-69e332560407" providerId="ADAL" clId="{3D5830B4-40D9-4AB3-B90E-F1A5BCAB9A85}" dt="2023-06-15T07:35:03.913" v="2672" actId="6549"/>
          <ac:spMkLst>
            <pc:docMk/>
            <pc:sldMk cId="419012682" sldId="484"/>
            <ac:spMk id="2" creationId="{00000000-0000-0000-0000-000000000000}"/>
          </ac:spMkLst>
        </pc:spChg>
        <pc:spChg chg="del">
          <ac:chgData name="村井 千晴(murai-chiharu)" userId="2cc1077d-cd71-47f2-8603-69e332560407" providerId="ADAL" clId="{3D5830B4-40D9-4AB3-B90E-F1A5BCAB9A85}" dt="2023-06-15T07:35:48.393" v="2701" actId="21"/>
          <ac:spMkLst>
            <pc:docMk/>
            <pc:sldMk cId="419012682" sldId="484"/>
            <ac:spMk id="4" creationId="{00000000-0000-0000-0000-000000000000}"/>
          </ac:spMkLst>
        </pc:spChg>
        <pc:spChg chg="del">
          <ac:chgData name="村井 千晴(murai-chiharu)" userId="2cc1077d-cd71-47f2-8603-69e332560407" providerId="ADAL" clId="{3D5830B4-40D9-4AB3-B90E-F1A5BCAB9A85}" dt="2023-06-15T07:33:42.469" v="2548" actId="21"/>
          <ac:spMkLst>
            <pc:docMk/>
            <pc:sldMk cId="419012682" sldId="484"/>
            <ac:spMk id="6" creationId="{00000000-0000-0000-0000-000000000000}"/>
          </ac:spMkLst>
        </pc:spChg>
        <pc:spChg chg="del">
          <ac:chgData name="村井 千晴(murai-chiharu)" userId="2cc1077d-cd71-47f2-8603-69e332560407" providerId="ADAL" clId="{3D5830B4-40D9-4AB3-B90E-F1A5BCAB9A85}" dt="2023-06-15T07:33:44.900" v="2549" actId="21"/>
          <ac:spMkLst>
            <pc:docMk/>
            <pc:sldMk cId="419012682" sldId="484"/>
            <ac:spMk id="9" creationId="{00000000-0000-0000-0000-000000000000}"/>
          </ac:spMkLst>
        </pc:spChg>
        <pc:spChg chg="del mod">
          <ac:chgData name="村井 千晴(murai-chiharu)" userId="2cc1077d-cd71-47f2-8603-69e332560407" providerId="ADAL" clId="{3D5830B4-40D9-4AB3-B90E-F1A5BCAB9A85}" dt="2023-06-15T07:44:28.001" v="2770" actId="21"/>
          <ac:spMkLst>
            <pc:docMk/>
            <pc:sldMk cId="419012682" sldId="484"/>
            <ac:spMk id="10" creationId="{00000000-0000-0000-0000-000000000000}"/>
          </ac:spMkLst>
        </pc:spChg>
        <pc:spChg chg="mod">
          <ac:chgData name="村井 千晴(murai-chiharu)" userId="2cc1077d-cd71-47f2-8603-69e332560407" providerId="ADAL" clId="{3D5830B4-40D9-4AB3-B90E-F1A5BCAB9A85}" dt="2023-06-15T07:46:12.043" v="2796" actId="1076"/>
          <ac:spMkLst>
            <pc:docMk/>
            <pc:sldMk cId="419012682" sldId="484"/>
            <ac:spMk id="11" creationId="{00000000-0000-0000-0000-000000000000}"/>
          </ac:spMkLst>
        </pc:spChg>
        <pc:spChg chg="mod">
          <ac:chgData name="村井 千晴(murai-chiharu)" userId="2cc1077d-cd71-47f2-8603-69e332560407" providerId="ADAL" clId="{3D5830B4-40D9-4AB3-B90E-F1A5BCAB9A85}" dt="2023-06-15T07:46:15.165" v="2797" actId="1076"/>
          <ac:spMkLst>
            <pc:docMk/>
            <pc:sldMk cId="419012682" sldId="484"/>
            <ac:spMk id="12" creationId="{00000000-0000-0000-0000-000000000000}"/>
          </ac:spMkLst>
        </pc:spChg>
        <pc:spChg chg="mod">
          <ac:chgData name="村井 千晴(murai-chiharu)" userId="2cc1077d-cd71-47f2-8603-69e332560407" providerId="ADAL" clId="{3D5830B4-40D9-4AB3-B90E-F1A5BCAB9A85}" dt="2023-06-15T07:41:46.116" v="2761" actId="1076"/>
          <ac:spMkLst>
            <pc:docMk/>
            <pc:sldMk cId="419012682" sldId="484"/>
            <ac:spMk id="13" creationId="{00000000-0000-0000-0000-000000000000}"/>
          </ac:spMkLst>
        </pc:spChg>
        <pc:spChg chg="mod">
          <ac:chgData name="村井 千晴(murai-chiharu)" userId="2cc1077d-cd71-47f2-8603-69e332560407" providerId="ADAL" clId="{3D5830B4-40D9-4AB3-B90E-F1A5BCAB9A85}" dt="2023-06-15T07:45:43.903" v="2792" actId="113"/>
          <ac:spMkLst>
            <pc:docMk/>
            <pc:sldMk cId="419012682" sldId="484"/>
            <ac:spMk id="15" creationId="{00000000-0000-0000-0000-000000000000}"/>
          </ac:spMkLst>
        </pc:spChg>
        <pc:spChg chg="mod">
          <ac:chgData name="村井 千晴(murai-chiharu)" userId="2cc1077d-cd71-47f2-8603-69e332560407" providerId="ADAL" clId="{3D5830B4-40D9-4AB3-B90E-F1A5BCAB9A85}" dt="2023-06-15T07:45:49.551" v="2793" actId="113"/>
          <ac:spMkLst>
            <pc:docMk/>
            <pc:sldMk cId="419012682" sldId="484"/>
            <ac:spMk id="17" creationId="{00000000-0000-0000-0000-000000000000}"/>
          </ac:spMkLst>
        </pc:spChg>
        <pc:spChg chg="del">
          <ac:chgData name="村井 千晴(murai-chiharu)" userId="2cc1077d-cd71-47f2-8603-69e332560407" providerId="ADAL" clId="{3D5830B4-40D9-4AB3-B90E-F1A5BCAB9A85}" dt="2023-06-15T07:36:06.259" v="2702" actId="21"/>
          <ac:spMkLst>
            <pc:docMk/>
            <pc:sldMk cId="419012682" sldId="484"/>
            <ac:spMk id="24" creationId="{00000000-0000-0000-0000-000000000000}"/>
          </ac:spMkLst>
        </pc:spChg>
        <pc:spChg chg="mod">
          <ac:chgData name="村井 千晴(murai-chiharu)" userId="2cc1077d-cd71-47f2-8603-69e332560407" providerId="ADAL" clId="{3D5830B4-40D9-4AB3-B90E-F1A5BCAB9A85}" dt="2023-06-15T07:45:53.509" v="2794" actId="113"/>
          <ac:spMkLst>
            <pc:docMk/>
            <pc:sldMk cId="419012682" sldId="484"/>
            <ac:spMk id="25" creationId="{00000000-0000-0000-0000-000000000000}"/>
          </ac:spMkLst>
        </pc:spChg>
        <pc:spChg chg="mod">
          <ac:chgData name="村井 千晴(murai-chiharu)" userId="2cc1077d-cd71-47f2-8603-69e332560407" providerId="ADAL" clId="{3D5830B4-40D9-4AB3-B90E-F1A5BCAB9A85}" dt="2023-06-15T07:41:52.060" v="2762" actId="1076"/>
          <ac:spMkLst>
            <pc:docMk/>
            <pc:sldMk cId="419012682" sldId="484"/>
            <ac:spMk id="34" creationId="{00000000-0000-0000-0000-000000000000}"/>
          </ac:spMkLst>
        </pc:spChg>
        <pc:spChg chg="mod">
          <ac:chgData name="村井 千晴(murai-chiharu)" userId="2cc1077d-cd71-47f2-8603-69e332560407" providerId="ADAL" clId="{3D5830B4-40D9-4AB3-B90E-F1A5BCAB9A85}" dt="2023-06-15T07:39:52.279" v="2752" actId="14100"/>
          <ac:spMkLst>
            <pc:docMk/>
            <pc:sldMk cId="419012682" sldId="484"/>
            <ac:spMk id="35" creationId="{00000000-0000-0000-0000-000000000000}"/>
          </ac:spMkLst>
        </pc:spChg>
        <pc:spChg chg="mod">
          <ac:chgData name="村井 千晴(murai-chiharu)" userId="2cc1077d-cd71-47f2-8603-69e332560407" providerId="ADAL" clId="{3D5830B4-40D9-4AB3-B90E-F1A5BCAB9A85}" dt="2023-06-15T07:41:56.365" v="2763" actId="1076"/>
          <ac:spMkLst>
            <pc:docMk/>
            <pc:sldMk cId="419012682" sldId="484"/>
            <ac:spMk id="36" creationId="{00000000-0000-0000-0000-000000000000}"/>
          </ac:spMkLst>
        </pc:spChg>
        <pc:spChg chg="mod">
          <ac:chgData name="村井 千晴(murai-chiharu)" userId="2cc1077d-cd71-47f2-8603-69e332560407" providerId="ADAL" clId="{3D5830B4-40D9-4AB3-B90E-F1A5BCAB9A85}" dt="2023-06-15T07:45:22.566" v="2791" actId="6549"/>
          <ac:spMkLst>
            <pc:docMk/>
            <pc:sldMk cId="419012682" sldId="484"/>
            <ac:spMk id="37" creationId="{00000000-0000-0000-0000-000000000000}"/>
          </ac:spMkLst>
        </pc:spChg>
        <pc:spChg chg="mod">
          <ac:chgData name="村井 千晴(murai-chiharu)" userId="2cc1077d-cd71-47f2-8603-69e332560407" providerId="ADAL" clId="{3D5830B4-40D9-4AB3-B90E-F1A5BCAB9A85}" dt="2023-06-15T07:37:05.686" v="2710" actId="6549"/>
          <ac:spMkLst>
            <pc:docMk/>
            <pc:sldMk cId="419012682" sldId="484"/>
            <ac:spMk id="39" creationId="{00000000-0000-0000-0000-000000000000}"/>
          </ac:spMkLst>
        </pc:spChg>
        <pc:picChg chg="del">
          <ac:chgData name="村井 千晴(murai-chiharu)" userId="2cc1077d-cd71-47f2-8603-69e332560407" providerId="ADAL" clId="{3D5830B4-40D9-4AB3-B90E-F1A5BCAB9A85}" dt="2023-06-15T07:36:08.885" v="2703" actId="21"/>
          <ac:picMkLst>
            <pc:docMk/>
            <pc:sldMk cId="419012682" sldId="484"/>
            <ac:picMk id="20" creationId="{00000000-0000-0000-0000-000000000000}"/>
          </ac:picMkLst>
        </pc:picChg>
        <pc:picChg chg="mod">
          <ac:chgData name="村井 千晴(murai-chiharu)" userId="2cc1077d-cd71-47f2-8603-69e332560407" providerId="ADAL" clId="{3D5830B4-40D9-4AB3-B90E-F1A5BCAB9A85}" dt="2023-06-15T07:46:07.581" v="2795" actId="1076"/>
          <ac:picMkLst>
            <pc:docMk/>
            <pc:sldMk cId="419012682" sldId="484"/>
            <ac:picMk id="22" creationId="{00000000-0000-0000-0000-000000000000}"/>
          </ac:picMkLst>
        </pc:picChg>
        <pc:cxnChg chg="mod">
          <ac:chgData name="村井 千晴(murai-chiharu)" userId="2cc1077d-cd71-47f2-8603-69e332560407" providerId="ADAL" clId="{3D5830B4-40D9-4AB3-B90E-F1A5BCAB9A85}" dt="2023-06-15T07:41:02.966" v="2760" actId="14100"/>
          <ac:cxnSpMkLst>
            <pc:docMk/>
            <pc:sldMk cId="419012682" sldId="484"/>
            <ac:cxnSpMk id="41" creationId="{00000000-0000-0000-0000-000000000000}"/>
          </ac:cxnSpMkLst>
        </pc:cxnChg>
        <pc:cxnChg chg="mod">
          <ac:chgData name="村井 千晴(murai-chiharu)" userId="2cc1077d-cd71-47f2-8603-69e332560407" providerId="ADAL" clId="{3D5830B4-40D9-4AB3-B90E-F1A5BCAB9A85}" dt="2023-06-15T07:42:35.376" v="2765" actId="14100"/>
          <ac:cxnSpMkLst>
            <pc:docMk/>
            <pc:sldMk cId="419012682" sldId="484"/>
            <ac:cxnSpMk id="43" creationId="{00000000-0000-0000-0000-000000000000}"/>
          </ac:cxnSpMkLst>
        </pc:cxnChg>
        <pc:cxnChg chg="mod">
          <ac:chgData name="村井 千晴(murai-chiharu)" userId="2cc1077d-cd71-47f2-8603-69e332560407" providerId="ADAL" clId="{3D5830B4-40D9-4AB3-B90E-F1A5BCAB9A85}" dt="2023-06-15T07:42:28.925" v="2764" actId="14100"/>
          <ac:cxnSpMkLst>
            <pc:docMk/>
            <pc:sldMk cId="419012682" sldId="484"/>
            <ac:cxnSpMk id="47" creationId="{00000000-0000-0000-0000-000000000000}"/>
          </ac:cxnSpMkLst>
        </pc:cxnChg>
        <pc:cxnChg chg="del">
          <ac:chgData name="村井 千晴(murai-chiharu)" userId="2cc1077d-cd71-47f2-8603-69e332560407" providerId="ADAL" clId="{3D5830B4-40D9-4AB3-B90E-F1A5BCAB9A85}" dt="2023-06-15T07:36:12.028" v="2704" actId="21"/>
          <ac:cxnSpMkLst>
            <pc:docMk/>
            <pc:sldMk cId="419012682" sldId="484"/>
            <ac:cxnSpMk id="51" creationId="{00000000-0000-0000-0000-000000000000}"/>
          </ac:cxnSpMkLst>
        </pc:cxnChg>
      </pc:sldChg>
      <pc:sldChg chg="addSp modSp new mod">
        <pc:chgData name="村井 千晴(murai-chiharu)" userId="2cc1077d-cd71-47f2-8603-69e332560407" providerId="ADAL" clId="{3D5830B4-40D9-4AB3-B90E-F1A5BCAB9A85}" dt="2023-06-15T07:57:00.715" v="3160" actId="1076"/>
        <pc:sldMkLst>
          <pc:docMk/>
          <pc:sldMk cId="2433452286" sldId="485"/>
        </pc:sldMkLst>
        <pc:spChg chg="mod">
          <ac:chgData name="村井 千晴(murai-chiharu)" userId="2cc1077d-cd71-47f2-8603-69e332560407" providerId="ADAL" clId="{3D5830B4-40D9-4AB3-B90E-F1A5BCAB9A85}" dt="2023-06-15T07:49:37.406" v="2846" actId="120"/>
          <ac:spMkLst>
            <pc:docMk/>
            <pc:sldMk cId="2433452286" sldId="485"/>
            <ac:spMk id="2" creationId="{EDC6EA4F-3212-B2CA-ED24-619B2126E87F}"/>
          </ac:spMkLst>
        </pc:spChg>
        <pc:spChg chg="mod">
          <ac:chgData name="村井 千晴(murai-chiharu)" userId="2cc1077d-cd71-47f2-8603-69e332560407" providerId="ADAL" clId="{3D5830B4-40D9-4AB3-B90E-F1A5BCAB9A85}" dt="2023-06-15T07:57:00.715" v="3160" actId="1076"/>
          <ac:spMkLst>
            <pc:docMk/>
            <pc:sldMk cId="2433452286" sldId="485"/>
            <ac:spMk id="3" creationId="{CDE37952-3AF3-D0C5-572B-909FFA0B0D7C}"/>
          </ac:spMkLst>
        </pc:spChg>
        <pc:picChg chg="add mod">
          <ac:chgData name="村井 千晴(murai-chiharu)" userId="2cc1077d-cd71-47f2-8603-69e332560407" providerId="ADAL" clId="{3D5830B4-40D9-4AB3-B90E-F1A5BCAB9A85}" dt="2023-06-15T07:55:30.914" v="3133" actId="14100"/>
          <ac:picMkLst>
            <pc:docMk/>
            <pc:sldMk cId="2433452286" sldId="485"/>
            <ac:picMk id="5" creationId="{684A1713-15DE-DD62-1A46-DF8DC6A9CDC2}"/>
          </ac:picMkLst>
        </pc:picChg>
        <pc:picChg chg="add mod">
          <ac:chgData name="村井 千晴(murai-chiharu)" userId="2cc1077d-cd71-47f2-8603-69e332560407" providerId="ADAL" clId="{3D5830B4-40D9-4AB3-B90E-F1A5BCAB9A85}" dt="2023-06-15T07:56:23.092" v="3138" actId="1076"/>
          <ac:picMkLst>
            <pc:docMk/>
            <pc:sldMk cId="2433452286" sldId="485"/>
            <ac:picMk id="6" creationId="{3A60D901-B84C-0A3C-6823-6E0C453B18B9}"/>
          </ac:picMkLst>
        </pc:picChg>
        <pc:picChg chg="add mod">
          <ac:chgData name="村井 千晴(murai-chiharu)" userId="2cc1077d-cd71-47f2-8603-69e332560407" providerId="ADAL" clId="{3D5830B4-40D9-4AB3-B90E-F1A5BCAB9A85}" dt="2023-06-15T07:56:11.595" v="3136" actId="14100"/>
          <ac:picMkLst>
            <pc:docMk/>
            <pc:sldMk cId="2433452286" sldId="485"/>
            <ac:picMk id="7" creationId="{42A873A5-D263-9493-BEA4-40D743049DB5}"/>
          </ac:picMkLst>
        </pc:picChg>
      </pc:sldChg>
    </pc:docChg>
  </pc:docChgLst>
  <pc:docChgLst>
    <pc:chgData name="村井 千晴(murai-chiharu)" userId="2cc1077d-cd71-47f2-8603-69e332560407" providerId="ADAL" clId="{B1023A30-1CCE-4B58-A0A6-3CD28C001D47}"/>
    <pc:docChg chg="undo custSel modSld">
      <pc:chgData name="村井 千晴(murai-chiharu)" userId="2cc1077d-cd71-47f2-8603-69e332560407" providerId="ADAL" clId="{B1023A30-1CCE-4B58-A0A6-3CD28C001D47}" dt="2023-06-27T06:44:01.650" v="27" actId="14100"/>
      <pc:docMkLst>
        <pc:docMk/>
      </pc:docMkLst>
      <pc:sldChg chg="addSp delSp modSp mod">
        <pc:chgData name="村井 千晴(murai-chiharu)" userId="2cc1077d-cd71-47f2-8603-69e332560407" providerId="ADAL" clId="{B1023A30-1CCE-4B58-A0A6-3CD28C001D47}" dt="2023-06-27T06:40:38.773" v="25" actId="14100"/>
        <pc:sldMkLst>
          <pc:docMk/>
          <pc:sldMk cId="3928145216" sldId="259"/>
        </pc:sldMkLst>
        <pc:spChg chg="mod">
          <ac:chgData name="村井 千晴(murai-chiharu)" userId="2cc1077d-cd71-47f2-8603-69e332560407" providerId="ADAL" clId="{B1023A30-1CCE-4B58-A0A6-3CD28C001D47}" dt="2023-06-27T06:36:16.411" v="5" actId="1076"/>
          <ac:spMkLst>
            <pc:docMk/>
            <pc:sldMk cId="3928145216" sldId="259"/>
            <ac:spMk id="3" creationId="{117D3C78-B75F-7947-B577-E1541465ED8C}"/>
          </ac:spMkLst>
        </pc:spChg>
        <pc:spChg chg="del">
          <ac:chgData name="村井 千晴(murai-chiharu)" userId="2cc1077d-cd71-47f2-8603-69e332560407" providerId="ADAL" clId="{B1023A30-1CCE-4B58-A0A6-3CD28C001D47}" dt="2023-06-27T06:35:14.470" v="0" actId="21"/>
          <ac:spMkLst>
            <pc:docMk/>
            <pc:sldMk cId="3928145216" sldId="259"/>
            <ac:spMk id="7" creationId="{165E02FC-6CFC-2711-F46C-742223DCA788}"/>
          </ac:spMkLst>
        </pc:spChg>
        <pc:cxnChg chg="add mod">
          <ac:chgData name="村井 千晴(murai-chiharu)" userId="2cc1077d-cd71-47f2-8603-69e332560407" providerId="ADAL" clId="{B1023A30-1CCE-4B58-A0A6-3CD28C001D47}" dt="2023-06-27T06:36:51.420" v="8" actId="1582"/>
          <ac:cxnSpMkLst>
            <pc:docMk/>
            <pc:sldMk cId="3928145216" sldId="259"/>
            <ac:cxnSpMk id="6" creationId="{CC8E9782-A242-614C-EC50-EE3C21D26AFB}"/>
          </ac:cxnSpMkLst>
        </pc:cxnChg>
        <pc:cxnChg chg="add del mod">
          <ac:chgData name="村井 千晴(murai-chiharu)" userId="2cc1077d-cd71-47f2-8603-69e332560407" providerId="ADAL" clId="{B1023A30-1CCE-4B58-A0A6-3CD28C001D47}" dt="2023-06-27T06:38:21.575" v="14" actId="11529"/>
          <ac:cxnSpMkLst>
            <pc:docMk/>
            <pc:sldMk cId="3928145216" sldId="259"/>
            <ac:cxnSpMk id="9" creationId="{161B70B8-F88F-4C85-9752-000C0365613D}"/>
          </ac:cxnSpMkLst>
        </pc:cxnChg>
        <pc:cxnChg chg="add mod">
          <ac:chgData name="村井 千晴(murai-chiharu)" userId="2cc1077d-cd71-47f2-8603-69e332560407" providerId="ADAL" clId="{B1023A30-1CCE-4B58-A0A6-3CD28C001D47}" dt="2023-06-27T06:38:47.960" v="17" actId="1582"/>
          <ac:cxnSpMkLst>
            <pc:docMk/>
            <pc:sldMk cId="3928145216" sldId="259"/>
            <ac:cxnSpMk id="11" creationId="{077E5C68-BAE2-7FA1-D168-93A78AC0E032}"/>
          </ac:cxnSpMkLst>
        </pc:cxnChg>
        <pc:cxnChg chg="add mod">
          <ac:chgData name="村井 千晴(murai-chiharu)" userId="2cc1077d-cd71-47f2-8603-69e332560407" providerId="ADAL" clId="{B1023A30-1CCE-4B58-A0A6-3CD28C001D47}" dt="2023-06-27T06:40:38.773" v="25" actId="14100"/>
          <ac:cxnSpMkLst>
            <pc:docMk/>
            <pc:sldMk cId="3928145216" sldId="259"/>
            <ac:cxnSpMk id="13" creationId="{75480E7D-BCDC-1344-AC7A-56B9BB56BBF9}"/>
          </ac:cxnSpMkLst>
        </pc:cxnChg>
        <pc:cxnChg chg="add mod">
          <ac:chgData name="村井 千晴(murai-chiharu)" userId="2cc1077d-cd71-47f2-8603-69e332560407" providerId="ADAL" clId="{B1023A30-1CCE-4B58-A0A6-3CD28C001D47}" dt="2023-06-27T06:40:07.655" v="24" actId="1582"/>
          <ac:cxnSpMkLst>
            <pc:docMk/>
            <pc:sldMk cId="3928145216" sldId="259"/>
            <ac:cxnSpMk id="15" creationId="{B1654BDD-0763-4773-14EA-6E71C9D9A7FB}"/>
          </ac:cxnSpMkLst>
        </pc:cxnChg>
      </pc:sldChg>
      <pc:sldChg chg="modSp mod">
        <pc:chgData name="村井 千晴(murai-chiharu)" userId="2cc1077d-cd71-47f2-8603-69e332560407" providerId="ADAL" clId="{B1023A30-1CCE-4B58-A0A6-3CD28C001D47}" dt="2023-06-27T06:44:01.650" v="27" actId="14100"/>
        <pc:sldMkLst>
          <pc:docMk/>
          <pc:sldMk cId="3847512829" sldId="501"/>
        </pc:sldMkLst>
        <pc:picChg chg="mod">
          <ac:chgData name="村井 千晴(murai-chiharu)" userId="2cc1077d-cd71-47f2-8603-69e332560407" providerId="ADAL" clId="{B1023A30-1CCE-4B58-A0A6-3CD28C001D47}" dt="2023-06-27T06:44:01.650" v="27" actId="14100"/>
          <ac:picMkLst>
            <pc:docMk/>
            <pc:sldMk cId="3847512829" sldId="501"/>
            <ac:picMk id="4" creationId="{00000000-0000-0000-0000-000000000000}"/>
          </ac:picMkLst>
        </pc:picChg>
      </pc:sldChg>
      <pc:sldChg chg="modSp mod">
        <pc:chgData name="村井 千晴(murai-chiharu)" userId="2cc1077d-cd71-47f2-8603-69e332560407" providerId="ADAL" clId="{B1023A30-1CCE-4B58-A0A6-3CD28C001D47}" dt="2023-06-27T06:43:05.048" v="26" actId="255"/>
        <pc:sldMkLst>
          <pc:docMk/>
          <pc:sldMk cId="2630824769" sldId="1167"/>
        </pc:sldMkLst>
        <pc:graphicFrameChg chg="modGraphic">
          <ac:chgData name="村井 千晴(murai-chiharu)" userId="2cc1077d-cd71-47f2-8603-69e332560407" providerId="ADAL" clId="{B1023A30-1CCE-4B58-A0A6-3CD28C001D47}" dt="2023-06-27T06:43:05.048" v="26" actId="255"/>
          <ac:graphicFrameMkLst>
            <pc:docMk/>
            <pc:sldMk cId="2630824769" sldId="1167"/>
            <ac:graphicFrameMk id="3" creationId="{B0F4865E-EFB8-36C2-3FA9-6D5CE1EC736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23CECA28-79BA-4959-AC02-5B26994078C1}" type="datetimeFigureOut">
              <a:rPr kumimoji="1" lang="ja-JP" altLang="en-US" smtClean="0"/>
              <a:t>2023/7/7</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688A66A-C012-4748-A59E-8390347550F3}" type="slidenum">
              <a:rPr kumimoji="1" lang="ja-JP" altLang="en-US" smtClean="0"/>
              <a:t>‹#›</a:t>
            </a:fld>
            <a:endParaRPr kumimoji="1" lang="ja-JP" altLang="en-US"/>
          </a:p>
        </p:txBody>
      </p:sp>
    </p:spTree>
    <p:extLst>
      <p:ext uri="{BB962C8B-B14F-4D97-AF65-F5344CB8AC3E}">
        <p14:creationId xmlns:p14="http://schemas.microsoft.com/office/powerpoint/2010/main" val="39771876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1F5EFD-D7CD-CB70-2198-F22BD12474C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334E0B4-B70B-365E-445B-AAF632F0C5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5CD0AF6-1931-DF31-08C3-EB66E4DFD5E2}"/>
              </a:ext>
            </a:extLst>
          </p:cNvPr>
          <p:cNvSpPr>
            <a:spLocks noGrp="1"/>
          </p:cNvSpPr>
          <p:nvPr>
            <p:ph type="dt" sz="half" idx="10"/>
          </p:nvPr>
        </p:nvSpPr>
        <p:spPr/>
        <p:txBody>
          <a:bodyPr/>
          <a:lstStyle/>
          <a:p>
            <a:fld id="{38DA504C-B825-4366-9539-23441BBEE8BC}" type="datetime1">
              <a:rPr kumimoji="1" lang="ja-JP" altLang="en-US" smtClean="0"/>
              <a:t>2023/7/7</a:t>
            </a:fld>
            <a:endParaRPr kumimoji="1" lang="ja-JP" altLang="en-US"/>
          </a:p>
        </p:txBody>
      </p:sp>
      <p:sp>
        <p:nvSpPr>
          <p:cNvPr id="5" name="フッター プレースホルダー 4">
            <a:extLst>
              <a:ext uri="{FF2B5EF4-FFF2-40B4-BE49-F238E27FC236}">
                <a16:creationId xmlns:a16="http://schemas.microsoft.com/office/drawing/2014/main" id="{3292B6A3-3A14-D1EC-CAF2-65A3AFE4046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1E3A71-1388-2E52-9641-3B29DBE61607}"/>
              </a:ext>
            </a:extLst>
          </p:cNvPr>
          <p:cNvSpPr>
            <a:spLocks noGrp="1"/>
          </p:cNvSpPr>
          <p:nvPr>
            <p:ph type="sldNum" sz="quarter" idx="12"/>
          </p:nvPr>
        </p:nvSpPr>
        <p:spPr/>
        <p:txBody>
          <a:bodyPr/>
          <a:lstStyle/>
          <a:p>
            <a:fld id="{9926C0F1-B254-4AA0-AD3E-B180F76A1085}" type="slidenum">
              <a:rPr kumimoji="1" lang="ja-JP" altLang="en-US" smtClean="0"/>
              <a:t>‹#›</a:t>
            </a:fld>
            <a:endParaRPr kumimoji="1" lang="ja-JP" altLang="en-US"/>
          </a:p>
        </p:txBody>
      </p:sp>
    </p:spTree>
    <p:extLst>
      <p:ext uri="{BB962C8B-B14F-4D97-AF65-F5344CB8AC3E}">
        <p14:creationId xmlns:p14="http://schemas.microsoft.com/office/powerpoint/2010/main" val="94714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C69720-56C1-0821-3660-E8A546EBDE0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C088748-60B2-FBCC-962B-9A25B534361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76E55F5-00B5-FAF4-AA15-E310CD79D57D}"/>
              </a:ext>
            </a:extLst>
          </p:cNvPr>
          <p:cNvSpPr>
            <a:spLocks noGrp="1"/>
          </p:cNvSpPr>
          <p:nvPr>
            <p:ph type="dt" sz="half" idx="10"/>
          </p:nvPr>
        </p:nvSpPr>
        <p:spPr/>
        <p:txBody>
          <a:bodyPr/>
          <a:lstStyle/>
          <a:p>
            <a:fld id="{76AE9199-6FAE-4663-8AF0-94524D9670FD}" type="datetime1">
              <a:rPr kumimoji="1" lang="ja-JP" altLang="en-US" smtClean="0"/>
              <a:t>2023/7/7</a:t>
            </a:fld>
            <a:endParaRPr kumimoji="1" lang="ja-JP" altLang="en-US"/>
          </a:p>
        </p:txBody>
      </p:sp>
      <p:sp>
        <p:nvSpPr>
          <p:cNvPr id="5" name="フッター プレースホルダー 4">
            <a:extLst>
              <a:ext uri="{FF2B5EF4-FFF2-40B4-BE49-F238E27FC236}">
                <a16:creationId xmlns:a16="http://schemas.microsoft.com/office/drawing/2014/main" id="{BA73F3E1-0D84-086E-8D92-804F8A2763E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92E1B06-5248-5671-43F6-2DEC8A90CF4E}"/>
              </a:ext>
            </a:extLst>
          </p:cNvPr>
          <p:cNvSpPr>
            <a:spLocks noGrp="1"/>
          </p:cNvSpPr>
          <p:nvPr>
            <p:ph type="sldNum" sz="quarter" idx="12"/>
          </p:nvPr>
        </p:nvSpPr>
        <p:spPr/>
        <p:txBody>
          <a:bodyPr/>
          <a:lstStyle/>
          <a:p>
            <a:fld id="{9926C0F1-B254-4AA0-AD3E-B180F76A1085}" type="slidenum">
              <a:rPr kumimoji="1" lang="ja-JP" altLang="en-US" smtClean="0"/>
              <a:t>‹#›</a:t>
            </a:fld>
            <a:endParaRPr kumimoji="1" lang="ja-JP" altLang="en-US"/>
          </a:p>
        </p:txBody>
      </p:sp>
    </p:spTree>
    <p:extLst>
      <p:ext uri="{BB962C8B-B14F-4D97-AF65-F5344CB8AC3E}">
        <p14:creationId xmlns:p14="http://schemas.microsoft.com/office/powerpoint/2010/main" val="504563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7F9C75D-A2F4-E565-574D-C882F9D10FE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FBEA39B-E501-1CDC-7B08-0F8C25797E0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E0364E1-0F6B-AAC7-95F0-279CB46F06BA}"/>
              </a:ext>
            </a:extLst>
          </p:cNvPr>
          <p:cNvSpPr>
            <a:spLocks noGrp="1"/>
          </p:cNvSpPr>
          <p:nvPr>
            <p:ph type="dt" sz="half" idx="10"/>
          </p:nvPr>
        </p:nvSpPr>
        <p:spPr/>
        <p:txBody>
          <a:bodyPr/>
          <a:lstStyle/>
          <a:p>
            <a:fld id="{AECC0271-4DDD-4A84-B904-04C97A10BC01}" type="datetime1">
              <a:rPr kumimoji="1" lang="ja-JP" altLang="en-US" smtClean="0"/>
              <a:t>2023/7/7</a:t>
            </a:fld>
            <a:endParaRPr kumimoji="1" lang="ja-JP" altLang="en-US"/>
          </a:p>
        </p:txBody>
      </p:sp>
      <p:sp>
        <p:nvSpPr>
          <p:cNvPr id="5" name="フッター プレースホルダー 4">
            <a:extLst>
              <a:ext uri="{FF2B5EF4-FFF2-40B4-BE49-F238E27FC236}">
                <a16:creationId xmlns:a16="http://schemas.microsoft.com/office/drawing/2014/main" id="{E15B835A-48B4-6C25-61E1-78FF05A036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FD6DC07-DE66-DC31-EFA0-E967E5B7518A}"/>
              </a:ext>
            </a:extLst>
          </p:cNvPr>
          <p:cNvSpPr>
            <a:spLocks noGrp="1"/>
          </p:cNvSpPr>
          <p:nvPr>
            <p:ph type="sldNum" sz="quarter" idx="12"/>
          </p:nvPr>
        </p:nvSpPr>
        <p:spPr/>
        <p:txBody>
          <a:bodyPr/>
          <a:lstStyle/>
          <a:p>
            <a:fld id="{9926C0F1-B254-4AA0-AD3E-B180F76A1085}" type="slidenum">
              <a:rPr kumimoji="1" lang="ja-JP" altLang="en-US" smtClean="0"/>
              <a:t>‹#›</a:t>
            </a:fld>
            <a:endParaRPr kumimoji="1" lang="ja-JP" altLang="en-US"/>
          </a:p>
        </p:txBody>
      </p:sp>
    </p:spTree>
    <p:extLst>
      <p:ext uri="{BB962C8B-B14F-4D97-AF65-F5344CB8AC3E}">
        <p14:creationId xmlns:p14="http://schemas.microsoft.com/office/powerpoint/2010/main" val="2526285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8"/>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3" indent="0" algn="ctr">
              <a:buNone/>
              <a:defRPr>
                <a:solidFill>
                  <a:schemeClr val="tx1">
                    <a:tint val="75000"/>
                  </a:schemeClr>
                </a:solidFill>
              </a:defRPr>
            </a:lvl5pPr>
            <a:lvl6pPr marL="2285905" indent="0" algn="ctr">
              <a:buNone/>
              <a:defRPr>
                <a:solidFill>
                  <a:schemeClr val="tx1">
                    <a:tint val="75000"/>
                  </a:schemeClr>
                </a:solidFill>
              </a:defRPr>
            </a:lvl6pPr>
            <a:lvl7pPr marL="2743085" indent="0" algn="ctr">
              <a:buNone/>
              <a:defRPr>
                <a:solidFill>
                  <a:schemeClr val="tx1">
                    <a:tint val="75000"/>
                  </a:schemeClr>
                </a:solidFill>
              </a:defRPr>
            </a:lvl7pPr>
            <a:lvl8pPr marL="3200266" indent="0" algn="ctr">
              <a:buNone/>
              <a:defRPr>
                <a:solidFill>
                  <a:schemeClr val="tx1">
                    <a:tint val="75000"/>
                  </a:schemeClr>
                </a:solidFill>
              </a:defRPr>
            </a:lvl8pPr>
            <a:lvl9pPr marL="3657446"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C6E9A3D-6380-460B-8245-6A59A5E3A56E}" type="datetime1">
              <a:rPr kumimoji="1" lang="ja-JP" altLang="en-US" smtClean="0"/>
              <a:t>2023/7/7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973433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19532C1-F15C-44F1-84D2-2081C1495538}" type="datetime1">
              <a:rPr kumimoji="1" lang="ja-JP" altLang="en-US" smtClean="0"/>
              <a:t>2023/7/7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4108581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2"/>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3" indent="0">
              <a:buNone/>
              <a:defRPr sz="1400">
                <a:solidFill>
                  <a:schemeClr val="tx1">
                    <a:tint val="75000"/>
                  </a:schemeClr>
                </a:solidFill>
              </a:defRPr>
            </a:lvl5pPr>
            <a:lvl6pPr marL="2285905" indent="0">
              <a:buNone/>
              <a:defRPr sz="1400">
                <a:solidFill>
                  <a:schemeClr val="tx1">
                    <a:tint val="75000"/>
                  </a:schemeClr>
                </a:solidFill>
              </a:defRPr>
            </a:lvl6pPr>
            <a:lvl7pPr marL="2743085" indent="0">
              <a:buNone/>
              <a:defRPr sz="1400">
                <a:solidFill>
                  <a:schemeClr val="tx1">
                    <a:tint val="75000"/>
                  </a:schemeClr>
                </a:solidFill>
              </a:defRPr>
            </a:lvl7pPr>
            <a:lvl8pPr marL="3200266" indent="0">
              <a:buNone/>
              <a:defRPr sz="1400">
                <a:solidFill>
                  <a:schemeClr val="tx1">
                    <a:tint val="75000"/>
                  </a:schemeClr>
                </a:solidFill>
              </a:defRPr>
            </a:lvl8pPr>
            <a:lvl9pPr marL="3657446"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C9F0FAF-A75B-4103-B122-10E24224617E}" type="datetime1">
              <a:rPr kumimoji="1" lang="ja-JP" altLang="en-US" smtClean="0"/>
              <a:t>2023/7/7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802198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2"/>
            <a:ext cx="5384800" cy="4525963"/>
          </a:xfrm>
        </p:spPr>
        <p:txBody>
          <a:bodyPr/>
          <a:lstStyle>
            <a:lvl1pPr>
              <a:defRPr sz="2799"/>
            </a:lvl1pPr>
            <a:lvl2pPr>
              <a:defRPr sz="2401"/>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2"/>
            <a:ext cx="5384800" cy="4525963"/>
          </a:xfrm>
        </p:spPr>
        <p:txBody>
          <a:bodyPr/>
          <a:lstStyle>
            <a:lvl1pPr>
              <a:defRPr sz="2799"/>
            </a:lvl1pPr>
            <a:lvl2pPr>
              <a:defRPr sz="2401"/>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6786C52-E586-47AB-809F-61AC0E2D2458}" type="datetime1">
              <a:rPr kumimoji="1" lang="ja-JP" altLang="en-US" smtClean="0"/>
              <a:t>2023/7/7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929970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1" y="1535113"/>
            <a:ext cx="5386917" cy="639762"/>
          </a:xfrm>
        </p:spPr>
        <p:txBody>
          <a:bodyPr anchor="b"/>
          <a:lstStyle>
            <a:lvl1pPr marL="0" indent="0">
              <a:buNone/>
              <a:defRPr sz="2401" b="1"/>
            </a:lvl1pPr>
            <a:lvl2pPr marL="457181" indent="0">
              <a:buNone/>
              <a:defRPr sz="2000" b="1"/>
            </a:lvl2pPr>
            <a:lvl3pPr marL="914362" indent="0">
              <a:buNone/>
              <a:defRPr sz="1800" b="1"/>
            </a:lvl3pPr>
            <a:lvl4pPr marL="1371543" indent="0">
              <a:buNone/>
              <a:defRPr sz="1600" b="1"/>
            </a:lvl4pPr>
            <a:lvl5pPr marL="1828723" indent="0">
              <a:buNone/>
              <a:defRPr sz="1600" b="1"/>
            </a:lvl5pPr>
            <a:lvl6pPr marL="2285905" indent="0">
              <a:buNone/>
              <a:defRPr sz="1600" b="1"/>
            </a:lvl6pPr>
            <a:lvl7pPr marL="2743085" indent="0">
              <a:buNone/>
              <a:defRPr sz="1600" b="1"/>
            </a:lvl7pPr>
            <a:lvl8pPr marL="3200266" indent="0">
              <a:buNone/>
              <a:defRPr sz="1600" b="1"/>
            </a:lvl8pPr>
            <a:lvl9pPr marL="3657446"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1" y="2174875"/>
            <a:ext cx="5386917" cy="3951288"/>
          </a:xfrm>
        </p:spPr>
        <p:txBody>
          <a:bodyPr/>
          <a:lstStyle>
            <a:lvl1pPr>
              <a:defRPr sz="240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5" cy="639762"/>
          </a:xfrm>
        </p:spPr>
        <p:txBody>
          <a:bodyPr anchor="b"/>
          <a:lstStyle>
            <a:lvl1pPr marL="0" indent="0">
              <a:buNone/>
              <a:defRPr sz="2401" b="1"/>
            </a:lvl1pPr>
            <a:lvl2pPr marL="457181" indent="0">
              <a:buNone/>
              <a:defRPr sz="2000" b="1"/>
            </a:lvl2pPr>
            <a:lvl3pPr marL="914362" indent="0">
              <a:buNone/>
              <a:defRPr sz="1800" b="1"/>
            </a:lvl3pPr>
            <a:lvl4pPr marL="1371543" indent="0">
              <a:buNone/>
              <a:defRPr sz="1600" b="1"/>
            </a:lvl4pPr>
            <a:lvl5pPr marL="1828723" indent="0">
              <a:buNone/>
              <a:defRPr sz="1600" b="1"/>
            </a:lvl5pPr>
            <a:lvl6pPr marL="2285905" indent="0">
              <a:buNone/>
              <a:defRPr sz="1600" b="1"/>
            </a:lvl6pPr>
            <a:lvl7pPr marL="2743085" indent="0">
              <a:buNone/>
              <a:defRPr sz="1600" b="1"/>
            </a:lvl7pPr>
            <a:lvl8pPr marL="3200266" indent="0">
              <a:buNone/>
              <a:defRPr sz="1600" b="1"/>
            </a:lvl8pPr>
            <a:lvl9pPr marL="3657446"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5" cy="3951288"/>
          </a:xfrm>
        </p:spPr>
        <p:txBody>
          <a:bodyPr/>
          <a:lstStyle>
            <a:lvl1pPr>
              <a:defRPr sz="240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2EF6861-8D6F-43C4-A936-1411EDD0B4E3}" type="datetime1">
              <a:rPr kumimoji="1" lang="ja-JP" altLang="en-US" smtClean="0"/>
              <a:t>2023/7/7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931287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293619E-4866-4D95-AB43-23BC46114E83}" type="datetime1">
              <a:rPr kumimoji="1" lang="ja-JP" altLang="en-US" smtClean="0"/>
              <a:t>2023/7/7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770670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F59AB05-A659-4495-914D-D64E16CEB9A0}" type="datetime1">
              <a:rPr kumimoji="1" lang="ja-JP" altLang="en-US" smtClean="0"/>
              <a:t>2023/7/7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608097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5" y="273053"/>
            <a:ext cx="6815665" cy="5853113"/>
          </a:xfrm>
        </p:spPr>
        <p:txBody>
          <a:bodyPr/>
          <a:lstStyle>
            <a:lvl1pPr>
              <a:defRPr sz="3199"/>
            </a:lvl1pPr>
            <a:lvl2pPr>
              <a:defRPr sz="2799"/>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2"/>
            <a:ext cx="4011084" cy="4691063"/>
          </a:xfrm>
        </p:spPr>
        <p:txBody>
          <a:bodyPr/>
          <a:lstStyle>
            <a:lvl1pPr marL="0" indent="0">
              <a:buNone/>
              <a:defRPr sz="1400"/>
            </a:lvl1pPr>
            <a:lvl2pPr marL="457181" indent="0">
              <a:buNone/>
              <a:defRPr sz="1200"/>
            </a:lvl2pPr>
            <a:lvl3pPr marL="914362" indent="0">
              <a:buNone/>
              <a:defRPr sz="1000"/>
            </a:lvl3pPr>
            <a:lvl4pPr marL="1371543" indent="0">
              <a:buNone/>
              <a:defRPr sz="900"/>
            </a:lvl4pPr>
            <a:lvl5pPr marL="1828723" indent="0">
              <a:buNone/>
              <a:defRPr sz="900"/>
            </a:lvl5pPr>
            <a:lvl6pPr marL="2285905" indent="0">
              <a:buNone/>
              <a:defRPr sz="900"/>
            </a:lvl6pPr>
            <a:lvl7pPr marL="2743085" indent="0">
              <a:buNone/>
              <a:defRPr sz="900"/>
            </a:lvl7pPr>
            <a:lvl8pPr marL="3200266" indent="0">
              <a:buNone/>
              <a:defRPr sz="900"/>
            </a:lvl8pPr>
            <a:lvl9pPr marL="3657446"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562EC4A-D220-4B7B-AEF2-049093C3DA35}" type="datetime1">
              <a:rPr kumimoji="1" lang="ja-JP" altLang="en-US" smtClean="0"/>
              <a:t>2023/7/7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971492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437796-82A5-5B58-4D50-FCC67DCE9AC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2C57D6-65F3-9CBA-A1F3-DD776894359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E9F9AA6-27A7-F9FE-4DE2-3A628C55B4F8}"/>
              </a:ext>
            </a:extLst>
          </p:cNvPr>
          <p:cNvSpPr>
            <a:spLocks noGrp="1"/>
          </p:cNvSpPr>
          <p:nvPr>
            <p:ph type="dt" sz="half" idx="10"/>
          </p:nvPr>
        </p:nvSpPr>
        <p:spPr/>
        <p:txBody>
          <a:bodyPr/>
          <a:lstStyle/>
          <a:p>
            <a:fld id="{DAF6BDD6-B884-4DB6-AA5C-D2639A69BB3C}" type="datetime1">
              <a:rPr kumimoji="1" lang="ja-JP" altLang="en-US" smtClean="0"/>
              <a:t>2023/7/7</a:t>
            </a:fld>
            <a:endParaRPr kumimoji="1" lang="ja-JP" altLang="en-US"/>
          </a:p>
        </p:txBody>
      </p:sp>
      <p:sp>
        <p:nvSpPr>
          <p:cNvPr id="5" name="フッター プレースホルダー 4">
            <a:extLst>
              <a:ext uri="{FF2B5EF4-FFF2-40B4-BE49-F238E27FC236}">
                <a16:creationId xmlns:a16="http://schemas.microsoft.com/office/drawing/2014/main" id="{A85F1702-0816-214F-4774-9417D27E71D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FC0C4B2-366E-4DBE-EEA9-5D9E1B4D757A}"/>
              </a:ext>
            </a:extLst>
          </p:cNvPr>
          <p:cNvSpPr>
            <a:spLocks noGrp="1"/>
          </p:cNvSpPr>
          <p:nvPr>
            <p:ph type="sldNum" sz="quarter" idx="12"/>
          </p:nvPr>
        </p:nvSpPr>
        <p:spPr/>
        <p:txBody>
          <a:bodyPr/>
          <a:lstStyle/>
          <a:p>
            <a:fld id="{9926C0F1-B254-4AA0-AD3E-B180F76A1085}" type="slidenum">
              <a:rPr kumimoji="1" lang="ja-JP" altLang="en-US" smtClean="0"/>
              <a:t>‹#›</a:t>
            </a:fld>
            <a:endParaRPr kumimoji="1" lang="ja-JP" altLang="en-US"/>
          </a:p>
        </p:txBody>
      </p:sp>
    </p:spTree>
    <p:extLst>
      <p:ext uri="{BB962C8B-B14F-4D97-AF65-F5344CB8AC3E}">
        <p14:creationId xmlns:p14="http://schemas.microsoft.com/office/powerpoint/2010/main" val="4101642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199"/>
            </a:lvl1pPr>
            <a:lvl2pPr marL="457181" indent="0">
              <a:buNone/>
              <a:defRPr sz="2799"/>
            </a:lvl2pPr>
            <a:lvl3pPr marL="914362" indent="0">
              <a:buNone/>
              <a:defRPr sz="2401"/>
            </a:lvl3pPr>
            <a:lvl4pPr marL="1371543" indent="0">
              <a:buNone/>
              <a:defRPr sz="2000"/>
            </a:lvl4pPr>
            <a:lvl5pPr marL="1828723" indent="0">
              <a:buNone/>
              <a:defRPr sz="2000"/>
            </a:lvl5pPr>
            <a:lvl6pPr marL="2285905" indent="0">
              <a:buNone/>
              <a:defRPr sz="2000"/>
            </a:lvl6pPr>
            <a:lvl7pPr marL="2743085" indent="0">
              <a:buNone/>
              <a:defRPr sz="2000"/>
            </a:lvl7pPr>
            <a:lvl8pPr marL="3200266" indent="0">
              <a:buNone/>
              <a:defRPr sz="2000"/>
            </a:lvl8pPr>
            <a:lvl9pPr marL="3657446" indent="0">
              <a:buNone/>
              <a:defRPr sz="2000"/>
            </a:lvl9pPr>
          </a:lstStyle>
          <a:p>
            <a:r>
              <a:rPr kumimoji="1" lang="ja-JP" altLang="en-US"/>
              <a:t>図を追加</a:t>
            </a:r>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181" indent="0">
              <a:buNone/>
              <a:defRPr sz="1200"/>
            </a:lvl2pPr>
            <a:lvl3pPr marL="914362" indent="0">
              <a:buNone/>
              <a:defRPr sz="1000"/>
            </a:lvl3pPr>
            <a:lvl4pPr marL="1371543" indent="0">
              <a:buNone/>
              <a:defRPr sz="900"/>
            </a:lvl4pPr>
            <a:lvl5pPr marL="1828723" indent="0">
              <a:buNone/>
              <a:defRPr sz="900"/>
            </a:lvl5pPr>
            <a:lvl6pPr marL="2285905" indent="0">
              <a:buNone/>
              <a:defRPr sz="900"/>
            </a:lvl6pPr>
            <a:lvl7pPr marL="2743085" indent="0">
              <a:buNone/>
              <a:defRPr sz="900"/>
            </a:lvl7pPr>
            <a:lvl8pPr marL="3200266" indent="0">
              <a:buNone/>
              <a:defRPr sz="900"/>
            </a:lvl8pPr>
            <a:lvl9pPr marL="3657446"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FC74035-A223-44E3-9CE8-74B234F05B5B}" type="datetime1">
              <a:rPr kumimoji="1" lang="ja-JP" altLang="en-US" smtClean="0"/>
              <a:t>2023/7/7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96519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4F589B1-3E5B-4EB8-92AF-879D33A7ED7C}" type="datetime1">
              <a:rPr kumimoji="1" lang="ja-JP" altLang="en-US" smtClean="0"/>
              <a:t>2023/7/7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678602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1"/>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41"/>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3365B8-AFF9-4DE2-A817-9C1A35E853E9}" type="datetime1">
              <a:rPr kumimoji="1" lang="ja-JP" altLang="en-US" smtClean="0"/>
              <a:t>2023/7/7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4217073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525A7A0-8D62-4A5B-99B4-7E80E063CF65}" type="datetime1">
              <a:rPr kumimoji="1" lang="ja-JP" altLang="en-US" smtClean="0"/>
              <a:t>2023/7/7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7D7D8A-46E8-4AE3-832F-941FC0FC0C1B}" type="slidenum">
              <a:rPr kumimoji="1" lang="ja-JP" altLang="en-US" smtClean="0"/>
              <a:t>‹#›</a:t>
            </a:fld>
            <a:endParaRPr kumimoji="1" lang="ja-JP" altLang="en-US"/>
          </a:p>
        </p:txBody>
      </p:sp>
    </p:spTree>
    <p:extLst>
      <p:ext uri="{BB962C8B-B14F-4D97-AF65-F5344CB8AC3E}">
        <p14:creationId xmlns:p14="http://schemas.microsoft.com/office/powerpoint/2010/main" val="1576413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7D9E5F9-FB20-4F27-8485-33D9894F0E6D}" type="datetime1">
              <a:rPr kumimoji="1" lang="ja-JP" altLang="en-US" smtClean="0"/>
              <a:t>2023/7/7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7D7D8A-46E8-4AE3-832F-941FC0FC0C1B}" type="slidenum">
              <a:rPr kumimoji="1" lang="ja-JP" altLang="en-US" smtClean="0"/>
              <a:t>‹#›</a:t>
            </a:fld>
            <a:endParaRPr kumimoji="1" lang="ja-JP" altLang="en-US"/>
          </a:p>
        </p:txBody>
      </p:sp>
    </p:spTree>
    <p:extLst>
      <p:ext uri="{BB962C8B-B14F-4D97-AF65-F5344CB8AC3E}">
        <p14:creationId xmlns:p14="http://schemas.microsoft.com/office/powerpoint/2010/main" val="1479958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69F541B-28B8-4DAE-881C-517FA891F402}" type="datetime1">
              <a:rPr kumimoji="1" lang="ja-JP" altLang="en-US" smtClean="0"/>
              <a:t>2023/7/7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7D7D8A-46E8-4AE3-832F-941FC0FC0C1B}" type="slidenum">
              <a:rPr kumimoji="1" lang="ja-JP" altLang="en-US" smtClean="0"/>
              <a:t>‹#›</a:t>
            </a:fld>
            <a:endParaRPr kumimoji="1" lang="ja-JP" altLang="en-US"/>
          </a:p>
        </p:txBody>
      </p:sp>
    </p:spTree>
    <p:extLst>
      <p:ext uri="{BB962C8B-B14F-4D97-AF65-F5344CB8AC3E}">
        <p14:creationId xmlns:p14="http://schemas.microsoft.com/office/powerpoint/2010/main" val="802047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0F73E71-9046-43CD-BDCE-2C724F9AA4CA}" type="datetime1">
              <a:rPr kumimoji="1" lang="ja-JP" altLang="en-US" smtClean="0"/>
              <a:t>2023/7/7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7D7D8A-46E8-4AE3-832F-941FC0FC0C1B}" type="slidenum">
              <a:rPr kumimoji="1" lang="ja-JP" altLang="en-US" smtClean="0"/>
              <a:t>‹#›</a:t>
            </a:fld>
            <a:endParaRPr kumimoji="1" lang="ja-JP" altLang="en-US"/>
          </a:p>
        </p:txBody>
      </p:sp>
    </p:spTree>
    <p:extLst>
      <p:ext uri="{BB962C8B-B14F-4D97-AF65-F5344CB8AC3E}">
        <p14:creationId xmlns:p14="http://schemas.microsoft.com/office/powerpoint/2010/main" val="460488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A719391-07FB-419F-A813-AB410CF55C4D}" type="datetime1">
              <a:rPr kumimoji="1" lang="ja-JP" altLang="en-US" smtClean="0"/>
              <a:t>2023/7/7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07D7D8A-46E8-4AE3-832F-941FC0FC0C1B}" type="slidenum">
              <a:rPr kumimoji="1" lang="ja-JP" altLang="en-US" smtClean="0"/>
              <a:t>‹#›</a:t>
            </a:fld>
            <a:endParaRPr kumimoji="1" lang="ja-JP" altLang="en-US"/>
          </a:p>
        </p:txBody>
      </p:sp>
    </p:spTree>
    <p:extLst>
      <p:ext uri="{BB962C8B-B14F-4D97-AF65-F5344CB8AC3E}">
        <p14:creationId xmlns:p14="http://schemas.microsoft.com/office/powerpoint/2010/main" val="125809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DF127F1-EBC9-4735-A605-49D0C8254A04}" type="datetime1">
              <a:rPr kumimoji="1" lang="ja-JP" altLang="en-US" smtClean="0"/>
              <a:t>2023/7/7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07D7D8A-46E8-4AE3-832F-941FC0FC0C1B}" type="slidenum">
              <a:rPr kumimoji="1" lang="ja-JP" altLang="en-US" smtClean="0"/>
              <a:t>‹#›</a:t>
            </a:fld>
            <a:endParaRPr kumimoji="1" lang="ja-JP" altLang="en-US"/>
          </a:p>
        </p:txBody>
      </p:sp>
    </p:spTree>
    <p:extLst>
      <p:ext uri="{BB962C8B-B14F-4D97-AF65-F5344CB8AC3E}">
        <p14:creationId xmlns:p14="http://schemas.microsoft.com/office/powerpoint/2010/main" val="2936709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9A83F1D-5F34-432D-B837-047FA3088CB5}" type="datetime1">
              <a:rPr kumimoji="1" lang="ja-JP" altLang="en-US" smtClean="0"/>
              <a:t>2023/7/7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07D7D8A-46E8-4AE3-832F-941FC0FC0C1B}" type="slidenum">
              <a:rPr kumimoji="1" lang="ja-JP" altLang="en-US" smtClean="0"/>
              <a:t>‹#›</a:t>
            </a:fld>
            <a:endParaRPr kumimoji="1" lang="ja-JP" altLang="en-US"/>
          </a:p>
        </p:txBody>
      </p:sp>
    </p:spTree>
    <p:extLst>
      <p:ext uri="{BB962C8B-B14F-4D97-AF65-F5344CB8AC3E}">
        <p14:creationId xmlns:p14="http://schemas.microsoft.com/office/powerpoint/2010/main" val="3898736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5EF751-25A2-2A9E-A4DE-8A591F75B14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EBB8BD5-798C-1950-C47C-73DC38AF05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4344267-F36B-7E5F-99CB-28EFA639677A}"/>
              </a:ext>
            </a:extLst>
          </p:cNvPr>
          <p:cNvSpPr>
            <a:spLocks noGrp="1"/>
          </p:cNvSpPr>
          <p:nvPr>
            <p:ph type="dt" sz="half" idx="10"/>
          </p:nvPr>
        </p:nvSpPr>
        <p:spPr/>
        <p:txBody>
          <a:bodyPr/>
          <a:lstStyle/>
          <a:p>
            <a:fld id="{A21B22BD-EBF3-4026-BBF4-A51D5AFA31F3}" type="datetime1">
              <a:rPr kumimoji="1" lang="ja-JP" altLang="en-US" smtClean="0"/>
              <a:t>2023/7/7</a:t>
            </a:fld>
            <a:endParaRPr kumimoji="1" lang="ja-JP" altLang="en-US"/>
          </a:p>
        </p:txBody>
      </p:sp>
      <p:sp>
        <p:nvSpPr>
          <p:cNvPr id="5" name="フッター プレースホルダー 4">
            <a:extLst>
              <a:ext uri="{FF2B5EF4-FFF2-40B4-BE49-F238E27FC236}">
                <a16:creationId xmlns:a16="http://schemas.microsoft.com/office/drawing/2014/main" id="{89AC0F57-4F63-A624-05C4-F753C121999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C70ACE6-E132-E1A0-3826-785B6BF80557}"/>
              </a:ext>
            </a:extLst>
          </p:cNvPr>
          <p:cNvSpPr>
            <a:spLocks noGrp="1"/>
          </p:cNvSpPr>
          <p:nvPr>
            <p:ph type="sldNum" sz="quarter" idx="12"/>
          </p:nvPr>
        </p:nvSpPr>
        <p:spPr/>
        <p:txBody>
          <a:bodyPr/>
          <a:lstStyle/>
          <a:p>
            <a:fld id="{9926C0F1-B254-4AA0-AD3E-B180F76A1085}" type="slidenum">
              <a:rPr kumimoji="1" lang="ja-JP" altLang="en-US" smtClean="0"/>
              <a:t>‹#›</a:t>
            </a:fld>
            <a:endParaRPr kumimoji="1" lang="ja-JP" altLang="en-US"/>
          </a:p>
        </p:txBody>
      </p:sp>
    </p:spTree>
    <p:extLst>
      <p:ext uri="{BB962C8B-B14F-4D97-AF65-F5344CB8AC3E}">
        <p14:creationId xmlns:p14="http://schemas.microsoft.com/office/powerpoint/2010/main" val="1554796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536EC87-9C0E-498E-90E9-A1FD8C6988AC}" type="datetime1">
              <a:rPr kumimoji="1" lang="ja-JP" altLang="en-US" smtClean="0"/>
              <a:t>2023/7/7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7D7D8A-46E8-4AE3-832F-941FC0FC0C1B}" type="slidenum">
              <a:rPr kumimoji="1" lang="ja-JP" altLang="en-US" smtClean="0"/>
              <a:t>‹#›</a:t>
            </a:fld>
            <a:endParaRPr kumimoji="1" lang="ja-JP" altLang="en-US"/>
          </a:p>
        </p:txBody>
      </p:sp>
    </p:spTree>
    <p:extLst>
      <p:ext uri="{BB962C8B-B14F-4D97-AF65-F5344CB8AC3E}">
        <p14:creationId xmlns:p14="http://schemas.microsoft.com/office/powerpoint/2010/main" val="170809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A9F4292-96F9-4F25-BC96-D38EC0F00F09}" type="datetime1">
              <a:rPr kumimoji="1" lang="ja-JP" altLang="en-US" smtClean="0"/>
              <a:t>2023/7/7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7D7D8A-46E8-4AE3-832F-941FC0FC0C1B}" type="slidenum">
              <a:rPr kumimoji="1" lang="ja-JP" altLang="en-US" smtClean="0"/>
              <a:t>‹#›</a:t>
            </a:fld>
            <a:endParaRPr kumimoji="1" lang="ja-JP" altLang="en-US"/>
          </a:p>
        </p:txBody>
      </p:sp>
    </p:spTree>
    <p:extLst>
      <p:ext uri="{BB962C8B-B14F-4D97-AF65-F5344CB8AC3E}">
        <p14:creationId xmlns:p14="http://schemas.microsoft.com/office/powerpoint/2010/main" val="4213014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E4D523A-663F-4FFD-B2F9-7D081D34B43B}" type="datetime1">
              <a:rPr kumimoji="1" lang="ja-JP" altLang="en-US" smtClean="0"/>
              <a:t>2023/7/7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7D7D8A-46E8-4AE3-832F-941FC0FC0C1B}" type="slidenum">
              <a:rPr kumimoji="1" lang="ja-JP" altLang="en-US" smtClean="0"/>
              <a:t>‹#›</a:t>
            </a:fld>
            <a:endParaRPr kumimoji="1" lang="ja-JP" altLang="en-US"/>
          </a:p>
        </p:txBody>
      </p:sp>
    </p:spTree>
    <p:extLst>
      <p:ext uri="{BB962C8B-B14F-4D97-AF65-F5344CB8AC3E}">
        <p14:creationId xmlns:p14="http://schemas.microsoft.com/office/powerpoint/2010/main" val="1311055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90718A0-9704-4A38-85B5-E218CCBF657D}" type="datetime1">
              <a:rPr kumimoji="1" lang="ja-JP" altLang="en-US" smtClean="0"/>
              <a:t>2023/7/7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7D7D8A-46E8-4AE3-832F-941FC0FC0C1B}" type="slidenum">
              <a:rPr kumimoji="1" lang="ja-JP" altLang="en-US" smtClean="0"/>
              <a:t>‹#›</a:t>
            </a:fld>
            <a:endParaRPr kumimoji="1" lang="ja-JP" altLang="en-US"/>
          </a:p>
        </p:txBody>
      </p:sp>
    </p:spTree>
    <p:extLst>
      <p:ext uri="{BB962C8B-B14F-4D97-AF65-F5344CB8AC3E}">
        <p14:creationId xmlns:p14="http://schemas.microsoft.com/office/powerpoint/2010/main" val="21807625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表紙1">
    <p:bg>
      <p:bgPr>
        <a:solidFill>
          <a:schemeClr val="bg1"/>
        </a:solidFill>
        <a:effectLst/>
      </p:bgPr>
    </p:bg>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bwMode="gray">
          <a:xfrm>
            <a:off x="0" y="3906000"/>
            <a:ext cx="12192000" cy="3000118"/>
          </a:xfrm>
          <a:prstGeom prst="rect">
            <a:avLst/>
          </a:prstGeom>
          <a:pattFill prst="dkUpDiag">
            <a:fgClr>
              <a:srgbClr val="A0A8F6"/>
            </a:fgClr>
            <a:bgClr>
              <a:srgbClr val="5D64F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bwMode="gray">
          <a:xfrm>
            <a:off x="5126892" y="3885266"/>
            <a:ext cx="7065108" cy="3020852"/>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AFB6F7"/>
              </a:gs>
              <a:gs pos="100000">
                <a:srgbClr val="444CEE"/>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 y="0"/>
            <a:ext cx="12214129" cy="3910731"/>
          </a:xfrm>
          <a:prstGeom prst="rect">
            <a:avLst/>
          </a:prstGeom>
          <a:gradFill flip="none" rotWithShape="1">
            <a:gsLst>
              <a:gs pos="50000">
                <a:srgbClr val="FFFFFF">
                  <a:alpha val="31000"/>
                </a:srgbClr>
              </a:gs>
              <a:gs pos="82000">
                <a:srgbClr val="C3CEF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3"/>
            <a:ext cx="12180937" cy="1904457"/>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grpSp>
        <p:nvGrpSpPr>
          <p:cNvPr id="99" name="グループ化 98"/>
          <p:cNvGrpSpPr/>
          <p:nvPr userDrawn="1"/>
        </p:nvGrpSpPr>
        <p:grpSpPr>
          <a:xfrm>
            <a:off x="6940064" y="6379736"/>
            <a:ext cx="4740146"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1139" y="317904"/>
            <a:ext cx="4939071" cy="585603"/>
          </a:xfrm>
          <a:prstGeom prst="rect">
            <a:avLst/>
          </a:prstGeom>
        </p:spPr>
      </p:pic>
    </p:spTree>
    <p:extLst>
      <p:ext uri="{BB962C8B-B14F-4D97-AF65-F5344CB8AC3E}">
        <p14:creationId xmlns:p14="http://schemas.microsoft.com/office/powerpoint/2010/main" val="17544197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bwMode="gray">
          <a:xfrm>
            <a:off x="11458" y="-1"/>
            <a:ext cx="12193477" cy="468000"/>
          </a:xfrm>
          <a:prstGeom prst="rect">
            <a:avLst/>
          </a:prstGeom>
          <a:pattFill prst="dkUpDiag">
            <a:fgClr>
              <a:srgbClr val="A0A8F6"/>
            </a:fgClr>
            <a:bgClr>
              <a:srgbClr val="5D64F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bwMode="gray">
          <a:xfrm>
            <a:off x="7396050" y="0"/>
            <a:ext cx="4795951" cy="468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AFB6F7"/>
              </a:gs>
              <a:gs pos="100000">
                <a:srgbClr val="444CEE"/>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bwMode="gray">
          <a:xfrm>
            <a:off x="0" y="0"/>
            <a:ext cx="12192000" cy="468000"/>
          </a:xfrm>
        </p:spPr>
        <p:txBody>
          <a:bodyPr bIns="72000"/>
          <a:lstStyle>
            <a:lvl1pPr>
              <a:defRPr>
                <a:solidFill>
                  <a:schemeClr val="tx1"/>
                </a:solidFill>
              </a:defRPr>
            </a:lvl1pPr>
          </a:lstStyle>
          <a:p>
            <a:r>
              <a:rPr lang="ja-JP" altLang="en-US" dirty="0"/>
              <a:t>マスター タイトルの書式設定</a:t>
            </a:r>
            <a:endParaRPr lang="en-US" dirty="0"/>
          </a:p>
        </p:txBody>
      </p:sp>
      <p:sp>
        <p:nvSpPr>
          <p:cNvPr id="9" name="Slide Number Placeholder 5"/>
          <p:cNvSpPr>
            <a:spLocks noGrp="1"/>
          </p:cNvSpPr>
          <p:nvPr>
            <p:ph type="sldNum" sz="quarter" idx="4"/>
          </p:nvPr>
        </p:nvSpPr>
        <p:spPr>
          <a:xfrm>
            <a:off x="11236265" y="6591709"/>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02033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236265" y="6591709"/>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81038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11"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bwMode="gray">
          <a:xfrm>
            <a:off x="11458" y="-1"/>
            <a:ext cx="12193477" cy="468000"/>
          </a:xfrm>
          <a:prstGeom prst="rect">
            <a:avLst/>
          </a:prstGeom>
          <a:pattFill prst="dkUpDiag">
            <a:fgClr>
              <a:srgbClr val="A0A8F6"/>
            </a:fgClr>
            <a:bgClr>
              <a:srgbClr val="5D64F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bwMode="gray">
          <a:xfrm>
            <a:off x="7408986" y="0"/>
            <a:ext cx="4795951" cy="468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AFB6F7"/>
              </a:gs>
              <a:gs pos="100000">
                <a:srgbClr val="444CEE"/>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p:cNvSpPr>
            <a:spLocks noGrp="1"/>
          </p:cNvSpPr>
          <p:nvPr>
            <p:ph type="title"/>
          </p:nvPr>
        </p:nvSpPr>
        <p:spPr>
          <a:xfrm>
            <a:off x="0" y="0"/>
            <a:ext cx="12192000" cy="468000"/>
          </a:xfrm>
        </p:spPr>
        <p:txBody>
          <a:bodyPr bIns="72000"/>
          <a:lstStyle>
            <a:lvl1pPr>
              <a:defRPr>
                <a:solidFill>
                  <a:schemeClr val="tx1"/>
                </a:solidFill>
              </a:defRPr>
            </a:lvl1pPr>
          </a:lstStyle>
          <a:p>
            <a:r>
              <a:rPr lang="ja-JP" altLang="en-US" dirty="0"/>
              <a:t>マスター タイトルの書式設定</a:t>
            </a:r>
            <a:endParaRPr lang="en-US" dirty="0"/>
          </a:p>
        </p:txBody>
      </p:sp>
      <p:sp>
        <p:nvSpPr>
          <p:cNvPr id="6" name="Slide Number Placeholder 5"/>
          <p:cNvSpPr>
            <a:spLocks noGrp="1"/>
          </p:cNvSpPr>
          <p:nvPr>
            <p:ph type="sldNum" sz="quarter" idx="4"/>
          </p:nvPr>
        </p:nvSpPr>
        <p:spPr>
          <a:xfrm>
            <a:off x="11236265" y="6591709"/>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57129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443184" y="6534003"/>
            <a:ext cx="2496530" cy="207831"/>
          </a:xfrm>
          <a:prstGeom prst="rect">
            <a:avLst/>
          </a:prstGeom>
        </p:spPr>
      </p:pic>
      <p:sp>
        <p:nvSpPr>
          <p:cNvPr id="11"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bwMode="gray">
          <a:xfrm>
            <a:off x="11458" y="-1"/>
            <a:ext cx="12193477" cy="468000"/>
          </a:xfrm>
          <a:prstGeom prst="rect">
            <a:avLst/>
          </a:prstGeom>
          <a:pattFill prst="dkUpDiag">
            <a:fgClr>
              <a:srgbClr val="A0A8F6"/>
            </a:fgClr>
            <a:bgClr>
              <a:srgbClr val="5D64F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bwMode="gray">
          <a:xfrm>
            <a:off x="7408986" y="2"/>
            <a:ext cx="4795951" cy="468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AFB6F7"/>
              </a:gs>
              <a:gs pos="100000">
                <a:srgbClr val="444CEE"/>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8" name="Title 1"/>
          <p:cNvSpPr>
            <a:spLocks noGrp="1"/>
          </p:cNvSpPr>
          <p:nvPr>
            <p:ph type="title"/>
          </p:nvPr>
        </p:nvSpPr>
        <p:spPr bwMode="gray">
          <a:xfrm>
            <a:off x="0" y="0"/>
            <a:ext cx="12192000" cy="548682"/>
          </a:xfrm>
        </p:spPr>
        <p:txBody>
          <a:bodyPr/>
          <a:lstStyle>
            <a:lvl1pPr>
              <a:defRPr>
                <a:solidFill>
                  <a:schemeClr val="tx1"/>
                </a:solidFill>
              </a:defRPr>
            </a:lvl1pPr>
          </a:lstStyle>
          <a:p>
            <a:r>
              <a:rPr lang="ja-JP" altLang="en-US" dirty="0"/>
              <a:t>マスター タイトルの書式設定</a:t>
            </a:r>
            <a:endParaRPr lang="en-US" dirty="0"/>
          </a:p>
        </p:txBody>
      </p:sp>
      <p:sp>
        <p:nvSpPr>
          <p:cNvPr id="8" name="Slide Number Placeholder 5"/>
          <p:cNvSpPr>
            <a:spLocks noGrp="1"/>
          </p:cNvSpPr>
          <p:nvPr>
            <p:ph type="sldNum" sz="quarter" idx="4"/>
          </p:nvPr>
        </p:nvSpPr>
        <p:spPr>
          <a:xfrm>
            <a:off x="11236265" y="6591709"/>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45155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ロゴ無し-タイトル">
    <p:spTree>
      <p:nvGrpSpPr>
        <p:cNvPr id="1" name=""/>
        <p:cNvGrpSpPr/>
        <p:nvPr/>
      </p:nvGrpSpPr>
      <p:grpSpPr>
        <a:xfrm>
          <a:off x="0" y="0"/>
          <a:ext cx="0" cy="0"/>
          <a:chOff x="0" y="0"/>
          <a:chExt cx="0" cy="0"/>
        </a:xfrm>
      </p:grpSpPr>
      <p:sp>
        <p:nvSpPr>
          <p:cNvPr id="11"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bwMode="gray">
          <a:xfrm>
            <a:off x="11458" y="-1"/>
            <a:ext cx="12193477" cy="468000"/>
          </a:xfrm>
          <a:prstGeom prst="rect">
            <a:avLst/>
          </a:prstGeom>
          <a:pattFill prst="dkUpDiag">
            <a:fgClr>
              <a:srgbClr val="A0A8F6"/>
            </a:fgClr>
            <a:bgClr>
              <a:srgbClr val="5D64F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2"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bwMode="gray">
          <a:xfrm>
            <a:off x="7408986" y="2"/>
            <a:ext cx="4795951" cy="468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AFB6F7"/>
              </a:gs>
              <a:gs pos="100000">
                <a:srgbClr val="444CEE"/>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Title 1"/>
          <p:cNvSpPr>
            <a:spLocks noGrp="1"/>
          </p:cNvSpPr>
          <p:nvPr>
            <p:ph type="title"/>
          </p:nvPr>
        </p:nvSpPr>
        <p:spPr>
          <a:xfrm>
            <a:off x="0" y="0"/>
            <a:ext cx="12192000" cy="548682"/>
          </a:xfrm>
        </p:spPr>
        <p:txBody>
          <a:bodyPr/>
          <a:lstStyle>
            <a:lvl1pPr>
              <a:defRPr>
                <a:solidFill>
                  <a:schemeClr val="tx1"/>
                </a:solidFill>
              </a:defRPr>
            </a:lvl1pPr>
          </a:lstStyle>
          <a:p>
            <a:r>
              <a:rPr lang="ja-JP" altLang="en-US" dirty="0"/>
              <a:t>マスター タイトルの書式設定</a:t>
            </a:r>
            <a:endParaRPr lang="en-US" dirty="0"/>
          </a:p>
        </p:txBody>
      </p:sp>
      <p:sp>
        <p:nvSpPr>
          <p:cNvPr id="14" name="Slide Number Placeholder 5"/>
          <p:cNvSpPr>
            <a:spLocks noGrp="1"/>
          </p:cNvSpPr>
          <p:nvPr>
            <p:ph type="sldNum" sz="quarter" idx="4"/>
          </p:nvPr>
        </p:nvSpPr>
        <p:spPr>
          <a:xfrm>
            <a:off x="11236265" y="6591709"/>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4380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19F008-827B-DE76-ADDC-A2747152B5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398317-A228-C2F1-5C9C-323DF79D94C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76E2C61-C87E-C625-1D82-FAD66549C91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F0CFCDA-9138-881A-17B2-BCDC03C99CB3}"/>
              </a:ext>
            </a:extLst>
          </p:cNvPr>
          <p:cNvSpPr>
            <a:spLocks noGrp="1"/>
          </p:cNvSpPr>
          <p:nvPr>
            <p:ph type="dt" sz="half" idx="10"/>
          </p:nvPr>
        </p:nvSpPr>
        <p:spPr/>
        <p:txBody>
          <a:bodyPr/>
          <a:lstStyle/>
          <a:p>
            <a:fld id="{A6AFDF46-230A-4CFE-AFA7-36C7A4BABA3B}" type="datetime1">
              <a:rPr kumimoji="1" lang="ja-JP" altLang="en-US" smtClean="0"/>
              <a:t>2023/7/7</a:t>
            </a:fld>
            <a:endParaRPr kumimoji="1" lang="ja-JP" altLang="en-US"/>
          </a:p>
        </p:txBody>
      </p:sp>
      <p:sp>
        <p:nvSpPr>
          <p:cNvPr id="6" name="フッター プレースホルダー 5">
            <a:extLst>
              <a:ext uri="{FF2B5EF4-FFF2-40B4-BE49-F238E27FC236}">
                <a16:creationId xmlns:a16="http://schemas.microsoft.com/office/drawing/2014/main" id="{21B14911-B2B6-9567-4566-77027B62BB9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8200E4-294D-0DF8-9BBF-D108084AAA18}"/>
              </a:ext>
            </a:extLst>
          </p:cNvPr>
          <p:cNvSpPr>
            <a:spLocks noGrp="1"/>
          </p:cNvSpPr>
          <p:nvPr>
            <p:ph type="sldNum" sz="quarter" idx="12"/>
          </p:nvPr>
        </p:nvSpPr>
        <p:spPr/>
        <p:txBody>
          <a:bodyPr/>
          <a:lstStyle/>
          <a:p>
            <a:fld id="{9926C0F1-B254-4AA0-AD3E-B180F76A1085}" type="slidenum">
              <a:rPr kumimoji="1" lang="ja-JP" altLang="en-US" smtClean="0"/>
              <a:t>‹#›</a:t>
            </a:fld>
            <a:endParaRPr kumimoji="1" lang="ja-JP" altLang="en-US"/>
          </a:p>
        </p:txBody>
      </p:sp>
    </p:spTree>
    <p:extLst>
      <p:ext uri="{BB962C8B-B14F-4D97-AF65-F5344CB8AC3E}">
        <p14:creationId xmlns:p14="http://schemas.microsoft.com/office/powerpoint/2010/main" val="29149028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8"/>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408985" y="1"/>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12192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8992049" y="427035"/>
            <a:ext cx="2743200" cy="365125"/>
          </a:xfrm>
        </p:spPr>
        <p:txBody>
          <a:bodyPr/>
          <a:lstStyle/>
          <a:p>
            <a:fld id="{B306E285-5804-4338-88A0-A364273F584C}" type="datetime1">
              <a:rPr lang="ja-JP" altLang="en-US" smtClean="0"/>
              <a:t>2023/7/7</a:t>
            </a:fld>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0972695" y="6536159"/>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12193477"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610800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BC726F-039B-D8E5-1FAF-39DFAB79276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B2A81A7-EB40-E3F2-0221-20C4FA9AA7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1BCA357-9EA7-0980-AF5F-644B613BC999}"/>
              </a:ext>
            </a:extLst>
          </p:cNvPr>
          <p:cNvSpPr>
            <a:spLocks noGrp="1"/>
          </p:cNvSpPr>
          <p:nvPr>
            <p:ph type="dt" sz="half" idx="10"/>
          </p:nvPr>
        </p:nvSpPr>
        <p:spPr/>
        <p:txBody>
          <a:bodyPr/>
          <a:lstStyle/>
          <a:p>
            <a:fld id="{79796B86-CD11-4B95-B389-71B893962C6C}" type="datetime1">
              <a:rPr kumimoji="1" lang="ja-JP" altLang="en-US" smtClean="0"/>
              <a:t>2023/7/7</a:t>
            </a:fld>
            <a:endParaRPr kumimoji="1" lang="ja-JP" altLang="en-US"/>
          </a:p>
        </p:txBody>
      </p:sp>
      <p:sp>
        <p:nvSpPr>
          <p:cNvPr id="5" name="フッター プレースホルダー 4">
            <a:extLst>
              <a:ext uri="{FF2B5EF4-FFF2-40B4-BE49-F238E27FC236}">
                <a16:creationId xmlns:a16="http://schemas.microsoft.com/office/drawing/2014/main" id="{4A2EA833-2CE5-C26F-DF21-00B75E27776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6476F93-1299-1910-E486-D461C8736EC2}"/>
              </a:ext>
            </a:extLst>
          </p:cNvPr>
          <p:cNvSpPr>
            <a:spLocks noGrp="1"/>
          </p:cNvSpPr>
          <p:nvPr>
            <p:ph type="sldNum" sz="quarter" idx="12"/>
          </p:nvPr>
        </p:nvSpPr>
        <p:spPr/>
        <p:txBody>
          <a:bodyPr/>
          <a:lstStyle/>
          <a:p>
            <a:fld id="{2DB0FA56-415E-4F36-86CC-6A69EEBA6031}" type="slidenum">
              <a:rPr kumimoji="1" lang="ja-JP" altLang="en-US" smtClean="0"/>
              <a:t>‹#›</a:t>
            </a:fld>
            <a:endParaRPr kumimoji="1" lang="ja-JP" altLang="en-US"/>
          </a:p>
        </p:txBody>
      </p:sp>
    </p:spTree>
    <p:extLst>
      <p:ext uri="{BB962C8B-B14F-4D97-AF65-F5344CB8AC3E}">
        <p14:creationId xmlns:p14="http://schemas.microsoft.com/office/powerpoint/2010/main" val="12965426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576965-4533-F0C4-404F-44B29469ABA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1420F7D-08F6-59AE-DDC8-BB6849EB75D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F4681D3-D6EB-140A-6863-96AE0FDB7540}"/>
              </a:ext>
            </a:extLst>
          </p:cNvPr>
          <p:cNvSpPr>
            <a:spLocks noGrp="1"/>
          </p:cNvSpPr>
          <p:nvPr>
            <p:ph type="dt" sz="half" idx="10"/>
          </p:nvPr>
        </p:nvSpPr>
        <p:spPr/>
        <p:txBody>
          <a:bodyPr/>
          <a:lstStyle/>
          <a:p>
            <a:fld id="{556FB09F-4705-4AD4-831B-DBCB16933544}" type="datetime1">
              <a:rPr kumimoji="1" lang="ja-JP" altLang="en-US" smtClean="0"/>
              <a:t>2023/7/7</a:t>
            </a:fld>
            <a:endParaRPr kumimoji="1" lang="ja-JP" altLang="en-US"/>
          </a:p>
        </p:txBody>
      </p:sp>
      <p:sp>
        <p:nvSpPr>
          <p:cNvPr id="5" name="フッター プレースホルダー 4">
            <a:extLst>
              <a:ext uri="{FF2B5EF4-FFF2-40B4-BE49-F238E27FC236}">
                <a16:creationId xmlns:a16="http://schemas.microsoft.com/office/drawing/2014/main" id="{5AA37393-2A03-7105-CC4D-33E78551E37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48E9FEB-1286-EDC8-B707-CF1EC81382E0}"/>
              </a:ext>
            </a:extLst>
          </p:cNvPr>
          <p:cNvSpPr>
            <a:spLocks noGrp="1"/>
          </p:cNvSpPr>
          <p:nvPr>
            <p:ph type="sldNum" sz="quarter" idx="12"/>
          </p:nvPr>
        </p:nvSpPr>
        <p:spPr/>
        <p:txBody>
          <a:bodyPr/>
          <a:lstStyle/>
          <a:p>
            <a:fld id="{2DB0FA56-415E-4F36-86CC-6A69EEBA6031}" type="slidenum">
              <a:rPr kumimoji="1" lang="ja-JP" altLang="en-US" smtClean="0"/>
              <a:t>‹#›</a:t>
            </a:fld>
            <a:endParaRPr kumimoji="1" lang="ja-JP" altLang="en-US"/>
          </a:p>
        </p:txBody>
      </p:sp>
    </p:spTree>
    <p:extLst>
      <p:ext uri="{BB962C8B-B14F-4D97-AF65-F5344CB8AC3E}">
        <p14:creationId xmlns:p14="http://schemas.microsoft.com/office/powerpoint/2010/main" val="198766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872191-7A52-4322-2931-82C5BE4440C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B919B4F-C324-BB71-913C-DA1C412761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8A26975-0BF2-D572-87B6-E5B73016628B}"/>
              </a:ext>
            </a:extLst>
          </p:cNvPr>
          <p:cNvSpPr>
            <a:spLocks noGrp="1"/>
          </p:cNvSpPr>
          <p:nvPr>
            <p:ph type="dt" sz="half" idx="10"/>
          </p:nvPr>
        </p:nvSpPr>
        <p:spPr/>
        <p:txBody>
          <a:bodyPr/>
          <a:lstStyle/>
          <a:p>
            <a:fld id="{F147880E-AE21-4E79-8A03-F8AF5A434750}" type="datetime1">
              <a:rPr kumimoji="1" lang="ja-JP" altLang="en-US" smtClean="0"/>
              <a:t>2023/7/7</a:t>
            </a:fld>
            <a:endParaRPr kumimoji="1" lang="ja-JP" altLang="en-US"/>
          </a:p>
        </p:txBody>
      </p:sp>
      <p:sp>
        <p:nvSpPr>
          <p:cNvPr id="5" name="フッター プレースホルダー 4">
            <a:extLst>
              <a:ext uri="{FF2B5EF4-FFF2-40B4-BE49-F238E27FC236}">
                <a16:creationId xmlns:a16="http://schemas.microsoft.com/office/drawing/2014/main" id="{64CDCE1E-241D-9C54-D5F0-54126682810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189413C-B8E1-BF40-B071-506C34EDC63D}"/>
              </a:ext>
            </a:extLst>
          </p:cNvPr>
          <p:cNvSpPr>
            <a:spLocks noGrp="1"/>
          </p:cNvSpPr>
          <p:nvPr>
            <p:ph type="sldNum" sz="quarter" idx="12"/>
          </p:nvPr>
        </p:nvSpPr>
        <p:spPr/>
        <p:txBody>
          <a:bodyPr/>
          <a:lstStyle/>
          <a:p>
            <a:fld id="{2DB0FA56-415E-4F36-86CC-6A69EEBA6031}" type="slidenum">
              <a:rPr kumimoji="1" lang="ja-JP" altLang="en-US" smtClean="0"/>
              <a:t>‹#›</a:t>
            </a:fld>
            <a:endParaRPr kumimoji="1" lang="ja-JP" altLang="en-US"/>
          </a:p>
        </p:txBody>
      </p:sp>
    </p:spTree>
    <p:extLst>
      <p:ext uri="{BB962C8B-B14F-4D97-AF65-F5344CB8AC3E}">
        <p14:creationId xmlns:p14="http://schemas.microsoft.com/office/powerpoint/2010/main" val="41060044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8E5AB9-D082-53C8-083B-54BDE04A82F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189B4F9-E228-A608-A024-39BD50F2280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B74F592-AFBE-48AF-02AF-EAFF49EE0D4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F0414E2-353F-566C-0A5D-8FEEF70679E5}"/>
              </a:ext>
            </a:extLst>
          </p:cNvPr>
          <p:cNvSpPr>
            <a:spLocks noGrp="1"/>
          </p:cNvSpPr>
          <p:nvPr>
            <p:ph type="dt" sz="half" idx="10"/>
          </p:nvPr>
        </p:nvSpPr>
        <p:spPr/>
        <p:txBody>
          <a:bodyPr/>
          <a:lstStyle/>
          <a:p>
            <a:fld id="{5F523524-646B-4332-8CB7-0DE496BF9BBF}" type="datetime1">
              <a:rPr kumimoji="1" lang="ja-JP" altLang="en-US" smtClean="0"/>
              <a:t>2023/7/7</a:t>
            </a:fld>
            <a:endParaRPr kumimoji="1" lang="ja-JP" altLang="en-US"/>
          </a:p>
        </p:txBody>
      </p:sp>
      <p:sp>
        <p:nvSpPr>
          <p:cNvPr id="6" name="フッター プレースホルダー 5">
            <a:extLst>
              <a:ext uri="{FF2B5EF4-FFF2-40B4-BE49-F238E27FC236}">
                <a16:creationId xmlns:a16="http://schemas.microsoft.com/office/drawing/2014/main" id="{AE033C7E-2C83-FDEB-8856-A20DBCD0E3F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DC7C101-A082-9B25-7B9B-26349103CE62}"/>
              </a:ext>
            </a:extLst>
          </p:cNvPr>
          <p:cNvSpPr>
            <a:spLocks noGrp="1"/>
          </p:cNvSpPr>
          <p:nvPr>
            <p:ph type="sldNum" sz="quarter" idx="12"/>
          </p:nvPr>
        </p:nvSpPr>
        <p:spPr/>
        <p:txBody>
          <a:bodyPr/>
          <a:lstStyle/>
          <a:p>
            <a:fld id="{2DB0FA56-415E-4F36-86CC-6A69EEBA6031}" type="slidenum">
              <a:rPr kumimoji="1" lang="ja-JP" altLang="en-US" smtClean="0"/>
              <a:t>‹#›</a:t>
            </a:fld>
            <a:endParaRPr kumimoji="1" lang="ja-JP" altLang="en-US"/>
          </a:p>
        </p:txBody>
      </p:sp>
    </p:spTree>
    <p:extLst>
      <p:ext uri="{BB962C8B-B14F-4D97-AF65-F5344CB8AC3E}">
        <p14:creationId xmlns:p14="http://schemas.microsoft.com/office/powerpoint/2010/main" val="2402450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D83E95-D14F-EF99-38CA-EF8208AEE86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638288A-9452-668D-5C78-907449F665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18FB08A-A81B-DCD0-E268-80AE949CCB4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67DF563-6CC3-F783-A270-B6B38067B0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E208B1C-4868-76A7-37FD-F3BDA75586E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348416E-3ADE-883C-2716-F61B76345616}"/>
              </a:ext>
            </a:extLst>
          </p:cNvPr>
          <p:cNvSpPr>
            <a:spLocks noGrp="1"/>
          </p:cNvSpPr>
          <p:nvPr>
            <p:ph type="dt" sz="half" idx="10"/>
          </p:nvPr>
        </p:nvSpPr>
        <p:spPr/>
        <p:txBody>
          <a:bodyPr/>
          <a:lstStyle/>
          <a:p>
            <a:fld id="{53690056-6EF1-4E0B-A703-0EAF3EB671AD}" type="datetime1">
              <a:rPr kumimoji="1" lang="ja-JP" altLang="en-US" smtClean="0"/>
              <a:t>2023/7/7</a:t>
            </a:fld>
            <a:endParaRPr kumimoji="1" lang="ja-JP" altLang="en-US"/>
          </a:p>
        </p:txBody>
      </p:sp>
      <p:sp>
        <p:nvSpPr>
          <p:cNvPr id="8" name="フッター プレースホルダー 7">
            <a:extLst>
              <a:ext uri="{FF2B5EF4-FFF2-40B4-BE49-F238E27FC236}">
                <a16:creationId xmlns:a16="http://schemas.microsoft.com/office/drawing/2014/main" id="{8D380198-F1A3-7A6C-15A1-90606AA1BAE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A138D97-47C7-A4AB-8AA7-6CA1481D07F5}"/>
              </a:ext>
            </a:extLst>
          </p:cNvPr>
          <p:cNvSpPr>
            <a:spLocks noGrp="1"/>
          </p:cNvSpPr>
          <p:nvPr>
            <p:ph type="sldNum" sz="quarter" idx="12"/>
          </p:nvPr>
        </p:nvSpPr>
        <p:spPr/>
        <p:txBody>
          <a:bodyPr/>
          <a:lstStyle/>
          <a:p>
            <a:fld id="{2DB0FA56-415E-4F36-86CC-6A69EEBA6031}" type="slidenum">
              <a:rPr kumimoji="1" lang="ja-JP" altLang="en-US" smtClean="0"/>
              <a:t>‹#›</a:t>
            </a:fld>
            <a:endParaRPr kumimoji="1" lang="ja-JP" altLang="en-US"/>
          </a:p>
        </p:txBody>
      </p:sp>
    </p:spTree>
    <p:extLst>
      <p:ext uri="{BB962C8B-B14F-4D97-AF65-F5344CB8AC3E}">
        <p14:creationId xmlns:p14="http://schemas.microsoft.com/office/powerpoint/2010/main" val="24980307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7EBBCD-6FB1-06FE-F98F-7B2560B12BE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50D139C-011F-FA58-4CA3-B1B509474165}"/>
              </a:ext>
            </a:extLst>
          </p:cNvPr>
          <p:cNvSpPr>
            <a:spLocks noGrp="1"/>
          </p:cNvSpPr>
          <p:nvPr>
            <p:ph type="dt" sz="half" idx="10"/>
          </p:nvPr>
        </p:nvSpPr>
        <p:spPr/>
        <p:txBody>
          <a:bodyPr/>
          <a:lstStyle/>
          <a:p>
            <a:fld id="{51A301AA-7507-4A0C-AFDF-62C14EE3E490}" type="datetime1">
              <a:rPr kumimoji="1" lang="ja-JP" altLang="en-US" smtClean="0"/>
              <a:t>2023/7/7</a:t>
            </a:fld>
            <a:endParaRPr kumimoji="1" lang="ja-JP" altLang="en-US"/>
          </a:p>
        </p:txBody>
      </p:sp>
      <p:sp>
        <p:nvSpPr>
          <p:cNvPr id="4" name="フッター プレースホルダー 3">
            <a:extLst>
              <a:ext uri="{FF2B5EF4-FFF2-40B4-BE49-F238E27FC236}">
                <a16:creationId xmlns:a16="http://schemas.microsoft.com/office/drawing/2014/main" id="{C8B0FE58-099E-087F-F62C-8E53549EDA0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1FDF465-01E5-2D20-8B02-54B41E88ADED}"/>
              </a:ext>
            </a:extLst>
          </p:cNvPr>
          <p:cNvSpPr>
            <a:spLocks noGrp="1"/>
          </p:cNvSpPr>
          <p:nvPr>
            <p:ph type="sldNum" sz="quarter" idx="12"/>
          </p:nvPr>
        </p:nvSpPr>
        <p:spPr/>
        <p:txBody>
          <a:bodyPr/>
          <a:lstStyle/>
          <a:p>
            <a:fld id="{2DB0FA56-415E-4F36-86CC-6A69EEBA6031}" type="slidenum">
              <a:rPr kumimoji="1" lang="ja-JP" altLang="en-US" smtClean="0"/>
              <a:t>‹#›</a:t>
            </a:fld>
            <a:endParaRPr kumimoji="1" lang="ja-JP" altLang="en-US"/>
          </a:p>
        </p:txBody>
      </p:sp>
    </p:spTree>
    <p:extLst>
      <p:ext uri="{BB962C8B-B14F-4D97-AF65-F5344CB8AC3E}">
        <p14:creationId xmlns:p14="http://schemas.microsoft.com/office/powerpoint/2010/main" val="10260167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C8D0745-5EC1-8CE7-21F1-D707B6AB6951}"/>
              </a:ext>
            </a:extLst>
          </p:cNvPr>
          <p:cNvSpPr>
            <a:spLocks noGrp="1"/>
          </p:cNvSpPr>
          <p:nvPr>
            <p:ph type="dt" sz="half" idx="10"/>
          </p:nvPr>
        </p:nvSpPr>
        <p:spPr/>
        <p:txBody>
          <a:bodyPr/>
          <a:lstStyle/>
          <a:p>
            <a:fld id="{11F1C734-E8BD-457C-ACDD-865E74E82356}" type="datetime1">
              <a:rPr kumimoji="1" lang="ja-JP" altLang="en-US" smtClean="0"/>
              <a:t>2023/7/7</a:t>
            </a:fld>
            <a:endParaRPr kumimoji="1" lang="ja-JP" altLang="en-US"/>
          </a:p>
        </p:txBody>
      </p:sp>
      <p:sp>
        <p:nvSpPr>
          <p:cNvPr id="3" name="フッター プレースホルダー 2">
            <a:extLst>
              <a:ext uri="{FF2B5EF4-FFF2-40B4-BE49-F238E27FC236}">
                <a16:creationId xmlns:a16="http://schemas.microsoft.com/office/drawing/2014/main" id="{1AB6E7B4-904F-9320-C1D4-C17BA958CE2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2C64845-29EC-9018-CA4D-E535A1D94D80}"/>
              </a:ext>
            </a:extLst>
          </p:cNvPr>
          <p:cNvSpPr>
            <a:spLocks noGrp="1"/>
          </p:cNvSpPr>
          <p:nvPr>
            <p:ph type="sldNum" sz="quarter" idx="12"/>
          </p:nvPr>
        </p:nvSpPr>
        <p:spPr/>
        <p:txBody>
          <a:bodyPr/>
          <a:lstStyle/>
          <a:p>
            <a:fld id="{2DB0FA56-415E-4F36-86CC-6A69EEBA6031}" type="slidenum">
              <a:rPr kumimoji="1" lang="ja-JP" altLang="en-US" smtClean="0"/>
              <a:t>‹#›</a:t>
            </a:fld>
            <a:endParaRPr kumimoji="1" lang="ja-JP" altLang="en-US"/>
          </a:p>
        </p:txBody>
      </p:sp>
    </p:spTree>
    <p:extLst>
      <p:ext uri="{BB962C8B-B14F-4D97-AF65-F5344CB8AC3E}">
        <p14:creationId xmlns:p14="http://schemas.microsoft.com/office/powerpoint/2010/main" val="8235298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89ACF6-43E6-8A11-731F-E0F36FC9637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C6BFC63-B759-C7B6-AAD5-0B8D73BBC4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3FBDCCC-5950-2BAE-71B8-4A072316A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0C5A174-16FC-3465-230B-91753448B346}"/>
              </a:ext>
            </a:extLst>
          </p:cNvPr>
          <p:cNvSpPr>
            <a:spLocks noGrp="1"/>
          </p:cNvSpPr>
          <p:nvPr>
            <p:ph type="dt" sz="half" idx="10"/>
          </p:nvPr>
        </p:nvSpPr>
        <p:spPr/>
        <p:txBody>
          <a:bodyPr/>
          <a:lstStyle/>
          <a:p>
            <a:fld id="{8FEB1556-AF1B-426C-839C-76E6A6D19097}" type="datetime1">
              <a:rPr kumimoji="1" lang="ja-JP" altLang="en-US" smtClean="0"/>
              <a:t>2023/7/7</a:t>
            </a:fld>
            <a:endParaRPr kumimoji="1" lang="ja-JP" altLang="en-US"/>
          </a:p>
        </p:txBody>
      </p:sp>
      <p:sp>
        <p:nvSpPr>
          <p:cNvPr id="6" name="フッター プレースホルダー 5">
            <a:extLst>
              <a:ext uri="{FF2B5EF4-FFF2-40B4-BE49-F238E27FC236}">
                <a16:creationId xmlns:a16="http://schemas.microsoft.com/office/drawing/2014/main" id="{FC925332-B120-36F5-BFBA-A9A9E68FC35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F16439B-80C9-F77A-236A-065FC8667785}"/>
              </a:ext>
            </a:extLst>
          </p:cNvPr>
          <p:cNvSpPr>
            <a:spLocks noGrp="1"/>
          </p:cNvSpPr>
          <p:nvPr>
            <p:ph type="sldNum" sz="quarter" idx="12"/>
          </p:nvPr>
        </p:nvSpPr>
        <p:spPr/>
        <p:txBody>
          <a:bodyPr/>
          <a:lstStyle/>
          <a:p>
            <a:fld id="{2DB0FA56-415E-4F36-86CC-6A69EEBA6031}" type="slidenum">
              <a:rPr kumimoji="1" lang="ja-JP" altLang="en-US" smtClean="0"/>
              <a:t>‹#›</a:t>
            </a:fld>
            <a:endParaRPr kumimoji="1" lang="ja-JP" altLang="en-US"/>
          </a:p>
        </p:txBody>
      </p:sp>
    </p:spTree>
    <p:extLst>
      <p:ext uri="{BB962C8B-B14F-4D97-AF65-F5344CB8AC3E}">
        <p14:creationId xmlns:p14="http://schemas.microsoft.com/office/powerpoint/2010/main" val="18729937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A9B428-828F-38EF-D7ED-CE407BC432A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F6E8642-CE78-BF3F-4EDA-B8563C74FB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2702443-DD16-8EB5-4291-88AD10CFB3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7F413C5-7DBC-0A2B-85CF-7E4683BD2866}"/>
              </a:ext>
            </a:extLst>
          </p:cNvPr>
          <p:cNvSpPr>
            <a:spLocks noGrp="1"/>
          </p:cNvSpPr>
          <p:nvPr>
            <p:ph type="dt" sz="half" idx="10"/>
          </p:nvPr>
        </p:nvSpPr>
        <p:spPr/>
        <p:txBody>
          <a:bodyPr/>
          <a:lstStyle/>
          <a:p>
            <a:fld id="{22434EB0-00DC-4C5B-BFFE-2388E4CA7E74}" type="datetime1">
              <a:rPr kumimoji="1" lang="ja-JP" altLang="en-US" smtClean="0"/>
              <a:t>2023/7/7</a:t>
            </a:fld>
            <a:endParaRPr kumimoji="1" lang="ja-JP" altLang="en-US"/>
          </a:p>
        </p:txBody>
      </p:sp>
      <p:sp>
        <p:nvSpPr>
          <p:cNvPr id="6" name="フッター プレースホルダー 5">
            <a:extLst>
              <a:ext uri="{FF2B5EF4-FFF2-40B4-BE49-F238E27FC236}">
                <a16:creationId xmlns:a16="http://schemas.microsoft.com/office/drawing/2014/main" id="{D8894A66-757B-7E2E-1310-65E1FEC30E0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3DCB85E-7393-5667-9DC9-CB1C73FBF306}"/>
              </a:ext>
            </a:extLst>
          </p:cNvPr>
          <p:cNvSpPr>
            <a:spLocks noGrp="1"/>
          </p:cNvSpPr>
          <p:nvPr>
            <p:ph type="sldNum" sz="quarter" idx="12"/>
          </p:nvPr>
        </p:nvSpPr>
        <p:spPr/>
        <p:txBody>
          <a:bodyPr/>
          <a:lstStyle/>
          <a:p>
            <a:fld id="{2DB0FA56-415E-4F36-86CC-6A69EEBA6031}" type="slidenum">
              <a:rPr kumimoji="1" lang="ja-JP" altLang="en-US" smtClean="0"/>
              <a:t>‹#›</a:t>
            </a:fld>
            <a:endParaRPr kumimoji="1" lang="ja-JP" altLang="en-US"/>
          </a:p>
        </p:txBody>
      </p:sp>
    </p:spTree>
    <p:extLst>
      <p:ext uri="{BB962C8B-B14F-4D97-AF65-F5344CB8AC3E}">
        <p14:creationId xmlns:p14="http://schemas.microsoft.com/office/powerpoint/2010/main" val="3775495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375789-2E04-E49A-B5D2-EDD00532C36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190668F-7ECF-87E7-FE4C-FAE8E52E98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0790A87-0770-A466-6110-7581699A5BD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7C46797-F4B1-CF2C-7847-1DC79198A0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9A9DC67-2C9B-3F8B-7B52-830E9107E94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7C9DE3A-4198-6B57-18F4-4E0CF584BAD2}"/>
              </a:ext>
            </a:extLst>
          </p:cNvPr>
          <p:cNvSpPr>
            <a:spLocks noGrp="1"/>
          </p:cNvSpPr>
          <p:nvPr>
            <p:ph type="dt" sz="half" idx="10"/>
          </p:nvPr>
        </p:nvSpPr>
        <p:spPr/>
        <p:txBody>
          <a:bodyPr/>
          <a:lstStyle/>
          <a:p>
            <a:fld id="{4C6FD693-B5F6-44D2-8A37-59F857420E87}" type="datetime1">
              <a:rPr kumimoji="1" lang="ja-JP" altLang="en-US" smtClean="0"/>
              <a:t>2023/7/7</a:t>
            </a:fld>
            <a:endParaRPr kumimoji="1" lang="ja-JP" altLang="en-US"/>
          </a:p>
        </p:txBody>
      </p:sp>
      <p:sp>
        <p:nvSpPr>
          <p:cNvPr id="8" name="フッター プレースホルダー 7">
            <a:extLst>
              <a:ext uri="{FF2B5EF4-FFF2-40B4-BE49-F238E27FC236}">
                <a16:creationId xmlns:a16="http://schemas.microsoft.com/office/drawing/2014/main" id="{E7A5E137-6755-C44D-5920-588CE18CE8F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6D90526-D280-FC3B-E268-22C6EEB79FE7}"/>
              </a:ext>
            </a:extLst>
          </p:cNvPr>
          <p:cNvSpPr>
            <a:spLocks noGrp="1"/>
          </p:cNvSpPr>
          <p:nvPr>
            <p:ph type="sldNum" sz="quarter" idx="12"/>
          </p:nvPr>
        </p:nvSpPr>
        <p:spPr/>
        <p:txBody>
          <a:bodyPr/>
          <a:lstStyle/>
          <a:p>
            <a:fld id="{9926C0F1-B254-4AA0-AD3E-B180F76A1085}" type="slidenum">
              <a:rPr kumimoji="1" lang="ja-JP" altLang="en-US" smtClean="0"/>
              <a:t>‹#›</a:t>
            </a:fld>
            <a:endParaRPr kumimoji="1" lang="ja-JP" altLang="en-US"/>
          </a:p>
        </p:txBody>
      </p:sp>
    </p:spTree>
    <p:extLst>
      <p:ext uri="{BB962C8B-B14F-4D97-AF65-F5344CB8AC3E}">
        <p14:creationId xmlns:p14="http://schemas.microsoft.com/office/powerpoint/2010/main" val="41095033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CDA5D9-8D53-4D94-D5F9-58906E4F73B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C6BFCE8-D7EE-20AD-6E94-1C12E95D672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405CA65-1F07-395C-BCE1-908D9536FACD}"/>
              </a:ext>
            </a:extLst>
          </p:cNvPr>
          <p:cNvSpPr>
            <a:spLocks noGrp="1"/>
          </p:cNvSpPr>
          <p:nvPr>
            <p:ph type="dt" sz="half" idx="10"/>
          </p:nvPr>
        </p:nvSpPr>
        <p:spPr/>
        <p:txBody>
          <a:bodyPr/>
          <a:lstStyle/>
          <a:p>
            <a:fld id="{7DFE20F4-479C-417F-894E-10E8C02CCFBE}" type="datetime1">
              <a:rPr kumimoji="1" lang="ja-JP" altLang="en-US" smtClean="0"/>
              <a:t>2023/7/7</a:t>
            </a:fld>
            <a:endParaRPr kumimoji="1" lang="ja-JP" altLang="en-US"/>
          </a:p>
        </p:txBody>
      </p:sp>
      <p:sp>
        <p:nvSpPr>
          <p:cNvPr id="5" name="フッター プレースホルダー 4">
            <a:extLst>
              <a:ext uri="{FF2B5EF4-FFF2-40B4-BE49-F238E27FC236}">
                <a16:creationId xmlns:a16="http://schemas.microsoft.com/office/drawing/2014/main" id="{C7D5B74C-071B-D2C4-5CC4-160F5CB24B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567EA36-08E8-8172-FDE7-5F82C8D16583}"/>
              </a:ext>
            </a:extLst>
          </p:cNvPr>
          <p:cNvSpPr>
            <a:spLocks noGrp="1"/>
          </p:cNvSpPr>
          <p:nvPr>
            <p:ph type="sldNum" sz="quarter" idx="12"/>
          </p:nvPr>
        </p:nvSpPr>
        <p:spPr/>
        <p:txBody>
          <a:bodyPr/>
          <a:lstStyle/>
          <a:p>
            <a:fld id="{2DB0FA56-415E-4F36-86CC-6A69EEBA6031}" type="slidenum">
              <a:rPr kumimoji="1" lang="ja-JP" altLang="en-US" smtClean="0"/>
              <a:t>‹#›</a:t>
            </a:fld>
            <a:endParaRPr kumimoji="1" lang="ja-JP" altLang="en-US"/>
          </a:p>
        </p:txBody>
      </p:sp>
    </p:spTree>
    <p:extLst>
      <p:ext uri="{BB962C8B-B14F-4D97-AF65-F5344CB8AC3E}">
        <p14:creationId xmlns:p14="http://schemas.microsoft.com/office/powerpoint/2010/main" val="18038067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33CEDCE-3B52-9991-314B-0BB3A5249F1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07A93CF-A22F-12C2-23E4-A22989AA91C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3F7A41C-076E-C0EC-509A-4D6486C3F368}"/>
              </a:ext>
            </a:extLst>
          </p:cNvPr>
          <p:cNvSpPr>
            <a:spLocks noGrp="1"/>
          </p:cNvSpPr>
          <p:nvPr>
            <p:ph type="dt" sz="half" idx="10"/>
          </p:nvPr>
        </p:nvSpPr>
        <p:spPr/>
        <p:txBody>
          <a:bodyPr/>
          <a:lstStyle/>
          <a:p>
            <a:fld id="{27B8704B-5C99-4587-8C38-DD54E346A7A4}" type="datetime1">
              <a:rPr kumimoji="1" lang="ja-JP" altLang="en-US" smtClean="0"/>
              <a:t>2023/7/7</a:t>
            </a:fld>
            <a:endParaRPr kumimoji="1" lang="ja-JP" altLang="en-US"/>
          </a:p>
        </p:txBody>
      </p:sp>
      <p:sp>
        <p:nvSpPr>
          <p:cNvPr id="5" name="フッター プレースホルダー 4">
            <a:extLst>
              <a:ext uri="{FF2B5EF4-FFF2-40B4-BE49-F238E27FC236}">
                <a16:creationId xmlns:a16="http://schemas.microsoft.com/office/drawing/2014/main" id="{130B79EB-AE97-0728-5D33-69B90B11FEA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7AAB11-7F71-D65A-C73C-4F3260F63D0E}"/>
              </a:ext>
            </a:extLst>
          </p:cNvPr>
          <p:cNvSpPr>
            <a:spLocks noGrp="1"/>
          </p:cNvSpPr>
          <p:nvPr>
            <p:ph type="sldNum" sz="quarter" idx="12"/>
          </p:nvPr>
        </p:nvSpPr>
        <p:spPr/>
        <p:txBody>
          <a:bodyPr/>
          <a:lstStyle/>
          <a:p>
            <a:fld id="{2DB0FA56-415E-4F36-86CC-6A69EEBA6031}" type="slidenum">
              <a:rPr kumimoji="1" lang="ja-JP" altLang="en-US" smtClean="0"/>
              <a:t>‹#›</a:t>
            </a:fld>
            <a:endParaRPr kumimoji="1" lang="ja-JP" altLang="en-US"/>
          </a:p>
        </p:txBody>
      </p:sp>
    </p:spTree>
    <p:extLst>
      <p:ext uri="{BB962C8B-B14F-4D97-AF65-F5344CB8AC3E}">
        <p14:creationId xmlns:p14="http://schemas.microsoft.com/office/powerpoint/2010/main" val="201649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1405FF-E212-F887-23E1-0890A48FDB3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43DEA8A-2510-EE83-2836-0E8CB54FF212}"/>
              </a:ext>
            </a:extLst>
          </p:cNvPr>
          <p:cNvSpPr>
            <a:spLocks noGrp="1"/>
          </p:cNvSpPr>
          <p:nvPr>
            <p:ph type="dt" sz="half" idx="10"/>
          </p:nvPr>
        </p:nvSpPr>
        <p:spPr/>
        <p:txBody>
          <a:bodyPr/>
          <a:lstStyle/>
          <a:p>
            <a:fld id="{584F2A86-C64E-49F6-AD08-3322BEBB3C94}" type="datetime1">
              <a:rPr kumimoji="1" lang="ja-JP" altLang="en-US" smtClean="0"/>
              <a:t>2023/7/7</a:t>
            </a:fld>
            <a:endParaRPr kumimoji="1" lang="ja-JP" altLang="en-US"/>
          </a:p>
        </p:txBody>
      </p:sp>
      <p:sp>
        <p:nvSpPr>
          <p:cNvPr id="4" name="フッター プレースホルダー 3">
            <a:extLst>
              <a:ext uri="{FF2B5EF4-FFF2-40B4-BE49-F238E27FC236}">
                <a16:creationId xmlns:a16="http://schemas.microsoft.com/office/drawing/2014/main" id="{B2EB42BC-6C21-07C1-5FD9-1B1CE8A3338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296916A-B72C-DA1C-A930-BB441A0E7D2D}"/>
              </a:ext>
            </a:extLst>
          </p:cNvPr>
          <p:cNvSpPr>
            <a:spLocks noGrp="1"/>
          </p:cNvSpPr>
          <p:nvPr>
            <p:ph type="sldNum" sz="quarter" idx="12"/>
          </p:nvPr>
        </p:nvSpPr>
        <p:spPr/>
        <p:txBody>
          <a:bodyPr/>
          <a:lstStyle/>
          <a:p>
            <a:fld id="{9926C0F1-B254-4AA0-AD3E-B180F76A1085}" type="slidenum">
              <a:rPr kumimoji="1" lang="ja-JP" altLang="en-US" smtClean="0"/>
              <a:t>‹#›</a:t>
            </a:fld>
            <a:endParaRPr kumimoji="1" lang="ja-JP" altLang="en-US"/>
          </a:p>
        </p:txBody>
      </p:sp>
    </p:spTree>
    <p:extLst>
      <p:ext uri="{BB962C8B-B14F-4D97-AF65-F5344CB8AC3E}">
        <p14:creationId xmlns:p14="http://schemas.microsoft.com/office/powerpoint/2010/main" val="415641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D70F62D-AFB2-71EB-BF22-36C112319866}"/>
              </a:ext>
            </a:extLst>
          </p:cNvPr>
          <p:cNvSpPr>
            <a:spLocks noGrp="1"/>
          </p:cNvSpPr>
          <p:nvPr>
            <p:ph type="dt" sz="half" idx="10"/>
          </p:nvPr>
        </p:nvSpPr>
        <p:spPr/>
        <p:txBody>
          <a:bodyPr/>
          <a:lstStyle/>
          <a:p>
            <a:fld id="{7CC9FEB8-2D30-44A1-AF58-AAD93E042689}" type="datetime1">
              <a:rPr kumimoji="1" lang="ja-JP" altLang="en-US" smtClean="0"/>
              <a:t>2023/7/7</a:t>
            </a:fld>
            <a:endParaRPr kumimoji="1" lang="ja-JP" altLang="en-US"/>
          </a:p>
        </p:txBody>
      </p:sp>
      <p:sp>
        <p:nvSpPr>
          <p:cNvPr id="3" name="フッター プレースホルダー 2">
            <a:extLst>
              <a:ext uri="{FF2B5EF4-FFF2-40B4-BE49-F238E27FC236}">
                <a16:creationId xmlns:a16="http://schemas.microsoft.com/office/drawing/2014/main" id="{0606ACB8-BFAB-BC11-4121-45CA3B3D01A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B2A82B-E8A2-FDF9-09EA-0049DC7978A0}"/>
              </a:ext>
            </a:extLst>
          </p:cNvPr>
          <p:cNvSpPr>
            <a:spLocks noGrp="1"/>
          </p:cNvSpPr>
          <p:nvPr>
            <p:ph type="sldNum" sz="quarter" idx="12"/>
          </p:nvPr>
        </p:nvSpPr>
        <p:spPr/>
        <p:txBody>
          <a:bodyPr/>
          <a:lstStyle/>
          <a:p>
            <a:fld id="{9926C0F1-B254-4AA0-AD3E-B180F76A1085}" type="slidenum">
              <a:rPr kumimoji="1" lang="ja-JP" altLang="en-US" smtClean="0"/>
              <a:t>‹#›</a:t>
            </a:fld>
            <a:endParaRPr kumimoji="1" lang="ja-JP" altLang="en-US"/>
          </a:p>
        </p:txBody>
      </p:sp>
    </p:spTree>
    <p:extLst>
      <p:ext uri="{BB962C8B-B14F-4D97-AF65-F5344CB8AC3E}">
        <p14:creationId xmlns:p14="http://schemas.microsoft.com/office/powerpoint/2010/main" val="416172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3A1BCA-3895-3667-E62E-944231F6571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63F2677-8474-AC91-1FF9-B78AAD9BC8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4FCCE32-DEFF-31CB-C967-DA3D7E6A04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96F792A-A97B-DA19-F14E-A6D7533F154A}"/>
              </a:ext>
            </a:extLst>
          </p:cNvPr>
          <p:cNvSpPr>
            <a:spLocks noGrp="1"/>
          </p:cNvSpPr>
          <p:nvPr>
            <p:ph type="dt" sz="half" idx="10"/>
          </p:nvPr>
        </p:nvSpPr>
        <p:spPr/>
        <p:txBody>
          <a:bodyPr/>
          <a:lstStyle/>
          <a:p>
            <a:fld id="{941661CF-7E0A-4887-8AA1-FD5D641DF0A0}" type="datetime1">
              <a:rPr kumimoji="1" lang="ja-JP" altLang="en-US" smtClean="0"/>
              <a:t>2023/7/7</a:t>
            </a:fld>
            <a:endParaRPr kumimoji="1" lang="ja-JP" altLang="en-US"/>
          </a:p>
        </p:txBody>
      </p:sp>
      <p:sp>
        <p:nvSpPr>
          <p:cNvPr id="6" name="フッター プレースホルダー 5">
            <a:extLst>
              <a:ext uri="{FF2B5EF4-FFF2-40B4-BE49-F238E27FC236}">
                <a16:creationId xmlns:a16="http://schemas.microsoft.com/office/drawing/2014/main" id="{FE457B01-9D32-27CF-AFAB-66272D8FFB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1CEB624-9244-B70E-2758-1AEB462DD21F}"/>
              </a:ext>
            </a:extLst>
          </p:cNvPr>
          <p:cNvSpPr>
            <a:spLocks noGrp="1"/>
          </p:cNvSpPr>
          <p:nvPr>
            <p:ph type="sldNum" sz="quarter" idx="12"/>
          </p:nvPr>
        </p:nvSpPr>
        <p:spPr/>
        <p:txBody>
          <a:bodyPr/>
          <a:lstStyle/>
          <a:p>
            <a:fld id="{9926C0F1-B254-4AA0-AD3E-B180F76A1085}" type="slidenum">
              <a:rPr kumimoji="1" lang="ja-JP" altLang="en-US" smtClean="0"/>
              <a:t>‹#›</a:t>
            </a:fld>
            <a:endParaRPr kumimoji="1" lang="ja-JP" altLang="en-US"/>
          </a:p>
        </p:txBody>
      </p:sp>
    </p:spTree>
    <p:extLst>
      <p:ext uri="{BB962C8B-B14F-4D97-AF65-F5344CB8AC3E}">
        <p14:creationId xmlns:p14="http://schemas.microsoft.com/office/powerpoint/2010/main" val="2410706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BCA54C-E189-937E-60C6-28195F1B644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B3EA0DB-5F56-9789-837C-7CDCFB3265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2F60F2D-3B51-EBE7-400C-BDE5124D42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E494155-E845-515E-A02E-C208A8A2A359}"/>
              </a:ext>
            </a:extLst>
          </p:cNvPr>
          <p:cNvSpPr>
            <a:spLocks noGrp="1"/>
          </p:cNvSpPr>
          <p:nvPr>
            <p:ph type="dt" sz="half" idx="10"/>
          </p:nvPr>
        </p:nvSpPr>
        <p:spPr/>
        <p:txBody>
          <a:bodyPr/>
          <a:lstStyle/>
          <a:p>
            <a:fld id="{D446BE1F-7928-45BE-B77D-8D163B5B4559}" type="datetime1">
              <a:rPr kumimoji="1" lang="ja-JP" altLang="en-US" smtClean="0"/>
              <a:t>2023/7/7</a:t>
            </a:fld>
            <a:endParaRPr kumimoji="1" lang="ja-JP" altLang="en-US"/>
          </a:p>
        </p:txBody>
      </p:sp>
      <p:sp>
        <p:nvSpPr>
          <p:cNvPr id="6" name="フッター プレースホルダー 5">
            <a:extLst>
              <a:ext uri="{FF2B5EF4-FFF2-40B4-BE49-F238E27FC236}">
                <a16:creationId xmlns:a16="http://schemas.microsoft.com/office/drawing/2014/main" id="{51DBB832-2147-43C5-A024-D358C224073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01112A0-8AC9-F4E5-002E-20A9B1235593}"/>
              </a:ext>
            </a:extLst>
          </p:cNvPr>
          <p:cNvSpPr>
            <a:spLocks noGrp="1"/>
          </p:cNvSpPr>
          <p:nvPr>
            <p:ph type="sldNum" sz="quarter" idx="12"/>
          </p:nvPr>
        </p:nvSpPr>
        <p:spPr/>
        <p:txBody>
          <a:bodyPr/>
          <a:lstStyle/>
          <a:p>
            <a:fld id="{9926C0F1-B254-4AA0-AD3E-B180F76A1085}" type="slidenum">
              <a:rPr kumimoji="1" lang="ja-JP" altLang="en-US" smtClean="0"/>
              <a:t>‹#›</a:t>
            </a:fld>
            <a:endParaRPr kumimoji="1" lang="ja-JP" altLang="en-US"/>
          </a:p>
        </p:txBody>
      </p:sp>
    </p:spTree>
    <p:extLst>
      <p:ext uri="{BB962C8B-B14F-4D97-AF65-F5344CB8AC3E}">
        <p14:creationId xmlns:p14="http://schemas.microsoft.com/office/powerpoint/2010/main" val="2380022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1276B0A-2D75-3CFE-F6C2-2A8C502B59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CF123B6-BBC4-F59B-5577-FD44DC4C53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A66C573-811D-2D05-1291-7D1944C469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B97F7C-2CEA-4895-89DD-20219D335755}" type="datetime1">
              <a:rPr kumimoji="1" lang="ja-JP" altLang="en-US" smtClean="0"/>
              <a:t>2023/7/7</a:t>
            </a:fld>
            <a:endParaRPr kumimoji="1" lang="ja-JP" altLang="en-US"/>
          </a:p>
        </p:txBody>
      </p:sp>
      <p:sp>
        <p:nvSpPr>
          <p:cNvPr id="5" name="フッター プレースホルダー 4">
            <a:extLst>
              <a:ext uri="{FF2B5EF4-FFF2-40B4-BE49-F238E27FC236}">
                <a16:creationId xmlns:a16="http://schemas.microsoft.com/office/drawing/2014/main" id="{5B6B4B5C-F9F2-B25D-B063-4841FC1918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A41E202-D615-80F0-53A2-79E1DB95F9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6C0F1-B254-4AA0-AD3E-B180F76A1085}" type="slidenum">
              <a:rPr kumimoji="1" lang="ja-JP" altLang="en-US" smtClean="0"/>
              <a:t>‹#›</a:t>
            </a:fld>
            <a:endParaRPr kumimoji="1" lang="ja-JP" altLang="en-US"/>
          </a:p>
        </p:txBody>
      </p:sp>
    </p:spTree>
    <p:extLst>
      <p:ext uri="{BB962C8B-B14F-4D97-AF65-F5344CB8AC3E}">
        <p14:creationId xmlns:p14="http://schemas.microsoft.com/office/powerpoint/2010/main" val="94624382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56BFD-375D-4D9D-98B4-0D79FC42B67A}" type="datetime1">
              <a:rPr kumimoji="1" lang="ja-JP" altLang="en-US" smtClean="0"/>
              <a:t>2023/7/7</a:t>
            </a:fld>
            <a:endParaRPr kumimoji="1" lang="ja-JP" altLang="en-US"/>
          </a:p>
        </p:txBody>
      </p:sp>
      <p:sp>
        <p:nvSpPr>
          <p:cNvPr id="5" name="フッター プレースホルダー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49530037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ftr="0" dt="0"/>
  <p:txStyles>
    <p:titleStyle>
      <a:lvl1pPr algn="ctr" defTabSz="914362" rtl="0" eaLnBrk="1" latinLnBrk="0" hangingPunct="1">
        <a:spcBef>
          <a:spcPct val="0"/>
        </a:spcBef>
        <a:buNone/>
        <a:defRPr kumimoji="1" sz="4400" kern="1200">
          <a:solidFill>
            <a:schemeClr val="tx1"/>
          </a:solidFill>
          <a:latin typeface="+mj-lt"/>
          <a:ea typeface="+mj-ea"/>
          <a:cs typeface="+mj-cs"/>
        </a:defRPr>
      </a:lvl1pPr>
    </p:titleStyle>
    <p:bodyStyle>
      <a:lvl1pPr marL="342886" indent="-342886" algn="l" defTabSz="914362" rtl="0" eaLnBrk="1" latinLnBrk="0" hangingPunct="1">
        <a:spcBef>
          <a:spcPct val="20000"/>
        </a:spcBef>
        <a:buFont typeface="Arial" pitchFamily="34" charset="0"/>
        <a:buChar char="•"/>
        <a:defRPr kumimoji="1" sz="3199" kern="1200">
          <a:solidFill>
            <a:schemeClr val="tx1"/>
          </a:solidFill>
          <a:latin typeface="+mn-lt"/>
          <a:ea typeface="+mn-ea"/>
          <a:cs typeface="+mn-cs"/>
        </a:defRPr>
      </a:lvl1pPr>
      <a:lvl2pPr marL="742918" indent="-285738" algn="l" defTabSz="914362" rtl="0" eaLnBrk="1" latinLnBrk="0" hangingPunct="1">
        <a:spcBef>
          <a:spcPct val="20000"/>
        </a:spcBef>
        <a:buFont typeface="Arial" pitchFamily="34" charset="0"/>
        <a:buChar char="–"/>
        <a:defRPr kumimoji="1" sz="2799" kern="1200">
          <a:solidFill>
            <a:schemeClr val="tx1"/>
          </a:solidFill>
          <a:latin typeface="+mn-lt"/>
          <a:ea typeface="+mn-ea"/>
          <a:cs typeface="+mn-cs"/>
        </a:defRPr>
      </a:lvl2pPr>
      <a:lvl3pPr marL="1142952" indent="-228591" algn="l" defTabSz="914362" rtl="0" eaLnBrk="1" latinLnBrk="0" hangingPunct="1">
        <a:spcBef>
          <a:spcPct val="20000"/>
        </a:spcBef>
        <a:buFont typeface="Arial" pitchFamily="34" charset="0"/>
        <a:buChar char="•"/>
        <a:defRPr kumimoji="1" sz="2401" kern="1200">
          <a:solidFill>
            <a:schemeClr val="tx1"/>
          </a:solidFill>
          <a:latin typeface="+mn-lt"/>
          <a:ea typeface="+mn-ea"/>
          <a:cs typeface="+mn-cs"/>
        </a:defRPr>
      </a:lvl3pPr>
      <a:lvl4pPr marL="1600132" indent="-228591" algn="l" defTabSz="914362"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314" indent="-228591" algn="l" defTabSz="914362"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495" indent="-228591" algn="l" defTabSz="914362"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75" indent="-228591" algn="l" defTabSz="914362"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57" indent="-228591" algn="l" defTabSz="914362"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37" indent="-228591" algn="l" defTabSz="914362"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62" rtl="0" eaLnBrk="1" latinLnBrk="0" hangingPunct="1">
        <a:defRPr kumimoji="1" sz="1800" kern="1200">
          <a:solidFill>
            <a:schemeClr val="tx1"/>
          </a:solidFill>
          <a:latin typeface="+mn-lt"/>
          <a:ea typeface="+mn-ea"/>
          <a:cs typeface="+mn-cs"/>
        </a:defRPr>
      </a:lvl1pPr>
      <a:lvl2pPr marL="457181" algn="l" defTabSz="914362" rtl="0" eaLnBrk="1" latinLnBrk="0" hangingPunct="1">
        <a:defRPr kumimoji="1" sz="1800" kern="1200">
          <a:solidFill>
            <a:schemeClr val="tx1"/>
          </a:solidFill>
          <a:latin typeface="+mn-lt"/>
          <a:ea typeface="+mn-ea"/>
          <a:cs typeface="+mn-cs"/>
        </a:defRPr>
      </a:lvl2pPr>
      <a:lvl3pPr marL="914362" algn="l" defTabSz="914362" rtl="0" eaLnBrk="1" latinLnBrk="0" hangingPunct="1">
        <a:defRPr kumimoji="1" sz="1800" kern="1200">
          <a:solidFill>
            <a:schemeClr val="tx1"/>
          </a:solidFill>
          <a:latin typeface="+mn-lt"/>
          <a:ea typeface="+mn-ea"/>
          <a:cs typeface="+mn-cs"/>
        </a:defRPr>
      </a:lvl3pPr>
      <a:lvl4pPr marL="1371543" algn="l" defTabSz="914362" rtl="0" eaLnBrk="1" latinLnBrk="0" hangingPunct="1">
        <a:defRPr kumimoji="1" sz="1800" kern="1200">
          <a:solidFill>
            <a:schemeClr val="tx1"/>
          </a:solidFill>
          <a:latin typeface="+mn-lt"/>
          <a:ea typeface="+mn-ea"/>
          <a:cs typeface="+mn-cs"/>
        </a:defRPr>
      </a:lvl4pPr>
      <a:lvl5pPr marL="1828723" algn="l" defTabSz="914362" rtl="0" eaLnBrk="1" latinLnBrk="0" hangingPunct="1">
        <a:defRPr kumimoji="1" sz="1800" kern="1200">
          <a:solidFill>
            <a:schemeClr val="tx1"/>
          </a:solidFill>
          <a:latin typeface="+mn-lt"/>
          <a:ea typeface="+mn-ea"/>
          <a:cs typeface="+mn-cs"/>
        </a:defRPr>
      </a:lvl5pPr>
      <a:lvl6pPr marL="2285905" algn="l" defTabSz="914362" rtl="0" eaLnBrk="1" latinLnBrk="0" hangingPunct="1">
        <a:defRPr kumimoji="1" sz="1800" kern="1200">
          <a:solidFill>
            <a:schemeClr val="tx1"/>
          </a:solidFill>
          <a:latin typeface="+mn-lt"/>
          <a:ea typeface="+mn-ea"/>
          <a:cs typeface="+mn-cs"/>
        </a:defRPr>
      </a:lvl6pPr>
      <a:lvl7pPr marL="2743085" algn="l" defTabSz="914362" rtl="0" eaLnBrk="1" latinLnBrk="0" hangingPunct="1">
        <a:defRPr kumimoji="1" sz="1800" kern="1200">
          <a:solidFill>
            <a:schemeClr val="tx1"/>
          </a:solidFill>
          <a:latin typeface="+mn-lt"/>
          <a:ea typeface="+mn-ea"/>
          <a:cs typeface="+mn-cs"/>
        </a:defRPr>
      </a:lvl7pPr>
      <a:lvl8pPr marL="3200266" algn="l" defTabSz="914362" rtl="0" eaLnBrk="1" latinLnBrk="0" hangingPunct="1">
        <a:defRPr kumimoji="1" sz="1800" kern="1200">
          <a:solidFill>
            <a:schemeClr val="tx1"/>
          </a:solidFill>
          <a:latin typeface="+mn-lt"/>
          <a:ea typeface="+mn-ea"/>
          <a:cs typeface="+mn-cs"/>
        </a:defRPr>
      </a:lvl8pPr>
      <a:lvl9pPr marL="3657446" algn="l" defTabSz="914362"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3BB74-0F35-470E-9298-A36CF13AD464}" type="datetime1">
              <a:rPr kumimoji="1" lang="ja-JP" altLang="en-US" smtClean="0"/>
              <a:t>2023/7/7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D7D8A-46E8-4AE3-832F-941FC0FC0C1B}" type="slidenum">
              <a:rPr kumimoji="1" lang="ja-JP" altLang="en-US" smtClean="0"/>
              <a:t>‹#›</a:t>
            </a:fld>
            <a:endParaRPr kumimoji="1" lang="ja-JP" altLang="en-US"/>
          </a:p>
        </p:txBody>
      </p:sp>
    </p:spTree>
    <p:extLst>
      <p:ext uri="{BB962C8B-B14F-4D97-AF65-F5344CB8AC3E}">
        <p14:creationId xmlns:p14="http://schemas.microsoft.com/office/powerpoint/2010/main" val="944601812"/>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443077" y="1879525"/>
            <a:ext cx="11305634"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8992049" y="427037"/>
            <a:ext cx="2743200" cy="365125"/>
          </a:xfrm>
          <a:prstGeom prst="rect">
            <a:avLst/>
          </a:prstGeom>
        </p:spPr>
        <p:txBody>
          <a:bodyPr vert="horz" lIns="0" tIns="0" rIns="0" bIns="0" rtlCol="0" anchor="ctr"/>
          <a:lstStyle>
            <a:lvl1pPr algn="r">
              <a:defRPr sz="1200">
                <a:solidFill>
                  <a:schemeClr val="bg1"/>
                </a:solidFill>
              </a:defRPr>
            </a:lvl1pPr>
          </a:lstStyle>
          <a:p>
            <a:fld id="{9E6C154A-92EF-4678-8D97-F610DD394BA6}" type="datetime1">
              <a:rPr lang="ja-JP" altLang="en-US" smtClean="0"/>
              <a:t>2023/7/7</a:t>
            </a:fld>
            <a:endParaRPr lang="en-US" dirty="0"/>
          </a:p>
        </p:txBody>
      </p:sp>
      <p:sp>
        <p:nvSpPr>
          <p:cNvPr id="5" name="Footer Placeholder 4"/>
          <p:cNvSpPr>
            <a:spLocks noGrp="1"/>
          </p:cNvSpPr>
          <p:nvPr>
            <p:ph type="ftr" sz="quarter" idx="3"/>
          </p:nvPr>
        </p:nvSpPr>
        <p:spPr>
          <a:xfrm>
            <a:off x="6333821" y="6551319"/>
            <a:ext cx="4625200"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11236265" y="6591709"/>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9694657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1E5BC58-0F5D-BA55-4B0A-A342DA2BB3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5517CAD-6571-FE10-1EB5-3B81045D39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89646FD-39A2-937C-6B5B-B07E46D0CD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9906F-A205-4DED-8BC8-06EF33991391}" type="datetime1">
              <a:rPr kumimoji="1" lang="ja-JP" altLang="en-US" smtClean="0"/>
              <a:t>2023/7/7</a:t>
            </a:fld>
            <a:endParaRPr kumimoji="1" lang="ja-JP" altLang="en-US"/>
          </a:p>
        </p:txBody>
      </p:sp>
      <p:sp>
        <p:nvSpPr>
          <p:cNvPr id="5" name="フッター プレースホルダー 4">
            <a:extLst>
              <a:ext uri="{FF2B5EF4-FFF2-40B4-BE49-F238E27FC236}">
                <a16:creationId xmlns:a16="http://schemas.microsoft.com/office/drawing/2014/main" id="{03378116-BE98-233D-5AA9-748EDC223F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21E23DF-AF27-A068-463A-ABE99154A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0FA56-415E-4F36-86CC-6A69EEBA6031}" type="slidenum">
              <a:rPr kumimoji="1" lang="ja-JP" altLang="en-US" smtClean="0"/>
              <a:t>‹#›</a:t>
            </a:fld>
            <a:endParaRPr kumimoji="1" lang="ja-JP" altLang="en-US"/>
          </a:p>
        </p:txBody>
      </p:sp>
    </p:spTree>
    <p:extLst>
      <p:ext uri="{BB962C8B-B14F-4D97-AF65-F5344CB8AC3E}">
        <p14:creationId xmlns:p14="http://schemas.microsoft.com/office/powerpoint/2010/main" val="161655659"/>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hyperlink" Target="mailto:niigata-hatarakikata@shakaihokenroumushi.jp"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hyperlink" Target="mailto:15roudou@mhlw.go.jp"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E86F9F06-26AB-FDBB-5EB1-CDF115C86E72}"/>
              </a:ext>
            </a:extLst>
          </p:cNvPr>
          <p:cNvSpPr>
            <a:spLocks noGrp="1"/>
          </p:cNvSpPr>
          <p:nvPr>
            <p:ph type="ctrTitle"/>
          </p:nvPr>
        </p:nvSpPr>
        <p:spPr>
          <a:xfrm>
            <a:off x="1524003" y="1999615"/>
            <a:ext cx="9144000" cy="2764028"/>
          </a:xfrm>
        </p:spPr>
        <p:txBody>
          <a:bodyPr anchor="ctr">
            <a:normAutofit/>
          </a:bodyPr>
          <a:lstStyle/>
          <a:p>
            <a:r>
              <a:rPr kumimoji="1" lang="ja-JP" altLang="en-US" sz="6100" b="1" dirty="0"/>
              <a:t>業務改善助成金</a:t>
            </a:r>
            <a:br>
              <a:rPr kumimoji="1" lang="en-US" altLang="ja-JP" sz="6100" dirty="0"/>
            </a:br>
            <a:r>
              <a:rPr kumimoji="1" lang="ja-JP" altLang="en-US" sz="4400" dirty="0"/>
              <a:t>～生産性の向上と賃金引上げ支援</a:t>
            </a:r>
          </a:p>
        </p:txBody>
      </p:sp>
      <p:sp>
        <p:nvSpPr>
          <p:cNvPr id="3" name="字幕 2">
            <a:extLst>
              <a:ext uri="{FF2B5EF4-FFF2-40B4-BE49-F238E27FC236}">
                <a16:creationId xmlns:a16="http://schemas.microsoft.com/office/drawing/2014/main" id="{066590B3-5694-0FD5-375F-1636F22927E4}"/>
              </a:ext>
            </a:extLst>
          </p:cNvPr>
          <p:cNvSpPr>
            <a:spLocks noGrp="1"/>
          </p:cNvSpPr>
          <p:nvPr>
            <p:ph type="subTitle" idx="1"/>
          </p:nvPr>
        </p:nvSpPr>
        <p:spPr>
          <a:xfrm>
            <a:off x="1966912" y="5645150"/>
            <a:ext cx="8258176" cy="631825"/>
          </a:xfrm>
        </p:spPr>
        <p:txBody>
          <a:bodyPr anchor="ctr">
            <a:normAutofit/>
          </a:bodyPr>
          <a:lstStyle/>
          <a:p>
            <a:r>
              <a:rPr kumimoji="1" lang="ja-JP" altLang="en-US" sz="2800" dirty="0"/>
              <a:t>新潟労働局雇用環境・均等室</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スライド番号プレースホルダー 3">
            <a:extLst>
              <a:ext uri="{FF2B5EF4-FFF2-40B4-BE49-F238E27FC236}">
                <a16:creationId xmlns:a16="http://schemas.microsoft.com/office/drawing/2014/main" id="{609F1ACB-14C2-D503-42DB-0BC8CA413A84}"/>
              </a:ext>
            </a:extLst>
          </p:cNvPr>
          <p:cNvSpPr>
            <a:spLocks noGrp="1"/>
          </p:cNvSpPr>
          <p:nvPr>
            <p:ph type="sldNum" sz="quarter" idx="12"/>
          </p:nvPr>
        </p:nvSpPr>
        <p:spPr/>
        <p:txBody>
          <a:bodyPr/>
          <a:lstStyle/>
          <a:p>
            <a:fld id="{9926C0F1-B254-4AA0-AD3E-B180F76A1085}" type="slidenum">
              <a:rPr kumimoji="1" lang="ja-JP" altLang="en-US" smtClean="0"/>
              <a:t>1</a:t>
            </a:fld>
            <a:endParaRPr kumimoji="1" lang="ja-JP" altLang="en-US"/>
          </a:p>
        </p:txBody>
      </p:sp>
    </p:spTree>
    <p:extLst>
      <p:ext uri="{BB962C8B-B14F-4D97-AF65-F5344CB8AC3E}">
        <p14:creationId xmlns:p14="http://schemas.microsoft.com/office/powerpoint/2010/main" val="330547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6671D069-E32E-AA4A-9285-900C3B2164A9}"/>
              </a:ext>
            </a:extLst>
          </p:cNvPr>
          <p:cNvGraphicFramePr>
            <a:graphicFrameLocks noGrp="1"/>
          </p:cNvGraphicFramePr>
          <p:nvPr>
            <p:extLst>
              <p:ext uri="{D42A27DB-BD31-4B8C-83A1-F6EECF244321}">
                <p14:modId xmlns:p14="http://schemas.microsoft.com/office/powerpoint/2010/main" val="4260897511"/>
              </p:ext>
            </p:extLst>
          </p:nvPr>
        </p:nvGraphicFramePr>
        <p:xfrm>
          <a:off x="349012" y="189792"/>
          <a:ext cx="9499664" cy="6478416"/>
        </p:xfrm>
        <a:graphic>
          <a:graphicData uri="http://schemas.openxmlformats.org/drawingml/2006/table">
            <a:tbl>
              <a:tblPr firstRow="1" bandRow="1"/>
              <a:tblGrid>
                <a:gridCol w="1070496">
                  <a:extLst>
                    <a:ext uri="{9D8B030D-6E8A-4147-A177-3AD203B41FA5}">
                      <a16:colId xmlns:a16="http://schemas.microsoft.com/office/drawing/2014/main" val="2164628594"/>
                    </a:ext>
                  </a:extLst>
                </a:gridCol>
                <a:gridCol w="1254950">
                  <a:extLst>
                    <a:ext uri="{9D8B030D-6E8A-4147-A177-3AD203B41FA5}">
                      <a16:colId xmlns:a16="http://schemas.microsoft.com/office/drawing/2014/main" val="3769970442"/>
                    </a:ext>
                  </a:extLst>
                </a:gridCol>
                <a:gridCol w="1899757">
                  <a:extLst>
                    <a:ext uri="{9D8B030D-6E8A-4147-A177-3AD203B41FA5}">
                      <a16:colId xmlns:a16="http://schemas.microsoft.com/office/drawing/2014/main" val="1189681102"/>
                    </a:ext>
                  </a:extLst>
                </a:gridCol>
                <a:gridCol w="1996826">
                  <a:extLst>
                    <a:ext uri="{9D8B030D-6E8A-4147-A177-3AD203B41FA5}">
                      <a16:colId xmlns:a16="http://schemas.microsoft.com/office/drawing/2014/main" val="118590140"/>
                    </a:ext>
                  </a:extLst>
                </a:gridCol>
                <a:gridCol w="3277635">
                  <a:extLst>
                    <a:ext uri="{9D8B030D-6E8A-4147-A177-3AD203B41FA5}">
                      <a16:colId xmlns:a16="http://schemas.microsoft.com/office/drawing/2014/main" val="1959642957"/>
                    </a:ext>
                  </a:extLst>
                </a:gridCol>
              </a:tblGrid>
              <a:tr h="249328">
                <a:tc rowSpan="2">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latinLnBrk="1">
                        <a:lnSpc>
                          <a:spcPct val="110000"/>
                        </a:lnSpc>
                        <a:spcAft>
                          <a:spcPts val="0"/>
                        </a:spcAft>
                      </a:pPr>
                      <a:r>
                        <a:rPr lang="ja-JP" sz="1600" b="1" spc="55"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コース</a:t>
                      </a:r>
                      <a:endParaRPr lang="en-US" altLang="ja-JP" sz="1600" b="1" spc="55"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ctr" latinLnBrk="1">
                        <a:lnSpc>
                          <a:spcPct val="110000"/>
                        </a:lnSpc>
                        <a:spcAft>
                          <a:spcPts val="0"/>
                        </a:spcAft>
                      </a:pPr>
                      <a:r>
                        <a:rPr lang="ja-JP" altLang="en-US" sz="1600" b="1" spc="55"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区分</a:t>
                      </a:r>
                      <a:endParaRPr lang="ja-JP" sz="1600" spc="55"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66BAB7"/>
                    </a:solidFill>
                  </a:tcPr>
                </a:tc>
                <a:tc rowSpan="2">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ctr" defTabSz="914400" rtl="0" eaLnBrk="1" fontAlgn="auto" latinLnBrk="1" hangingPunct="1">
                        <a:lnSpc>
                          <a:spcPct val="110000"/>
                        </a:lnSpc>
                        <a:spcBef>
                          <a:spcPts val="0"/>
                        </a:spcBef>
                        <a:spcAft>
                          <a:spcPts val="0"/>
                        </a:spcAft>
                        <a:buClrTx/>
                        <a:buSzTx/>
                        <a:buFontTx/>
                        <a:buNone/>
                        <a:tabLst/>
                        <a:defRPr/>
                      </a:pPr>
                      <a:r>
                        <a:rPr lang="ja-JP" altLang="en-US" sz="1600" spc="55"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事業場内</a:t>
                      </a:r>
                      <a:endParaRPr lang="en-US" altLang="ja-JP" sz="1600" spc="55"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ctr" defTabSz="914400" rtl="0" eaLnBrk="1" fontAlgn="auto" latinLnBrk="1" hangingPunct="1">
                        <a:lnSpc>
                          <a:spcPct val="110000"/>
                        </a:lnSpc>
                        <a:spcBef>
                          <a:spcPts val="0"/>
                        </a:spcBef>
                        <a:spcAft>
                          <a:spcPts val="0"/>
                        </a:spcAft>
                        <a:buClrTx/>
                        <a:buSzTx/>
                        <a:buFontTx/>
                        <a:buNone/>
                        <a:tabLst/>
                        <a:defRPr/>
                      </a:pPr>
                      <a:r>
                        <a:rPr lang="ja-JP" altLang="en-US" sz="1600" spc="55"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最低賃金の</a:t>
                      </a:r>
                      <a:endParaRPr lang="en-US" altLang="ja-JP" sz="1600" spc="55"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ctr" defTabSz="914400" rtl="0" eaLnBrk="1" fontAlgn="auto" latinLnBrk="1" hangingPunct="1">
                        <a:lnSpc>
                          <a:spcPct val="110000"/>
                        </a:lnSpc>
                        <a:spcBef>
                          <a:spcPts val="0"/>
                        </a:spcBef>
                        <a:spcAft>
                          <a:spcPts val="0"/>
                        </a:spcAft>
                        <a:buClrTx/>
                        <a:buSzTx/>
                        <a:buFontTx/>
                        <a:buNone/>
                        <a:tabLst/>
                        <a:defRPr/>
                      </a:pPr>
                      <a:r>
                        <a:rPr lang="ja-JP" altLang="en-US" sz="1600" spc="55"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引き上げ額</a:t>
                      </a:r>
                      <a:endParaRPr lang="ja-JP" altLang="ja-JP" sz="1600" spc="55"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2000" marR="72000" marT="36000" marB="3600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66BAB7"/>
                    </a:solidFill>
                  </a:tcPr>
                </a:tc>
                <a:tc rowSpan="2">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latinLnBrk="1">
                        <a:lnSpc>
                          <a:spcPct val="110000"/>
                        </a:lnSpc>
                        <a:spcAft>
                          <a:spcPts val="0"/>
                        </a:spcAft>
                      </a:pPr>
                      <a:r>
                        <a:rPr lang="ja-JP" sz="1600" b="1" spc="55"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引き上げる</a:t>
                      </a:r>
                      <a:endParaRPr lang="en-US" altLang="ja-JP" sz="1600" b="1" spc="55"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ctr" latinLnBrk="1">
                        <a:lnSpc>
                          <a:spcPct val="110000"/>
                        </a:lnSpc>
                        <a:spcAft>
                          <a:spcPts val="0"/>
                        </a:spcAft>
                      </a:pPr>
                      <a:r>
                        <a:rPr lang="ja-JP" sz="1600" b="1" spc="55"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労働者数</a:t>
                      </a:r>
                      <a:endParaRPr lang="ja-JP" sz="1600" spc="55"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2000" marR="72000" marT="36000" marB="3600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66BAB7"/>
                    </a:solidFill>
                  </a:tcPr>
                </a:tc>
                <a:tc gridSpan="2">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latinLnBrk="1">
                        <a:lnSpc>
                          <a:spcPct val="110000"/>
                        </a:lnSpc>
                        <a:spcAft>
                          <a:spcPts val="0"/>
                        </a:spcAft>
                      </a:pPr>
                      <a:r>
                        <a:rPr lang="ja-JP" altLang="en-US" sz="1000" b="1" spc="55"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sz="1600" b="1" spc="55"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助成上限額</a:t>
                      </a:r>
                      <a:endParaRPr lang="ja-JP" sz="1600" spc="55"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2000" marR="72000" marT="36000" marB="3600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66BAB7"/>
                    </a:solidFill>
                  </a:tcPr>
                </a:tc>
                <a:tc hMerge="1">
                  <a:txBody>
                    <a:bodyPr/>
                    <a:lstStyle/>
                    <a:p>
                      <a:endParaRPr kumimoji="1" lang="ja-JP" altLang="en-US"/>
                    </a:p>
                  </a:txBody>
                  <a:tcPr/>
                </a:tc>
                <a:extLst>
                  <a:ext uri="{0D108BD9-81ED-4DB2-BD59-A6C34878D82A}">
                    <a16:rowId xmlns:a16="http://schemas.microsoft.com/office/drawing/2014/main" val="4217803858"/>
                  </a:ext>
                </a:extLst>
              </a:tr>
              <a:tr h="287568">
                <a:tc vMerge="1">
                  <a:txBody>
                    <a:bodyPr/>
                    <a:lstStyle/>
                    <a:p>
                      <a:pPr algn="ctr" latinLnBrk="1">
                        <a:lnSpc>
                          <a:spcPts val="1400"/>
                        </a:lnSpc>
                        <a:spcAft>
                          <a:spcPts val="0"/>
                        </a:spcAft>
                      </a:pPr>
                      <a:endParaRPr lang="ja-JP" sz="1050" spc="55"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5720" marR="45720" marT="9525" marB="0" anchor="ctr">
                    <a:lnL w="12700" cap="flat" cmpd="sng" algn="ctr">
                      <a:solidFill>
                        <a:srgbClr val="103185"/>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103185"/>
                      </a:solidFill>
                      <a:prstDash val="solid"/>
                      <a:round/>
                      <a:headEnd type="none" w="med" len="med"/>
                      <a:tailEnd type="none" w="med" len="med"/>
                    </a:lnB>
                    <a:solidFill>
                      <a:srgbClr val="103185"/>
                    </a:solidFill>
                  </a:tcPr>
                </a:tc>
                <a:tc vMerge="1">
                  <a:txBody>
                    <a:bodyPr/>
                    <a:lstStyle/>
                    <a:p>
                      <a:pPr marL="0" marR="0" lvl="0" indent="0" algn="ctr" defTabSz="914400" rtl="0" eaLnBrk="1" fontAlgn="auto" latinLnBrk="1" hangingPunct="1">
                        <a:lnSpc>
                          <a:spcPts val="1400"/>
                        </a:lnSpc>
                        <a:spcBef>
                          <a:spcPts val="0"/>
                        </a:spcBef>
                        <a:spcAft>
                          <a:spcPts val="0"/>
                        </a:spcAft>
                        <a:buClrTx/>
                        <a:buSzTx/>
                        <a:buFontTx/>
                        <a:buNone/>
                        <a:tabLst/>
                        <a:defRPr/>
                      </a:pPr>
                      <a:endParaRPr lang="ja-JP" altLang="ja-JP" sz="1050" spc="55"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5720" marR="4572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103185"/>
                      </a:solidFill>
                      <a:prstDash val="solid"/>
                      <a:round/>
                      <a:headEnd type="none" w="med" len="med"/>
                      <a:tailEnd type="none" w="med" len="med"/>
                    </a:lnB>
                    <a:solidFill>
                      <a:srgbClr val="103185"/>
                    </a:solidFill>
                  </a:tcPr>
                </a:tc>
                <a:tc vMerge="1">
                  <a:txBody>
                    <a:bodyPr/>
                    <a:lstStyle/>
                    <a:p>
                      <a:pPr algn="ctr" latinLnBrk="1">
                        <a:lnSpc>
                          <a:spcPts val="1400"/>
                        </a:lnSpc>
                        <a:spcAft>
                          <a:spcPts val="0"/>
                        </a:spcAft>
                      </a:pPr>
                      <a:endParaRPr lang="ja-JP" sz="1050" spc="55"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5720" marR="4572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103185"/>
                      </a:solidFill>
                      <a:prstDash val="solid"/>
                      <a:round/>
                      <a:headEnd type="none" w="med" len="med"/>
                      <a:tailEnd type="none" w="med" len="med"/>
                    </a:lnB>
                    <a:solidFill>
                      <a:srgbClr val="103185"/>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10000"/>
                        </a:lnSpc>
                        <a:spcAft>
                          <a:spcPts val="0"/>
                        </a:spcAft>
                      </a:pPr>
                      <a:r>
                        <a:rPr lang="ja-JP" altLang="en-US" sz="1600" spc="55"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右記以外の事業者</a:t>
                      </a:r>
                      <a:endParaRPr lang="ja-JP" sz="1600" spc="55"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2000" marR="72000" marT="36000" marB="3600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66BAB7"/>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10000"/>
                        </a:lnSpc>
                        <a:spcAft>
                          <a:spcPts val="0"/>
                        </a:spcAft>
                      </a:pPr>
                      <a:r>
                        <a:rPr lang="ja-JP" altLang="en-US" sz="1400" b="1" u="none" spc="55"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事業場規模</a:t>
                      </a:r>
                    </a:p>
                    <a:p>
                      <a:pPr algn="ctr" latinLnBrk="1">
                        <a:lnSpc>
                          <a:spcPct val="110000"/>
                        </a:lnSpc>
                        <a:spcAft>
                          <a:spcPts val="0"/>
                        </a:spcAft>
                      </a:pPr>
                      <a:r>
                        <a:rPr lang="en-US" altLang="ja-JP" sz="1400" b="1" u="none" spc="55"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30</a:t>
                      </a:r>
                      <a:r>
                        <a:rPr lang="ja-JP" altLang="en-US" sz="1400" b="1" u="none" spc="55"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人未満の事業者</a:t>
                      </a:r>
                      <a:endParaRPr lang="ja-JP" sz="1400" b="1" u="none" spc="55"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2000" marR="72000" marT="36000" marB="3600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66BAB7"/>
                    </a:solidFill>
                  </a:tcPr>
                </a:tc>
                <a:extLst>
                  <a:ext uri="{0D108BD9-81ED-4DB2-BD59-A6C34878D82A}">
                    <a16:rowId xmlns:a16="http://schemas.microsoft.com/office/drawing/2014/main" val="2292400685"/>
                  </a:ext>
                </a:extLst>
              </a:tr>
              <a:tr h="185212">
                <a:tc rowSpan="5">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600" b="1" dirty="0">
                          <a:latin typeface="メイリオ" panose="020B0604030504040204" pitchFamily="50" charset="-128"/>
                          <a:ea typeface="メイリオ" panose="020B0604030504040204" pitchFamily="50" charset="-128"/>
                        </a:rPr>
                        <a:t>30</a:t>
                      </a:r>
                      <a:r>
                        <a:rPr kumimoji="1" lang="ja-JP" altLang="en-US" sz="1600" b="1" dirty="0">
                          <a:latin typeface="メイリオ" panose="020B0604030504040204" pitchFamily="50" charset="-128"/>
                          <a:ea typeface="メイリオ" panose="020B0604030504040204" pitchFamily="50" charset="-128"/>
                        </a:rPr>
                        <a:t>円</a:t>
                      </a:r>
                      <a:endParaRPr kumimoji="1" lang="en-US" altLang="ja-JP" sz="1600" b="1" dirty="0">
                        <a:latin typeface="メイリオ" panose="020B0604030504040204" pitchFamily="50" charset="-128"/>
                        <a:ea typeface="メイリオ" panose="020B0604030504040204" pitchFamily="50" charset="-128"/>
                      </a:endParaRPr>
                    </a:p>
                    <a:p>
                      <a:pPr algn="ctr"/>
                      <a:r>
                        <a:rPr kumimoji="1" lang="ja-JP" altLang="en-US" sz="1600" b="1" dirty="0">
                          <a:latin typeface="メイリオ" panose="020B0604030504040204" pitchFamily="50" charset="-128"/>
                          <a:ea typeface="メイリオ" panose="020B0604030504040204" pitchFamily="50" charset="-128"/>
                        </a:rPr>
                        <a:t>コース</a:t>
                      </a:r>
                    </a:p>
                  </a:txBody>
                  <a:tcPr marL="72000" marR="72000" marT="3600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600" dirty="0">
                          <a:latin typeface="メイリオ" panose="020B0604030504040204" pitchFamily="50" charset="-128"/>
                          <a:ea typeface="メイリオ" panose="020B0604030504040204" pitchFamily="50" charset="-128"/>
                        </a:rPr>
                        <a:t>30</a:t>
                      </a:r>
                      <a:r>
                        <a:rPr kumimoji="1" lang="ja-JP" altLang="en-US" sz="1600" dirty="0">
                          <a:latin typeface="メイリオ" panose="020B0604030504040204" pitchFamily="50" charset="-128"/>
                          <a:ea typeface="メイリオ" panose="020B0604030504040204" pitchFamily="50" charset="-128"/>
                        </a:rPr>
                        <a:t>円</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latin typeface="メイリオ" panose="020B0604030504040204" pitchFamily="50" charset="-128"/>
                          <a:ea typeface="メイリオ" panose="020B0604030504040204" pitchFamily="50" charset="-128"/>
                        </a:rPr>
                        <a:t>以上</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ja-JP" altLang="ja-JP" sz="1600" spc="55" dirty="0">
                          <a:effectLst/>
                          <a:latin typeface="メイリオ" panose="020B0604030504040204" pitchFamily="50" charset="-128"/>
                          <a:ea typeface="メイリオ" panose="020B0604030504040204" pitchFamily="50" charset="-128"/>
                          <a:cs typeface="Times New Roman" panose="02020603050405020304" pitchFamily="18" charset="0"/>
                        </a:rPr>
                        <a:t>１人</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spc="300" dirty="0">
                          <a:effectLst/>
                          <a:latin typeface="メイリオ" panose="020B0604030504040204" pitchFamily="50" charset="-128"/>
                          <a:ea typeface="メイリオ" panose="020B0604030504040204" pitchFamily="50" charset="-128"/>
                          <a:cs typeface="Times New Roman" panose="02020603050405020304" pitchFamily="18" charset="0"/>
                        </a:rPr>
                        <a:t>30</a:t>
                      </a:r>
                      <a:r>
                        <a:rPr lang="ja-JP" sz="1600" spc="300" dirty="0">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60</a:t>
                      </a:r>
                      <a:r>
                        <a:rPr 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9E7E7"/>
                    </a:solidFill>
                  </a:tcPr>
                </a:tc>
                <a:extLst>
                  <a:ext uri="{0D108BD9-81ED-4DB2-BD59-A6C34878D82A}">
                    <a16:rowId xmlns:a16="http://schemas.microsoft.com/office/drawing/2014/main" val="3634906401"/>
                  </a:ext>
                </a:extLst>
              </a:tr>
              <a:tr h="185212">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ja-JP" sz="1600" spc="55" dirty="0">
                          <a:effectLst/>
                          <a:latin typeface="メイリオ" panose="020B0604030504040204" pitchFamily="50" charset="-128"/>
                          <a:ea typeface="メイリオ" panose="020B0604030504040204" pitchFamily="50" charset="-128"/>
                          <a:cs typeface="Times New Roman" panose="02020603050405020304" pitchFamily="18" charset="0"/>
                        </a:rPr>
                        <a:t>２～３人</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50</a:t>
                      </a:r>
                      <a:r>
                        <a:rPr 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90</a:t>
                      </a:r>
                      <a:r>
                        <a:rPr 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9E7E7"/>
                    </a:solidFill>
                  </a:tcPr>
                </a:tc>
                <a:extLst>
                  <a:ext uri="{0D108BD9-81ED-4DB2-BD59-A6C34878D82A}">
                    <a16:rowId xmlns:a16="http://schemas.microsoft.com/office/drawing/2014/main" val="2292104024"/>
                  </a:ext>
                </a:extLst>
              </a:tr>
              <a:tr h="185212">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ja-JP" sz="1600" spc="55" dirty="0">
                          <a:effectLst/>
                          <a:latin typeface="メイリオ" panose="020B0604030504040204" pitchFamily="50" charset="-128"/>
                          <a:ea typeface="メイリオ" panose="020B0604030504040204" pitchFamily="50" charset="-128"/>
                          <a:cs typeface="Times New Roman" panose="02020603050405020304" pitchFamily="18" charset="0"/>
                        </a:rPr>
                        <a:t>４～６人</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70</a:t>
                      </a:r>
                      <a:r>
                        <a:rPr 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100</a:t>
                      </a:r>
                      <a:r>
                        <a:rPr 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9E7E7"/>
                    </a:solidFill>
                  </a:tcPr>
                </a:tc>
                <a:extLst>
                  <a:ext uri="{0D108BD9-81ED-4DB2-BD59-A6C34878D82A}">
                    <a16:rowId xmlns:a16="http://schemas.microsoft.com/office/drawing/2014/main" val="1292713646"/>
                  </a:ext>
                </a:extLst>
              </a:tr>
              <a:tr h="185212">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ja-JP" sz="1600" spc="55" dirty="0">
                          <a:effectLst/>
                          <a:latin typeface="メイリオ" panose="020B0604030504040204" pitchFamily="50" charset="-128"/>
                          <a:ea typeface="メイリオ" panose="020B0604030504040204" pitchFamily="50" charset="-128"/>
                          <a:cs typeface="Times New Roman" panose="02020603050405020304" pitchFamily="18" charset="0"/>
                        </a:rPr>
                        <a:t>７人以上</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100</a:t>
                      </a:r>
                      <a:r>
                        <a:rPr 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120</a:t>
                      </a:r>
                      <a:r>
                        <a:rPr 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9E7E7"/>
                    </a:solidFill>
                  </a:tcPr>
                </a:tc>
                <a:extLst>
                  <a:ext uri="{0D108BD9-81ED-4DB2-BD59-A6C34878D82A}">
                    <a16:rowId xmlns:a16="http://schemas.microsoft.com/office/drawing/2014/main" val="1287866859"/>
                  </a:ext>
                </a:extLst>
              </a:tr>
              <a:tr h="185212">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spc="55"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spc="55"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10</a:t>
                      </a:r>
                      <a:r>
                        <a:rPr lang="ja-JP" sz="1600" spc="55"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人以上</a:t>
                      </a:r>
                      <a:r>
                        <a:rPr lang="en-US" altLang="ja-JP" sz="1600" spc="55" baseline="300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600" spc="55" baseline="300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120</a:t>
                      </a:r>
                      <a:r>
                        <a:rPr 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130</a:t>
                      </a:r>
                      <a:r>
                        <a:rPr 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354356325"/>
                  </a:ext>
                </a:extLst>
              </a:tr>
              <a:tr h="185212">
                <a:tc rowSpan="5">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600" b="1" dirty="0">
                          <a:latin typeface="メイリオ" panose="020B0604030504040204" pitchFamily="50" charset="-128"/>
                          <a:ea typeface="メイリオ" panose="020B0604030504040204" pitchFamily="50" charset="-128"/>
                        </a:rPr>
                        <a:t>45</a:t>
                      </a:r>
                      <a:r>
                        <a:rPr kumimoji="1" lang="ja-JP" altLang="en-US" sz="1600" b="1" dirty="0">
                          <a:latin typeface="メイリオ" panose="020B0604030504040204" pitchFamily="50" charset="-128"/>
                          <a:ea typeface="メイリオ" panose="020B0604030504040204" pitchFamily="50" charset="-128"/>
                        </a:rPr>
                        <a:t>円</a:t>
                      </a:r>
                      <a:endParaRPr kumimoji="1" lang="en-US" altLang="ja-JP" sz="1600" b="1" dirty="0">
                        <a:latin typeface="メイリオ" panose="020B0604030504040204" pitchFamily="50" charset="-128"/>
                        <a:ea typeface="メイリオ" panose="020B0604030504040204" pitchFamily="50" charset="-128"/>
                      </a:endParaRPr>
                    </a:p>
                    <a:p>
                      <a:pPr algn="ctr"/>
                      <a:r>
                        <a:rPr kumimoji="1" lang="ja-JP" altLang="en-US" sz="1600" b="1" dirty="0">
                          <a:latin typeface="メイリオ" panose="020B0604030504040204" pitchFamily="50" charset="-128"/>
                          <a:ea typeface="メイリオ" panose="020B0604030504040204" pitchFamily="50" charset="-128"/>
                        </a:rPr>
                        <a:t>コース</a:t>
                      </a:r>
                    </a:p>
                  </a:txBody>
                  <a:tcPr marL="72000" marR="72000" marT="3600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600" dirty="0">
                          <a:latin typeface="メイリオ" panose="020B0604030504040204" pitchFamily="50" charset="-128"/>
                          <a:ea typeface="メイリオ" panose="020B0604030504040204" pitchFamily="50" charset="-128"/>
                        </a:rPr>
                        <a:t>45</a:t>
                      </a:r>
                      <a:r>
                        <a:rPr kumimoji="1" lang="ja-JP" altLang="en-US" sz="1600" dirty="0">
                          <a:latin typeface="メイリオ" panose="020B0604030504040204" pitchFamily="50" charset="-128"/>
                          <a:ea typeface="メイリオ" panose="020B0604030504040204" pitchFamily="50" charset="-128"/>
                        </a:rPr>
                        <a:t>円</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latin typeface="メイリオ" panose="020B0604030504040204" pitchFamily="50" charset="-128"/>
                          <a:ea typeface="メイリオ" panose="020B0604030504040204" pitchFamily="50" charset="-128"/>
                        </a:rPr>
                        <a:t>以上</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ja-JP" altLang="ja-JP" sz="1600" spc="55"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１人</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tabLst/>
                      </a:pPr>
                      <a:r>
                        <a:rPr lang="en-US" alt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45</a:t>
                      </a:r>
                      <a:r>
                        <a:rPr 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tabLst/>
                      </a:pPr>
                      <a:r>
                        <a:rPr lang="en-US" alt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80</a:t>
                      </a:r>
                      <a:r>
                        <a:rPr 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9E7E7"/>
                    </a:solidFill>
                  </a:tcPr>
                </a:tc>
                <a:extLst>
                  <a:ext uri="{0D108BD9-81ED-4DB2-BD59-A6C34878D82A}">
                    <a16:rowId xmlns:a16="http://schemas.microsoft.com/office/drawing/2014/main" val="1990691132"/>
                  </a:ext>
                </a:extLst>
              </a:tr>
              <a:tr h="185212">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ja-JP" sz="1600" spc="55"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２～３人</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70</a:t>
                      </a:r>
                      <a:r>
                        <a:rPr 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110</a:t>
                      </a:r>
                      <a:r>
                        <a:rPr 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9E7E7"/>
                    </a:solidFill>
                  </a:tcPr>
                </a:tc>
                <a:extLst>
                  <a:ext uri="{0D108BD9-81ED-4DB2-BD59-A6C34878D82A}">
                    <a16:rowId xmlns:a16="http://schemas.microsoft.com/office/drawing/2014/main" val="1279819078"/>
                  </a:ext>
                </a:extLst>
              </a:tr>
              <a:tr h="185212">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ja-JP" sz="1600" spc="55"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４～６人</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100</a:t>
                      </a:r>
                      <a:r>
                        <a:rPr 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140</a:t>
                      </a:r>
                      <a:r>
                        <a:rPr 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9E7E7"/>
                    </a:solidFill>
                  </a:tcPr>
                </a:tc>
                <a:extLst>
                  <a:ext uri="{0D108BD9-81ED-4DB2-BD59-A6C34878D82A}">
                    <a16:rowId xmlns:a16="http://schemas.microsoft.com/office/drawing/2014/main" val="3577910135"/>
                  </a:ext>
                </a:extLst>
              </a:tr>
              <a:tr h="185212">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ja-JP" sz="1600" spc="55"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７人以上</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150</a:t>
                      </a:r>
                      <a:r>
                        <a:rPr 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160</a:t>
                      </a:r>
                      <a:r>
                        <a:rPr 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9E7E7"/>
                    </a:solidFill>
                  </a:tcPr>
                </a:tc>
                <a:extLst>
                  <a:ext uri="{0D108BD9-81ED-4DB2-BD59-A6C34878D82A}">
                    <a16:rowId xmlns:a16="http://schemas.microsoft.com/office/drawing/2014/main" val="2468717988"/>
                  </a:ext>
                </a:extLst>
              </a:tr>
              <a:tr h="185212">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spc="55"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10</a:t>
                      </a:r>
                      <a:r>
                        <a:rPr lang="ja-JP" sz="1600" spc="55"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人以上</a:t>
                      </a:r>
                      <a:r>
                        <a:rPr lang="en-US" altLang="ja-JP" sz="1600" spc="55" baseline="300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600" spc="55" baseline="300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180</a:t>
                      </a:r>
                      <a:r>
                        <a:rPr 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b="0" spc="300" dirty="0">
                          <a:effectLst/>
                          <a:latin typeface="メイリオ" panose="020B0604030504040204" pitchFamily="50" charset="-128"/>
                          <a:ea typeface="メイリオ" panose="020B0604030504040204" pitchFamily="50" charset="-128"/>
                          <a:cs typeface="Times New Roman" panose="02020603050405020304" pitchFamily="18" charset="0"/>
                        </a:rPr>
                        <a:t>180</a:t>
                      </a:r>
                      <a:r>
                        <a:rPr lang="ja-JP" sz="1600" b="0" spc="300" dirty="0">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48828539"/>
                  </a:ext>
                </a:extLst>
              </a:tr>
              <a:tr h="185212">
                <a:tc rowSpan="5">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600" b="1" dirty="0">
                          <a:latin typeface="メイリオ" panose="020B0604030504040204" pitchFamily="50" charset="-128"/>
                          <a:ea typeface="メイリオ" panose="020B0604030504040204" pitchFamily="50" charset="-128"/>
                        </a:rPr>
                        <a:t>60</a:t>
                      </a:r>
                      <a:r>
                        <a:rPr kumimoji="1" lang="ja-JP" altLang="en-US" sz="1600" b="1" dirty="0">
                          <a:latin typeface="メイリオ" panose="020B0604030504040204" pitchFamily="50" charset="-128"/>
                          <a:ea typeface="メイリオ" panose="020B0604030504040204" pitchFamily="50" charset="-128"/>
                        </a:rPr>
                        <a:t>円</a:t>
                      </a:r>
                      <a:endParaRPr kumimoji="1" lang="en-US" altLang="ja-JP" sz="1600" b="1" dirty="0">
                        <a:latin typeface="メイリオ" panose="020B0604030504040204" pitchFamily="50" charset="-128"/>
                        <a:ea typeface="メイリオ" panose="020B0604030504040204" pitchFamily="50" charset="-128"/>
                      </a:endParaRPr>
                    </a:p>
                    <a:p>
                      <a:pPr algn="ctr"/>
                      <a:r>
                        <a:rPr kumimoji="1" lang="ja-JP" altLang="en-US" sz="1600" b="1" dirty="0">
                          <a:latin typeface="メイリオ" panose="020B0604030504040204" pitchFamily="50" charset="-128"/>
                          <a:ea typeface="メイリオ" panose="020B0604030504040204" pitchFamily="50" charset="-128"/>
                        </a:rPr>
                        <a:t>コース</a:t>
                      </a:r>
                    </a:p>
                  </a:txBody>
                  <a:tcPr marL="72000" marR="72000" marT="3600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600" dirty="0">
                          <a:latin typeface="メイリオ" panose="020B0604030504040204" pitchFamily="50" charset="-128"/>
                          <a:ea typeface="メイリオ" panose="020B0604030504040204" pitchFamily="50" charset="-128"/>
                        </a:rPr>
                        <a:t>60</a:t>
                      </a:r>
                      <a:r>
                        <a:rPr kumimoji="1" lang="ja-JP" altLang="en-US" sz="1600" dirty="0">
                          <a:latin typeface="メイリオ" panose="020B0604030504040204" pitchFamily="50" charset="-128"/>
                          <a:ea typeface="メイリオ" panose="020B0604030504040204" pitchFamily="50" charset="-128"/>
                        </a:rPr>
                        <a:t>円</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latin typeface="メイリオ" panose="020B0604030504040204" pitchFamily="50" charset="-128"/>
                          <a:ea typeface="メイリオ" panose="020B0604030504040204" pitchFamily="50" charset="-128"/>
                        </a:rPr>
                        <a:t>以上</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ja-JP" altLang="ja-JP" sz="1600" spc="55"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１人</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60</a:t>
                      </a:r>
                      <a:r>
                        <a:rPr 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110</a:t>
                      </a:r>
                      <a:r>
                        <a:rPr 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9E7E7"/>
                    </a:solidFill>
                  </a:tcPr>
                </a:tc>
                <a:extLst>
                  <a:ext uri="{0D108BD9-81ED-4DB2-BD59-A6C34878D82A}">
                    <a16:rowId xmlns:a16="http://schemas.microsoft.com/office/drawing/2014/main" val="3730515587"/>
                  </a:ext>
                </a:extLst>
              </a:tr>
              <a:tr h="185212">
                <a:tc vMerge="1">
                  <a:txBody>
                    <a:bodyPr/>
                    <a:lstStyle/>
                    <a:p>
                      <a:endParaRPr kumimoji="1" lang="ja-JP" altLang="en-US"/>
                    </a:p>
                  </a:txBody>
                  <a:tcPr/>
                </a:tc>
                <a:tc vMerge="1">
                  <a:txBody>
                    <a:bodyPr/>
                    <a:lstStyle/>
                    <a:p>
                      <a:endParaRPr kumimoji="1" lang="ja-JP" altLang="en-US" dirty="0"/>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ja-JP" sz="1600" spc="55"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２～３人</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90</a:t>
                      </a:r>
                      <a:r>
                        <a:rPr 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160</a:t>
                      </a:r>
                      <a:r>
                        <a:rPr 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9E7E7"/>
                    </a:solidFill>
                  </a:tcPr>
                </a:tc>
                <a:extLst>
                  <a:ext uri="{0D108BD9-81ED-4DB2-BD59-A6C34878D82A}">
                    <a16:rowId xmlns:a16="http://schemas.microsoft.com/office/drawing/2014/main" val="2274316533"/>
                  </a:ext>
                </a:extLst>
              </a:tr>
              <a:tr h="185212">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ja-JP" sz="1600" spc="55"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４～６人</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150</a:t>
                      </a:r>
                      <a:r>
                        <a:rPr 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190</a:t>
                      </a:r>
                      <a:r>
                        <a:rPr 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9E7E7"/>
                    </a:solidFill>
                  </a:tcPr>
                </a:tc>
                <a:extLst>
                  <a:ext uri="{0D108BD9-81ED-4DB2-BD59-A6C34878D82A}">
                    <a16:rowId xmlns:a16="http://schemas.microsoft.com/office/drawing/2014/main" val="1987708588"/>
                  </a:ext>
                </a:extLst>
              </a:tr>
              <a:tr h="185212">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ja-JP" sz="1600" spc="55"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７人以上</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230</a:t>
                      </a:r>
                      <a:r>
                        <a:rPr 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b="0" spc="300" dirty="0">
                          <a:effectLst/>
                          <a:latin typeface="メイリオ" panose="020B0604030504040204" pitchFamily="50" charset="-128"/>
                          <a:ea typeface="メイリオ" panose="020B0604030504040204" pitchFamily="50" charset="-128"/>
                          <a:cs typeface="Times New Roman" panose="02020603050405020304" pitchFamily="18" charset="0"/>
                        </a:rPr>
                        <a:t>230</a:t>
                      </a:r>
                      <a:r>
                        <a:rPr lang="ja-JP" sz="1600" b="0" spc="300" dirty="0">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7060935"/>
                  </a:ext>
                </a:extLst>
              </a:tr>
              <a:tr h="185212">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spc="55"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10</a:t>
                      </a:r>
                      <a:r>
                        <a:rPr lang="ja-JP" sz="1600" spc="55"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人以上</a:t>
                      </a:r>
                      <a:r>
                        <a:rPr lang="en-US" altLang="ja-JP" sz="1600" spc="55" baseline="300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600" spc="55" baseline="300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300</a:t>
                      </a:r>
                      <a:r>
                        <a:rPr 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b="0" spc="300" dirty="0">
                          <a:effectLst/>
                          <a:latin typeface="メイリオ" panose="020B0604030504040204" pitchFamily="50" charset="-128"/>
                          <a:ea typeface="メイリオ" panose="020B0604030504040204" pitchFamily="50" charset="-128"/>
                          <a:cs typeface="Times New Roman" panose="02020603050405020304" pitchFamily="18" charset="0"/>
                        </a:rPr>
                        <a:t>300</a:t>
                      </a:r>
                      <a:r>
                        <a:rPr lang="ja-JP" sz="1600" b="0" spc="300" dirty="0">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271971134"/>
                  </a:ext>
                </a:extLst>
              </a:tr>
              <a:tr h="185212">
                <a:tc rowSpan="5">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600" b="1" dirty="0">
                          <a:latin typeface="メイリオ" panose="020B0604030504040204" pitchFamily="50" charset="-128"/>
                          <a:ea typeface="メイリオ" panose="020B0604030504040204" pitchFamily="50" charset="-128"/>
                        </a:rPr>
                        <a:t>90</a:t>
                      </a:r>
                      <a:r>
                        <a:rPr kumimoji="1" lang="ja-JP" altLang="en-US" sz="1600" b="1" dirty="0">
                          <a:latin typeface="メイリオ" panose="020B0604030504040204" pitchFamily="50" charset="-128"/>
                          <a:ea typeface="メイリオ" panose="020B0604030504040204" pitchFamily="50" charset="-128"/>
                        </a:rPr>
                        <a:t>円</a:t>
                      </a:r>
                      <a:endParaRPr kumimoji="1" lang="en-US" altLang="ja-JP" sz="1600" b="1" dirty="0">
                        <a:latin typeface="メイリオ" panose="020B0604030504040204" pitchFamily="50" charset="-128"/>
                        <a:ea typeface="メイリオ" panose="020B0604030504040204" pitchFamily="50" charset="-128"/>
                      </a:endParaRPr>
                    </a:p>
                    <a:p>
                      <a:pPr algn="ctr"/>
                      <a:r>
                        <a:rPr kumimoji="1" lang="ja-JP" altLang="en-US" sz="1600" b="1" dirty="0">
                          <a:latin typeface="メイリオ" panose="020B0604030504040204" pitchFamily="50" charset="-128"/>
                          <a:ea typeface="メイリオ" panose="020B0604030504040204" pitchFamily="50" charset="-128"/>
                        </a:rPr>
                        <a:t>コース</a:t>
                      </a:r>
                    </a:p>
                  </a:txBody>
                  <a:tcPr marL="72000" marR="72000" marT="3600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600" dirty="0">
                          <a:latin typeface="メイリオ" panose="020B0604030504040204" pitchFamily="50" charset="-128"/>
                          <a:ea typeface="メイリオ" panose="020B0604030504040204" pitchFamily="50" charset="-128"/>
                        </a:rPr>
                        <a:t>90</a:t>
                      </a:r>
                      <a:r>
                        <a:rPr kumimoji="1" lang="ja-JP" altLang="en-US" sz="1600" dirty="0">
                          <a:latin typeface="メイリオ" panose="020B0604030504040204" pitchFamily="50" charset="-128"/>
                          <a:ea typeface="メイリオ" panose="020B0604030504040204" pitchFamily="50" charset="-128"/>
                        </a:rPr>
                        <a:t>円</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latin typeface="メイリオ" panose="020B0604030504040204" pitchFamily="50" charset="-128"/>
                          <a:ea typeface="メイリオ" panose="020B0604030504040204" pitchFamily="50" charset="-128"/>
                        </a:rPr>
                        <a:t>以上</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ja-JP" altLang="ja-JP" sz="1600" spc="55"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１人</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90</a:t>
                      </a:r>
                      <a:r>
                        <a:rPr 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170</a:t>
                      </a:r>
                      <a:r>
                        <a:rPr 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9E7E7"/>
                    </a:solidFill>
                  </a:tcPr>
                </a:tc>
                <a:extLst>
                  <a:ext uri="{0D108BD9-81ED-4DB2-BD59-A6C34878D82A}">
                    <a16:rowId xmlns:a16="http://schemas.microsoft.com/office/drawing/2014/main" val="3561655519"/>
                  </a:ext>
                </a:extLst>
              </a:tr>
              <a:tr h="185212">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ja-JP" sz="1600" spc="55"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２～３人</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150</a:t>
                      </a:r>
                      <a:r>
                        <a:rPr 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240</a:t>
                      </a:r>
                      <a:r>
                        <a:rPr 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9E7E7"/>
                    </a:solidFill>
                  </a:tcPr>
                </a:tc>
                <a:extLst>
                  <a:ext uri="{0D108BD9-81ED-4DB2-BD59-A6C34878D82A}">
                    <a16:rowId xmlns:a16="http://schemas.microsoft.com/office/drawing/2014/main" val="2030298453"/>
                  </a:ext>
                </a:extLst>
              </a:tr>
              <a:tr h="185212">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ja-JP" sz="1600" spc="55"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４～６人</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270</a:t>
                      </a:r>
                      <a:r>
                        <a:rPr 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290</a:t>
                      </a:r>
                      <a:r>
                        <a:rPr lang="ja-JP" sz="1600" b="1" spc="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9E7E7"/>
                    </a:solidFill>
                  </a:tcPr>
                </a:tc>
                <a:extLst>
                  <a:ext uri="{0D108BD9-81ED-4DB2-BD59-A6C34878D82A}">
                    <a16:rowId xmlns:a16="http://schemas.microsoft.com/office/drawing/2014/main" val="75964842"/>
                  </a:ext>
                </a:extLst>
              </a:tr>
              <a:tr h="185212">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ja-JP" sz="1600" spc="55"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７人以上</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450</a:t>
                      </a:r>
                      <a:r>
                        <a:rPr 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b="0" spc="300" dirty="0">
                          <a:effectLst/>
                          <a:latin typeface="メイリオ" panose="020B0604030504040204" pitchFamily="50" charset="-128"/>
                          <a:ea typeface="メイリオ" panose="020B0604030504040204" pitchFamily="50" charset="-128"/>
                          <a:cs typeface="Times New Roman" panose="02020603050405020304" pitchFamily="18" charset="0"/>
                        </a:rPr>
                        <a:t>450</a:t>
                      </a:r>
                      <a:r>
                        <a:rPr lang="ja-JP" sz="1600" b="0" spc="300" dirty="0">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8935211"/>
                  </a:ext>
                </a:extLst>
              </a:tr>
              <a:tr h="185212">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spc="55"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10</a:t>
                      </a:r>
                      <a:r>
                        <a:rPr lang="ja-JP" sz="1600" spc="55"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人以上</a:t>
                      </a:r>
                      <a:r>
                        <a:rPr lang="en-US" altLang="ja-JP" sz="1600" spc="55" baseline="300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600" spc="55" baseline="300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600</a:t>
                      </a:r>
                      <a:r>
                        <a:rPr lang="ja-JP" sz="1600" spc="300" baseline="0" dirty="0">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latinLnBrk="1">
                        <a:lnSpc>
                          <a:spcPct val="100000"/>
                        </a:lnSpc>
                        <a:spcAft>
                          <a:spcPts val="0"/>
                        </a:spcAft>
                      </a:pPr>
                      <a:r>
                        <a:rPr lang="en-US" altLang="ja-JP" sz="1600" b="0" spc="300" dirty="0">
                          <a:effectLst/>
                          <a:latin typeface="メイリオ" panose="020B0604030504040204" pitchFamily="50" charset="-128"/>
                          <a:ea typeface="メイリオ" panose="020B0604030504040204" pitchFamily="50" charset="-128"/>
                          <a:cs typeface="Times New Roman" panose="02020603050405020304" pitchFamily="18" charset="0"/>
                        </a:rPr>
                        <a:t>600</a:t>
                      </a:r>
                      <a:r>
                        <a:rPr lang="ja-JP" sz="1600" b="0" spc="300" dirty="0">
                          <a:effectLst/>
                          <a:latin typeface="メイリオ" panose="020B0604030504040204" pitchFamily="50" charset="-128"/>
                          <a:ea typeface="メイリオ" panose="020B0604030504040204" pitchFamily="50" charset="-128"/>
                          <a:cs typeface="Times New Roman" panose="02020603050405020304" pitchFamily="18" charset="0"/>
                        </a:rPr>
                        <a:t>万円</a:t>
                      </a:r>
                    </a:p>
                  </a:txBody>
                  <a:tcPr marL="72000" marR="72000" marT="36000" marB="0" anchor="ctr">
                    <a:lnL w="12700"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266734665"/>
                  </a:ext>
                </a:extLst>
              </a:tr>
            </a:tbl>
          </a:graphicData>
        </a:graphic>
      </p:graphicFrame>
      <p:sp>
        <p:nvSpPr>
          <p:cNvPr id="3" name="テキスト ボックス 2">
            <a:extLst>
              <a:ext uri="{FF2B5EF4-FFF2-40B4-BE49-F238E27FC236}">
                <a16:creationId xmlns:a16="http://schemas.microsoft.com/office/drawing/2014/main" id="{117D3C78-B75F-7947-B577-E1541465ED8C}"/>
              </a:ext>
            </a:extLst>
          </p:cNvPr>
          <p:cNvSpPr txBox="1"/>
          <p:nvPr/>
        </p:nvSpPr>
        <p:spPr>
          <a:xfrm>
            <a:off x="10299415" y="2305615"/>
            <a:ext cx="1543573" cy="2246769"/>
          </a:xfrm>
          <a:prstGeom prst="rect">
            <a:avLst/>
          </a:prstGeom>
          <a:noFill/>
          <a:ln w="28575">
            <a:solidFill>
              <a:srgbClr val="009999"/>
            </a:solidFill>
          </a:ln>
        </p:spPr>
        <p:txBody>
          <a:bodyPr wrap="square" rtlCol="0">
            <a:spAutoFit/>
          </a:bodyPr>
          <a:lstStyle/>
          <a:p>
            <a:r>
              <a:rPr kumimoji="1" lang="ja-JP" altLang="en-US" sz="2000" b="1" dirty="0">
                <a:solidFill>
                  <a:srgbClr val="0070C0"/>
                </a:solidFill>
              </a:rPr>
              <a:t>特例事業者</a:t>
            </a:r>
            <a:r>
              <a:rPr kumimoji="1" lang="ja-JP" altLang="en-US" sz="2000" dirty="0"/>
              <a:t>が</a:t>
            </a:r>
            <a:r>
              <a:rPr kumimoji="1" lang="en-US" altLang="ja-JP" sz="2000" dirty="0"/>
              <a:t>10</a:t>
            </a:r>
            <a:r>
              <a:rPr kumimoji="1" lang="ja-JP" altLang="en-US" sz="2000" dirty="0"/>
              <a:t>人以上の労働者の賃金を引き上げる場合に対象となる</a:t>
            </a:r>
          </a:p>
        </p:txBody>
      </p:sp>
      <p:sp>
        <p:nvSpPr>
          <p:cNvPr id="2" name="スライド番号プレースホルダー 1">
            <a:extLst>
              <a:ext uri="{FF2B5EF4-FFF2-40B4-BE49-F238E27FC236}">
                <a16:creationId xmlns:a16="http://schemas.microsoft.com/office/drawing/2014/main" id="{A596CE4A-E2E0-2146-ED3B-53BE45D04E05}"/>
              </a:ext>
            </a:extLst>
          </p:cNvPr>
          <p:cNvSpPr>
            <a:spLocks noGrp="1"/>
          </p:cNvSpPr>
          <p:nvPr>
            <p:ph type="sldNum" sz="quarter" idx="12"/>
          </p:nvPr>
        </p:nvSpPr>
        <p:spPr/>
        <p:txBody>
          <a:bodyPr/>
          <a:lstStyle/>
          <a:p>
            <a:fld id="{9926C0F1-B254-4AA0-AD3E-B180F76A1085}" type="slidenum">
              <a:rPr kumimoji="1" lang="ja-JP" altLang="en-US" smtClean="0"/>
              <a:t>10</a:t>
            </a:fld>
            <a:endParaRPr kumimoji="1" lang="ja-JP" altLang="en-US"/>
          </a:p>
        </p:txBody>
      </p:sp>
      <p:cxnSp>
        <p:nvCxnSpPr>
          <p:cNvPr id="6" name="直線矢印コネクタ 5">
            <a:extLst>
              <a:ext uri="{FF2B5EF4-FFF2-40B4-BE49-F238E27FC236}">
                <a16:creationId xmlns:a16="http://schemas.microsoft.com/office/drawing/2014/main" id="{CC8E9782-A242-614C-EC50-EE3C21D26AFB}"/>
              </a:ext>
            </a:extLst>
          </p:cNvPr>
          <p:cNvCxnSpPr>
            <a:stCxn id="3" idx="1"/>
          </p:cNvCxnSpPr>
          <p:nvPr/>
        </p:nvCxnSpPr>
        <p:spPr>
          <a:xfrm flipH="1" flipV="1">
            <a:off x="9848676" y="2305615"/>
            <a:ext cx="450739" cy="1123385"/>
          </a:xfrm>
          <a:prstGeom prst="straightConnector1">
            <a:avLst/>
          </a:prstGeom>
          <a:ln w="28575">
            <a:solidFill>
              <a:srgbClr val="009999"/>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077E5C68-BAE2-7FA1-D168-93A78AC0E032}"/>
              </a:ext>
            </a:extLst>
          </p:cNvPr>
          <p:cNvCxnSpPr/>
          <p:nvPr/>
        </p:nvCxnSpPr>
        <p:spPr>
          <a:xfrm flipH="1">
            <a:off x="9848676" y="3716323"/>
            <a:ext cx="450739" cy="0"/>
          </a:xfrm>
          <a:prstGeom prst="straightConnector1">
            <a:avLst/>
          </a:prstGeom>
          <a:ln w="28575">
            <a:solidFill>
              <a:srgbClr val="009999"/>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75480E7D-BCDC-1344-AC7A-56B9BB56BBF9}"/>
              </a:ext>
            </a:extLst>
          </p:cNvPr>
          <p:cNvCxnSpPr>
            <a:cxnSpLocks/>
          </p:cNvCxnSpPr>
          <p:nvPr/>
        </p:nvCxnSpPr>
        <p:spPr>
          <a:xfrm flipH="1">
            <a:off x="9829452" y="3716323"/>
            <a:ext cx="469963" cy="1426128"/>
          </a:xfrm>
          <a:prstGeom prst="straightConnector1">
            <a:avLst/>
          </a:prstGeom>
          <a:ln w="28575">
            <a:solidFill>
              <a:srgbClr val="009999"/>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B1654BDD-0763-4773-14EA-6E71C9D9A7FB}"/>
              </a:ext>
            </a:extLst>
          </p:cNvPr>
          <p:cNvCxnSpPr>
            <a:cxnSpLocks/>
          </p:cNvCxnSpPr>
          <p:nvPr/>
        </p:nvCxnSpPr>
        <p:spPr>
          <a:xfrm flipH="1">
            <a:off x="9848676" y="4552384"/>
            <a:ext cx="450739" cy="1986528"/>
          </a:xfrm>
          <a:prstGeom prst="straightConnector1">
            <a:avLst/>
          </a:prstGeom>
          <a:ln w="28575">
            <a:solidFill>
              <a:srgbClr val="0099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145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49504C-B983-D9E8-F31D-8CC7D3C12CA8}"/>
              </a:ext>
            </a:extLst>
          </p:cNvPr>
          <p:cNvSpPr>
            <a:spLocks noGrp="1"/>
          </p:cNvSpPr>
          <p:nvPr>
            <p:ph type="title"/>
          </p:nvPr>
        </p:nvSpPr>
        <p:spPr/>
        <p:txBody>
          <a:bodyPr/>
          <a:lstStyle/>
          <a:p>
            <a:r>
              <a:rPr kumimoji="1" lang="ja-JP" altLang="en-US" b="1" dirty="0">
                <a:latin typeface="メイリオ" panose="020B0604030504040204" pitchFamily="50" charset="-128"/>
                <a:ea typeface="メイリオ" panose="020B0604030504040204" pitchFamily="50" charset="-128"/>
              </a:rPr>
              <a:t>計算方法の例　</a:t>
            </a:r>
          </a:p>
        </p:txBody>
      </p:sp>
      <p:sp>
        <p:nvSpPr>
          <p:cNvPr id="3" name="コンテンツ プレースホルダー 2">
            <a:extLst>
              <a:ext uri="{FF2B5EF4-FFF2-40B4-BE49-F238E27FC236}">
                <a16:creationId xmlns:a16="http://schemas.microsoft.com/office/drawing/2014/main" id="{F48C9AFB-1968-49C9-C39C-3288753D7AAA}"/>
              </a:ext>
            </a:extLst>
          </p:cNvPr>
          <p:cNvSpPr>
            <a:spLocks noGrp="1"/>
          </p:cNvSpPr>
          <p:nvPr>
            <p:ph idx="1"/>
          </p:nvPr>
        </p:nvSpPr>
        <p:spPr>
          <a:xfrm>
            <a:off x="838200" y="1417739"/>
            <a:ext cx="10515600" cy="4597167"/>
          </a:xfrm>
        </p:spPr>
        <p:txBody>
          <a:bodyPr>
            <a:normAutofit fontScale="92500" lnSpcReduction="20000"/>
          </a:bodyPr>
          <a:lstStyle/>
          <a:p>
            <a:pPr marL="0" indent="0">
              <a:buNone/>
            </a:pPr>
            <a:r>
              <a:rPr kumimoji="1" lang="ja-JP" altLang="en-US" dirty="0">
                <a:latin typeface="メイリオ" panose="020B0604030504040204" pitchFamily="50" charset="-128"/>
                <a:ea typeface="メイリオ" panose="020B0604030504040204" pitchFamily="50" charset="-128"/>
              </a:rPr>
              <a:t>（生産性要件該当しない・特例事業者）</a:t>
            </a:r>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sz="3200" dirty="0">
                <a:latin typeface="メイリオ" panose="020B0604030504040204" pitchFamily="50" charset="-128"/>
                <a:ea typeface="メイリオ" panose="020B0604030504040204" pitchFamily="50" charset="-128"/>
              </a:rPr>
              <a:t>事業場規模　労働者数　２５人</a:t>
            </a:r>
            <a:endParaRPr kumimoji="1" lang="en-US" altLang="ja-JP" sz="3200" dirty="0">
              <a:latin typeface="メイリオ" panose="020B0604030504040204" pitchFamily="50" charset="-128"/>
              <a:ea typeface="メイリオ" panose="020B0604030504040204" pitchFamily="50" charset="-128"/>
            </a:endParaRPr>
          </a:p>
          <a:p>
            <a:pPr marL="0" indent="0">
              <a:buNone/>
            </a:pPr>
            <a:r>
              <a:rPr kumimoji="1" lang="ja-JP" altLang="en-US" sz="3200" dirty="0">
                <a:latin typeface="メイリオ" panose="020B0604030504040204" pitchFamily="50" charset="-128"/>
                <a:ea typeface="メイリオ" panose="020B0604030504040204" pitchFamily="50" charset="-128"/>
              </a:rPr>
              <a:t>事業場内最低賃金　時給８９０円　→　助成率　４</a:t>
            </a:r>
            <a:r>
              <a:rPr kumimoji="1" lang="en-US" altLang="ja-JP" sz="3200" dirty="0">
                <a:latin typeface="メイリオ" panose="020B0604030504040204" pitchFamily="50" charset="-128"/>
                <a:ea typeface="メイリオ" panose="020B0604030504040204" pitchFamily="50" charset="-128"/>
              </a:rPr>
              <a:t>/5</a:t>
            </a:r>
          </a:p>
          <a:p>
            <a:pPr marL="0" indent="0">
              <a:buNone/>
            </a:pPr>
            <a:r>
              <a:rPr lang="en-US" altLang="ja-JP" sz="3200" dirty="0">
                <a:latin typeface="メイリオ" panose="020B0604030504040204" pitchFamily="50" charset="-128"/>
                <a:ea typeface="メイリオ" panose="020B0604030504040204" pitchFamily="50" charset="-128"/>
              </a:rPr>
              <a:t>8</a:t>
            </a:r>
            <a:r>
              <a:rPr lang="ja-JP" altLang="en-US" sz="3200" dirty="0">
                <a:latin typeface="メイリオ" panose="020B0604030504040204" pitchFamily="50" charset="-128"/>
                <a:ea typeface="メイリオ" panose="020B0604030504040204" pitchFamily="50" charset="-128"/>
              </a:rPr>
              <a:t>人の労働者を時給８９０円から９３５円まで引き上げ</a:t>
            </a:r>
            <a:endParaRPr lang="en-US" altLang="ja-JP" sz="3200" dirty="0">
              <a:latin typeface="メイリオ" panose="020B0604030504040204" pitchFamily="50" charset="-128"/>
              <a:ea typeface="メイリオ" panose="020B0604030504040204" pitchFamily="50" charset="-128"/>
            </a:endParaRPr>
          </a:p>
          <a:p>
            <a:pPr marL="0" indent="0">
              <a:buNone/>
            </a:pPr>
            <a:r>
              <a:rPr lang="ja-JP" altLang="en-US" sz="3200" dirty="0">
                <a:latin typeface="メイリオ" panose="020B0604030504040204" pitchFamily="50" charset="-128"/>
                <a:ea typeface="メイリオ" panose="020B0604030504040204" pitchFamily="50" charset="-128"/>
              </a:rPr>
              <a:t>（４５円コース）</a:t>
            </a:r>
            <a:endParaRPr lang="en-US" altLang="ja-JP" sz="3200" dirty="0">
              <a:latin typeface="メイリオ" panose="020B0604030504040204" pitchFamily="50" charset="-128"/>
              <a:ea typeface="メイリオ" panose="020B0604030504040204" pitchFamily="50" charset="-128"/>
            </a:endParaRPr>
          </a:p>
          <a:p>
            <a:pPr marL="0" indent="0">
              <a:buNone/>
            </a:pPr>
            <a:r>
              <a:rPr lang="ja-JP" altLang="en-US" sz="3200" dirty="0">
                <a:latin typeface="メイリオ" panose="020B0604030504040204" pitchFamily="50" charset="-128"/>
                <a:ea typeface="メイリオ" panose="020B0604030504040204" pitchFamily="50" charset="-128"/>
              </a:rPr>
              <a:t>　　　　　　　　　　　　　　→　助成上限額　</a:t>
            </a:r>
            <a:r>
              <a:rPr lang="ja-JP" altLang="en-US" sz="3200" dirty="0">
                <a:solidFill>
                  <a:srgbClr val="0070C0"/>
                </a:solidFill>
                <a:latin typeface="メイリオ" panose="020B0604030504040204" pitchFamily="50" charset="-128"/>
                <a:ea typeface="メイリオ" panose="020B0604030504040204" pitchFamily="50" charset="-128"/>
              </a:rPr>
              <a:t>１６０</a:t>
            </a:r>
            <a:r>
              <a:rPr lang="ja-JP" altLang="en-US" sz="3200" dirty="0">
                <a:latin typeface="メイリオ" panose="020B0604030504040204" pitchFamily="50" charset="-128"/>
                <a:ea typeface="メイリオ" panose="020B0604030504040204" pitchFamily="50" charset="-128"/>
              </a:rPr>
              <a:t>万円</a:t>
            </a:r>
            <a:endParaRPr lang="en-US" altLang="ja-JP" sz="3200" dirty="0">
              <a:latin typeface="メイリオ" panose="020B0604030504040204" pitchFamily="50" charset="-128"/>
              <a:ea typeface="メイリオ" panose="020B0604030504040204" pitchFamily="50" charset="-128"/>
            </a:endParaRPr>
          </a:p>
          <a:p>
            <a:pPr marL="0" indent="0">
              <a:buNone/>
            </a:pPr>
            <a:r>
              <a:rPr lang="ja-JP" altLang="en-US" sz="3200" dirty="0">
                <a:latin typeface="メイリオ" panose="020B0604030504040204" pitchFamily="50" charset="-128"/>
                <a:ea typeface="メイリオ" panose="020B0604030504040204" pitchFamily="50" charset="-128"/>
              </a:rPr>
              <a:t>設備投資などの額２５０万円</a:t>
            </a:r>
            <a:endParaRPr lang="en-US" altLang="ja-JP" sz="3200" dirty="0">
              <a:latin typeface="メイリオ" panose="020B0604030504040204" pitchFamily="50" charset="-128"/>
              <a:ea typeface="メイリオ" panose="020B0604030504040204" pitchFamily="50" charset="-128"/>
            </a:endParaRPr>
          </a:p>
          <a:p>
            <a:pPr marL="0" indent="0">
              <a:buNone/>
            </a:pPr>
            <a:r>
              <a:rPr lang="ja-JP" altLang="en-US" sz="3200" dirty="0">
                <a:latin typeface="メイリオ" panose="020B0604030504040204" pitchFamily="50" charset="-128"/>
                <a:ea typeface="メイリオ" panose="020B0604030504040204" pitchFamily="50" charset="-128"/>
              </a:rPr>
              <a:t>　２５０万円</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４</a:t>
            </a:r>
            <a:r>
              <a:rPr lang="en-US" altLang="ja-JP" sz="3200" dirty="0">
                <a:latin typeface="メイリオ" panose="020B0604030504040204" pitchFamily="50" charset="-128"/>
                <a:ea typeface="メイリオ" panose="020B0604030504040204" pitchFamily="50" charset="-128"/>
              </a:rPr>
              <a:t>/5</a:t>
            </a:r>
            <a:r>
              <a:rPr lang="ja-JP" altLang="en-US" sz="3200" dirty="0">
                <a:latin typeface="メイリオ" panose="020B0604030504040204" pitchFamily="50" charset="-128"/>
                <a:ea typeface="メイリオ" panose="020B0604030504040204" pitchFamily="50" charset="-128"/>
              </a:rPr>
              <a:t>＝</a:t>
            </a:r>
            <a:r>
              <a:rPr lang="ja-JP" altLang="en-US" sz="3200" dirty="0">
                <a:solidFill>
                  <a:srgbClr val="0070C0"/>
                </a:solidFill>
                <a:latin typeface="メイリオ" panose="020B0604030504040204" pitchFamily="50" charset="-128"/>
                <a:ea typeface="メイリオ" panose="020B0604030504040204" pitchFamily="50" charset="-128"/>
              </a:rPr>
              <a:t>２００</a:t>
            </a:r>
            <a:r>
              <a:rPr lang="ja-JP" altLang="en-US" sz="3200" dirty="0">
                <a:latin typeface="メイリオ" panose="020B0604030504040204" pitchFamily="50" charset="-128"/>
                <a:ea typeface="メイリオ" panose="020B0604030504040204" pitchFamily="50" charset="-128"/>
              </a:rPr>
              <a:t>万円　＞　</a:t>
            </a:r>
            <a:r>
              <a:rPr lang="ja-JP" altLang="en-US" sz="3200" dirty="0">
                <a:solidFill>
                  <a:srgbClr val="0070C0"/>
                </a:solidFill>
                <a:latin typeface="メイリオ" panose="020B0604030504040204" pitchFamily="50" charset="-128"/>
                <a:ea typeface="メイリオ" panose="020B0604030504040204" pitchFamily="50" charset="-128"/>
              </a:rPr>
              <a:t>１６０</a:t>
            </a:r>
            <a:r>
              <a:rPr lang="ja-JP" altLang="en-US" sz="3200" dirty="0">
                <a:latin typeface="メイリオ" panose="020B0604030504040204" pitchFamily="50" charset="-128"/>
                <a:ea typeface="メイリオ" panose="020B0604030504040204" pitchFamily="50" charset="-128"/>
              </a:rPr>
              <a:t>万円</a:t>
            </a:r>
            <a:endParaRPr lang="en-US" altLang="ja-JP" sz="3200" dirty="0">
              <a:latin typeface="メイリオ" panose="020B0604030504040204" pitchFamily="50" charset="-128"/>
              <a:ea typeface="メイリオ" panose="020B0604030504040204" pitchFamily="50" charset="-128"/>
            </a:endParaRPr>
          </a:p>
          <a:p>
            <a:pPr marL="0" indent="0">
              <a:buNone/>
            </a:pPr>
            <a:r>
              <a:rPr lang="ja-JP" altLang="en-US" sz="3200" dirty="0">
                <a:latin typeface="メイリオ" panose="020B0604030504040204" pitchFamily="50" charset="-128"/>
                <a:ea typeface="メイリオ" panose="020B0604030504040204" pitchFamily="50" charset="-128"/>
              </a:rPr>
              <a:t>→　</a:t>
            </a:r>
            <a:r>
              <a:rPr lang="ja-JP" altLang="en-US" sz="3200" dirty="0">
                <a:solidFill>
                  <a:srgbClr val="0070C0"/>
                </a:solidFill>
                <a:latin typeface="メイリオ" panose="020B0604030504040204" pitchFamily="50" charset="-128"/>
                <a:ea typeface="メイリオ" panose="020B0604030504040204" pitchFamily="50" charset="-128"/>
              </a:rPr>
              <a:t>１６０</a:t>
            </a:r>
            <a:r>
              <a:rPr lang="ja-JP" altLang="en-US" sz="3200" dirty="0">
                <a:latin typeface="メイリオ" panose="020B0604030504040204" pitchFamily="50" charset="-128"/>
                <a:ea typeface="メイリオ" panose="020B0604030504040204" pitchFamily="50" charset="-128"/>
              </a:rPr>
              <a:t>万円が支給される</a:t>
            </a:r>
            <a:endParaRPr lang="en-US" altLang="ja-JP" sz="3200"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C7A1B1FD-4B83-38FE-BE26-BF5A128E4180}"/>
              </a:ext>
            </a:extLst>
          </p:cNvPr>
          <p:cNvSpPr>
            <a:spLocks noGrp="1"/>
          </p:cNvSpPr>
          <p:nvPr>
            <p:ph type="sldNum" sz="quarter" idx="12"/>
          </p:nvPr>
        </p:nvSpPr>
        <p:spPr/>
        <p:txBody>
          <a:bodyPr/>
          <a:lstStyle/>
          <a:p>
            <a:fld id="{9926C0F1-B254-4AA0-AD3E-B180F76A1085}" type="slidenum">
              <a:rPr kumimoji="1" lang="ja-JP" altLang="en-US" smtClean="0"/>
              <a:t>11</a:t>
            </a:fld>
            <a:endParaRPr kumimoji="1" lang="ja-JP" altLang="en-US"/>
          </a:p>
        </p:txBody>
      </p:sp>
    </p:spTree>
    <p:extLst>
      <p:ext uri="{BB962C8B-B14F-4D97-AF65-F5344CB8AC3E}">
        <p14:creationId xmlns:p14="http://schemas.microsoft.com/office/powerpoint/2010/main" val="132773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a:extLst>
              <a:ext uri="{FF2B5EF4-FFF2-40B4-BE49-F238E27FC236}">
                <a16:creationId xmlns:a16="http://schemas.microsoft.com/office/drawing/2014/main" id="{0273D3B4-2EAA-421D-D71C-623908D72903}"/>
              </a:ext>
            </a:extLst>
          </p:cNvPr>
          <p:cNvSpPr>
            <a:spLocks noGrp="1"/>
          </p:cNvSpPr>
          <p:nvPr>
            <p:ph type="title"/>
          </p:nvPr>
        </p:nvSpPr>
        <p:spPr>
          <a:xfrm>
            <a:off x="686834" y="1153572"/>
            <a:ext cx="3200400" cy="4461163"/>
          </a:xfrm>
        </p:spPr>
        <p:txBody>
          <a:bodyPr>
            <a:normAutofit/>
          </a:bodyPr>
          <a:lstStyle/>
          <a:p>
            <a:r>
              <a:rPr kumimoji="1" lang="ja-JP" altLang="en-US" b="1" dirty="0">
                <a:solidFill>
                  <a:srgbClr val="FFFFFF"/>
                </a:solidFill>
                <a:latin typeface="メイリオ" panose="020B0604030504040204" pitchFamily="50" charset="-128"/>
                <a:ea typeface="メイリオ" panose="020B0604030504040204" pitchFamily="50" charset="-128"/>
              </a:rPr>
              <a:t>対象となる設備投資等とは？</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コンテンツ プレースホルダー 2">
            <a:extLst>
              <a:ext uri="{FF2B5EF4-FFF2-40B4-BE49-F238E27FC236}">
                <a16:creationId xmlns:a16="http://schemas.microsoft.com/office/drawing/2014/main" id="{FB95AC27-3D8C-817D-B8C1-3DDCF3E39F65}"/>
              </a:ext>
            </a:extLst>
          </p:cNvPr>
          <p:cNvSpPr>
            <a:spLocks noGrp="1"/>
          </p:cNvSpPr>
          <p:nvPr>
            <p:ph idx="1"/>
          </p:nvPr>
        </p:nvSpPr>
        <p:spPr>
          <a:xfrm>
            <a:off x="4167272" y="591344"/>
            <a:ext cx="7337894" cy="5692010"/>
          </a:xfrm>
        </p:spPr>
        <p:txBody>
          <a:bodyPr anchor="ctr">
            <a:normAutofit/>
          </a:bodyPr>
          <a:lstStyle/>
          <a:p>
            <a:pPr marL="0" indent="0">
              <a:buNone/>
            </a:pPr>
            <a:r>
              <a:rPr kumimoji="1" lang="ja-JP" altLang="en-US" dirty="0">
                <a:latin typeface="メイリオ" panose="020B0604030504040204" pitchFamily="50" charset="-128"/>
                <a:ea typeface="メイリオ" panose="020B0604030504040204" pitchFamily="50" charset="-128"/>
              </a:rPr>
              <a:t>　</a:t>
            </a:r>
            <a:r>
              <a:rPr kumimoji="1" lang="ja-JP" altLang="en-US" sz="4000" dirty="0">
                <a:latin typeface="メイリオ" panose="020B0604030504040204" pitchFamily="50" charset="-128"/>
                <a:ea typeface="メイリオ" panose="020B0604030504040204" pitchFamily="50" charset="-128"/>
              </a:rPr>
              <a:t>助成対象事業場における</a:t>
            </a:r>
            <a:endParaRPr kumimoji="1" lang="en-US" altLang="ja-JP" sz="4000" dirty="0">
              <a:latin typeface="メイリオ" panose="020B0604030504040204" pitchFamily="50" charset="-128"/>
              <a:ea typeface="メイリオ" panose="020B0604030504040204" pitchFamily="50" charset="-128"/>
            </a:endParaRPr>
          </a:p>
          <a:p>
            <a:pPr marL="0" indent="0">
              <a:buNone/>
            </a:pPr>
            <a:r>
              <a:rPr kumimoji="1" lang="ja-JP" altLang="en-US" sz="4000" b="1" dirty="0">
                <a:solidFill>
                  <a:srgbClr val="FF0000"/>
                </a:solidFill>
                <a:latin typeface="メイリオ" panose="020B0604030504040204" pitchFamily="50" charset="-128"/>
                <a:ea typeface="メイリオ" panose="020B0604030504040204" pitchFamily="50" charset="-128"/>
              </a:rPr>
              <a:t>生産性の向上、労働能率の増進に資する</a:t>
            </a:r>
            <a:r>
              <a:rPr kumimoji="1" lang="ja-JP" altLang="en-US" sz="4000" b="1" dirty="0">
                <a:latin typeface="メイリオ" panose="020B0604030504040204" pitchFamily="50" charset="-128"/>
                <a:ea typeface="メイリオ" panose="020B0604030504040204" pitchFamily="50" charset="-128"/>
              </a:rPr>
              <a:t>設備投資等</a:t>
            </a:r>
            <a:r>
              <a:rPr kumimoji="1" lang="ja-JP" altLang="en-US" sz="4000" dirty="0">
                <a:latin typeface="メイリオ" panose="020B0604030504040204" pitchFamily="50" charset="-128"/>
                <a:ea typeface="メイリオ" panose="020B0604030504040204" pitchFamily="50" charset="-128"/>
              </a:rPr>
              <a:t>が</a:t>
            </a:r>
            <a:r>
              <a:rPr lang="ja-JP" altLang="en-US" sz="4000" dirty="0">
                <a:latin typeface="メイリオ" panose="020B0604030504040204" pitchFamily="50" charset="-128"/>
                <a:ea typeface="メイリオ" panose="020B0604030504040204" pitchFamily="50" charset="-128"/>
              </a:rPr>
              <a:t>助成の対象となります。</a:t>
            </a:r>
            <a:endParaRPr lang="en-US" altLang="ja-JP" sz="4000" dirty="0">
              <a:latin typeface="メイリオ" panose="020B0604030504040204" pitchFamily="50" charset="-128"/>
              <a:ea typeface="メイリオ" panose="020B0604030504040204" pitchFamily="50" charset="-128"/>
            </a:endParaRPr>
          </a:p>
          <a:p>
            <a:pPr marL="0" indent="0">
              <a:buNone/>
            </a:pPr>
            <a:r>
              <a:rPr lang="ja-JP" altLang="en-US" sz="4000" dirty="0">
                <a:latin typeface="メイリオ" panose="020B0604030504040204" pitchFamily="50" charset="-128"/>
                <a:ea typeface="メイリオ" panose="020B0604030504040204" pitchFamily="50" charset="-128"/>
              </a:rPr>
              <a:t>・</a:t>
            </a:r>
            <a:r>
              <a:rPr kumimoji="1" lang="ja-JP" altLang="en-US" sz="4000" b="1" dirty="0">
                <a:latin typeface="メイリオ" panose="020B0604030504040204" pitchFamily="50" charset="-128"/>
                <a:ea typeface="メイリオ" panose="020B0604030504040204" pitchFamily="50" charset="-128"/>
              </a:rPr>
              <a:t>機器・設備の導入　</a:t>
            </a:r>
            <a:endParaRPr kumimoji="1" lang="en-US" altLang="ja-JP" sz="4000" b="1" dirty="0">
              <a:latin typeface="メイリオ" panose="020B0604030504040204" pitchFamily="50" charset="-128"/>
              <a:ea typeface="メイリオ" panose="020B0604030504040204" pitchFamily="50" charset="-128"/>
            </a:endParaRPr>
          </a:p>
          <a:p>
            <a:pPr marL="0" indent="0">
              <a:buNone/>
            </a:pPr>
            <a:r>
              <a:rPr lang="ja-JP" altLang="en-US" sz="4000" b="1" dirty="0">
                <a:latin typeface="メイリオ" panose="020B0604030504040204" pitchFamily="50" charset="-128"/>
                <a:ea typeface="メイリオ" panose="020B0604030504040204" pitchFamily="50" charset="-128"/>
              </a:rPr>
              <a:t>・経営コンサルティング</a:t>
            </a:r>
            <a:endParaRPr lang="en-US" altLang="ja-JP" sz="4000" b="1" dirty="0">
              <a:latin typeface="メイリオ" panose="020B0604030504040204" pitchFamily="50" charset="-128"/>
              <a:ea typeface="メイリオ" panose="020B0604030504040204" pitchFamily="50" charset="-128"/>
            </a:endParaRPr>
          </a:p>
          <a:p>
            <a:pPr marL="0" indent="0">
              <a:buNone/>
            </a:pPr>
            <a:r>
              <a:rPr kumimoji="1" lang="ja-JP" altLang="en-US" sz="4000" b="1" dirty="0">
                <a:latin typeface="メイリオ" panose="020B0604030504040204" pitchFamily="50" charset="-128"/>
                <a:ea typeface="メイリオ" panose="020B0604030504040204" pitchFamily="50" charset="-128"/>
              </a:rPr>
              <a:t>・その他</a:t>
            </a:r>
            <a:endParaRPr kumimoji="1" lang="en-US" altLang="ja-JP" sz="4000" b="1" dirty="0">
              <a:latin typeface="メイリオ" panose="020B0604030504040204" pitchFamily="50" charset="-128"/>
              <a:ea typeface="メイリオ" panose="020B0604030504040204" pitchFamily="50" charset="-128"/>
            </a:endParaRPr>
          </a:p>
          <a:p>
            <a:pPr marL="0" indent="0">
              <a:buNone/>
            </a:pPr>
            <a:r>
              <a:rPr lang="ja-JP" altLang="en-US" sz="4000" dirty="0">
                <a:latin typeface="メイリオ" panose="020B0604030504040204" pitchFamily="50" charset="-128"/>
                <a:ea typeface="メイリオ" panose="020B0604030504040204" pitchFamily="50" charset="-128"/>
              </a:rPr>
              <a:t>　</a:t>
            </a:r>
            <a:r>
              <a:rPr lang="ja-JP" altLang="en-US" sz="3600" dirty="0">
                <a:latin typeface="メイリオ" panose="020B0604030504040204" pitchFamily="50" charset="-128"/>
                <a:ea typeface="メイリオ" panose="020B0604030504040204" pitchFamily="50" charset="-128"/>
              </a:rPr>
              <a:t>職場環境改善のためのエアコン設置</a:t>
            </a:r>
            <a:r>
              <a:rPr kumimoji="1" lang="ja-JP" altLang="en-US" sz="3600" dirty="0">
                <a:latin typeface="メイリオ" panose="020B0604030504040204" pitchFamily="50" charset="-128"/>
                <a:ea typeface="メイリオ" panose="020B0604030504040204" pitchFamily="50" charset="-128"/>
              </a:rPr>
              <a:t>などは</a:t>
            </a:r>
            <a:r>
              <a:rPr kumimoji="1" lang="en-US" altLang="ja-JP" sz="3600" dirty="0">
                <a:latin typeface="メイリオ" panose="020B0604030504040204" pitchFamily="50" charset="-128"/>
                <a:ea typeface="メイリオ" panose="020B0604030504040204" pitchFamily="50" charset="-128"/>
              </a:rPr>
              <a:t>×</a:t>
            </a: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7E30BB78-A743-904C-2FB7-200AF91159DE}"/>
              </a:ext>
            </a:extLst>
          </p:cNvPr>
          <p:cNvSpPr>
            <a:spLocks noGrp="1"/>
          </p:cNvSpPr>
          <p:nvPr>
            <p:ph type="sldNum" sz="quarter" idx="12"/>
          </p:nvPr>
        </p:nvSpPr>
        <p:spPr/>
        <p:txBody>
          <a:bodyPr/>
          <a:lstStyle/>
          <a:p>
            <a:fld id="{9926C0F1-B254-4AA0-AD3E-B180F76A1085}" type="slidenum">
              <a:rPr kumimoji="1" lang="ja-JP" altLang="en-US" smtClean="0"/>
              <a:t>12</a:t>
            </a:fld>
            <a:endParaRPr kumimoji="1" lang="ja-JP" altLang="en-US"/>
          </a:p>
        </p:txBody>
      </p:sp>
    </p:spTree>
    <p:extLst>
      <p:ext uri="{BB962C8B-B14F-4D97-AF65-F5344CB8AC3E}">
        <p14:creationId xmlns:p14="http://schemas.microsoft.com/office/powerpoint/2010/main" val="1613174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5A0BCF6-2F19-93AE-547A-AA8EEB5F2739}"/>
              </a:ext>
            </a:extLst>
          </p:cNvPr>
          <p:cNvSpPr>
            <a:spLocks noGrp="1"/>
          </p:cNvSpPr>
          <p:nvPr>
            <p:ph type="sldNum" sz="quarter" idx="12"/>
          </p:nvPr>
        </p:nvSpPr>
        <p:spPr/>
        <p:txBody>
          <a:bodyPr/>
          <a:lstStyle/>
          <a:p>
            <a:fld id="{9926C0F1-B254-4AA0-AD3E-B180F76A1085}" type="slidenum">
              <a:rPr kumimoji="1" lang="ja-JP" altLang="en-US" smtClean="0"/>
              <a:t>13</a:t>
            </a:fld>
            <a:endParaRPr kumimoji="1" lang="ja-JP" altLang="en-US"/>
          </a:p>
        </p:txBody>
      </p:sp>
      <p:graphicFrame>
        <p:nvGraphicFramePr>
          <p:cNvPr id="3" name="表 3">
            <a:extLst>
              <a:ext uri="{FF2B5EF4-FFF2-40B4-BE49-F238E27FC236}">
                <a16:creationId xmlns:a16="http://schemas.microsoft.com/office/drawing/2014/main" id="{B0F4865E-EFB8-36C2-3FA9-6D5CE1EC7369}"/>
              </a:ext>
            </a:extLst>
          </p:cNvPr>
          <p:cNvGraphicFramePr>
            <a:graphicFrameLocks noGrp="1"/>
          </p:cNvGraphicFramePr>
          <p:nvPr>
            <p:extLst>
              <p:ext uri="{D42A27DB-BD31-4B8C-83A1-F6EECF244321}">
                <p14:modId xmlns:p14="http://schemas.microsoft.com/office/powerpoint/2010/main" val="2283820752"/>
              </p:ext>
            </p:extLst>
          </p:nvPr>
        </p:nvGraphicFramePr>
        <p:xfrm>
          <a:off x="838199" y="260059"/>
          <a:ext cx="10948333" cy="6485414"/>
        </p:xfrm>
        <a:graphic>
          <a:graphicData uri="http://schemas.openxmlformats.org/drawingml/2006/table">
            <a:tbl>
              <a:tblPr firstRow="1" bandRow="1">
                <a:tableStyleId>{5940675A-B579-460E-94D1-54222C63F5DA}</a:tableStyleId>
              </a:tblPr>
              <a:tblGrid>
                <a:gridCol w="7399790">
                  <a:extLst>
                    <a:ext uri="{9D8B030D-6E8A-4147-A177-3AD203B41FA5}">
                      <a16:colId xmlns:a16="http://schemas.microsoft.com/office/drawing/2014/main" val="1936267680"/>
                    </a:ext>
                  </a:extLst>
                </a:gridCol>
                <a:gridCol w="1778466">
                  <a:extLst>
                    <a:ext uri="{9D8B030D-6E8A-4147-A177-3AD203B41FA5}">
                      <a16:colId xmlns:a16="http://schemas.microsoft.com/office/drawing/2014/main" val="724860766"/>
                    </a:ext>
                  </a:extLst>
                </a:gridCol>
                <a:gridCol w="1770077">
                  <a:extLst>
                    <a:ext uri="{9D8B030D-6E8A-4147-A177-3AD203B41FA5}">
                      <a16:colId xmlns:a16="http://schemas.microsoft.com/office/drawing/2014/main" val="3228852995"/>
                    </a:ext>
                  </a:extLst>
                </a:gridCol>
              </a:tblGrid>
              <a:tr h="392827">
                <a:tc gridSpan="3">
                  <a:txBody>
                    <a:bodyPr/>
                    <a:lstStyle/>
                    <a:p>
                      <a:r>
                        <a:rPr kumimoji="1" lang="ja-JP" altLang="en-US" sz="1600" dirty="0">
                          <a:latin typeface="メイリオ" panose="020B0604030504040204" pitchFamily="50" charset="-128"/>
                          <a:ea typeface="メイリオ" panose="020B0604030504040204" pitchFamily="50" charset="-128"/>
                        </a:rPr>
                        <a:t>（２）事業実施計画</a:t>
                      </a:r>
                      <a:r>
                        <a:rPr kumimoji="1" lang="ja-JP" altLang="en-US" sz="1600" b="1" dirty="0">
                          <a:latin typeface="メイリオ" panose="020B0604030504040204" pitchFamily="50" charset="-128"/>
                          <a:ea typeface="メイリオ" panose="020B0604030504040204" pitchFamily="50" charset="-128"/>
                        </a:rPr>
                        <a:t>（例）</a:t>
                      </a:r>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3386550509"/>
                  </a:ext>
                </a:extLst>
              </a:tr>
              <a:tr h="392827">
                <a:tc>
                  <a:txBody>
                    <a:bodyPr/>
                    <a:lstStyle/>
                    <a:p>
                      <a:r>
                        <a:rPr kumimoji="1" lang="ja-JP" altLang="en-US" sz="1600" dirty="0">
                          <a:latin typeface="メイリオ" panose="020B0604030504040204" pitchFamily="50" charset="-128"/>
                          <a:ea typeface="メイリオ" panose="020B0604030504040204" pitchFamily="50" charset="-128"/>
                        </a:rPr>
                        <a:t>必要性、内容および実施方法</a:t>
                      </a:r>
                    </a:p>
                  </a:txBody>
                  <a:tcPr/>
                </a:tc>
                <a:tc>
                  <a:txBody>
                    <a:bodyPr/>
                    <a:lstStyle/>
                    <a:p>
                      <a:r>
                        <a:rPr kumimoji="1" lang="ja-JP" altLang="en-US" sz="1400" dirty="0">
                          <a:latin typeface="メイリオ" panose="020B0604030504040204" pitchFamily="50" charset="-128"/>
                          <a:ea typeface="メイリオ" panose="020B0604030504040204" pitchFamily="50" charset="-128"/>
                        </a:rPr>
                        <a:t>実施予定時期</a:t>
                      </a:r>
                    </a:p>
                  </a:txBody>
                  <a:tcPr/>
                </a:tc>
                <a:tc>
                  <a:txBody>
                    <a:bodyPr/>
                    <a:lstStyle/>
                    <a:p>
                      <a:r>
                        <a:rPr kumimoji="1" lang="ja-JP" altLang="en-US" sz="1400" dirty="0">
                          <a:latin typeface="メイリオ" panose="020B0604030504040204" pitchFamily="50" charset="-128"/>
                          <a:ea typeface="メイリオ" panose="020B0604030504040204" pitchFamily="50" charset="-128"/>
                        </a:rPr>
                        <a:t>費用見込額</a:t>
                      </a:r>
                    </a:p>
                  </a:txBody>
                  <a:tcPr/>
                </a:tc>
                <a:extLst>
                  <a:ext uri="{0D108BD9-81ED-4DB2-BD59-A6C34878D82A}">
                    <a16:rowId xmlns:a16="http://schemas.microsoft.com/office/drawing/2014/main" val="3928669370"/>
                  </a:ext>
                </a:extLst>
              </a:tr>
              <a:tr h="5327386">
                <a:tc>
                  <a:txBody>
                    <a:bodyPr/>
                    <a:lstStyle/>
                    <a:p>
                      <a:r>
                        <a:rPr kumimoji="1" lang="ja-JP" altLang="en-US" sz="1600" dirty="0">
                          <a:latin typeface="メイリオ" panose="020B0604030504040204" pitchFamily="50" charset="-128"/>
                          <a:ea typeface="メイリオ" panose="020B0604030504040204" pitchFamily="50" charset="-128"/>
                        </a:rPr>
                        <a:t>（１）現状の作業方法（問題点）、所要時間等</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a:t>
                      </a:r>
                      <a:r>
                        <a:rPr kumimoji="1" lang="ja-JP" altLang="en-US" sz="1600" b="1" dirty="0">
                          <a:latin typeface="メイリオ" panose="020B0604030504040204" pitchFamily="50" charset="-128"/>
                          <a:ea typeface="メイリオ" panose="020B0604030504040204" pitchFamily="50" charset="-128"/>
                        </a:rPr>
                        <a:t>現在、お客様が来店された時、商品の会計をすべて手作業で行っており、繁忙時のレジ待ちの行列や、会計ミス等が頻発していた。また、在庫管理や売れ筋商品の動向把握、顧客管理もできていない。</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　また、毎日在庫の確認や精算処理を２時間かけて行っており、そのために営業時間の短縮を行う日もある。</a:t>
                      </a:r>
                      <a:endParaRPr kumimoji="1" lang="en-US" altLang="ja-JP" sz="1600" b="1" dirty="0">
                        <a:latin typeface="メイリオ" panose="020B0604030504040204" pitchFamily="50" charset="-128"/>
                        <a:ea typeface="メイリオ" panose="020B0604030504040204" pitchFamily="50" charset="-128"/>
                      </a:endParaRPr>
                    </a:p>
                    <a:p>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（２）設備投資など業務改善計画の内容</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a:t>
                      </a:r>
                      <a:r>
                        <a:rPr kumimoji="1" lang="en-US" altLang="ja-JP" sz="1600" b="1" dirty="0">
                          <a:latin typeface="メイリオ" panose="020B0604030504040204" pitchFamily="50" charset="-128"/>
                          <a:ea typeface="メイリオ" panose="020B0604030504040204" pitchFamily="50" charset="-128"/>
                        </a:rPr>
                        <a:t>POS</a:t>
                      </a:r>
                      <a:r>
                        <a:rPr kumimoji="1" lang="ja-JP" altLang="en-US" sz="1600" b="1" dirty="0">
                          <a:latin typeface="メイリオ" panose="020B0604030504040204" pitchFamily="50" charset="-128"/>
                          <a:ea typeface="メイリオ" panose="020B0604030504040204" pitchFamily="50" charset="-128"/>
                        </a:rPr>
                        <a:t>レジシステムを導入することにより、精算処理の効率化だけでなく、在庫管理や売上データが一元管理され、繁忙時のレジ待ちが削減され生産性向上が見込まれる。</a:t>
                      </a:r>
                      <a:endParaRPr kumimoji="1" lang="en-US" altLang="ja-JP" sz="1600" b="1" dirty="0">
                        <a:latin typeface="メイリオ" panose="020B0604030504040204" pitchFamily="50" charset="-128"/>
                        <a:ea typeface="メイリオ" panose="020B0604030504040204" pitchFamily="50" charset="-128"/>
                      </a:endParaRPr>
                    </a:p>
                    <a:p>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＜関連する経費＞</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a:t>
                      </a:r>
                      <a:r>
                        <a:rPr kumimoji="1" lang="ja-JP" altLang="en-US" sz="1600" b="1" dirty="0">
                          <a:latin typeface="メイリオ" panose="020B0604030504040204" pitchFamily="50" charset="-128"/>
                          <a:ea typeface="メイリオ" panose="020B0604030504040204" pitchFamily="50" charset="-128"/>
                        </a:rPr>
                        <a:t>レジカウンターの増設・レイアウト変更。（</a:t>
                      </a:r>
                      <a:r>
                        <a:rPr kumimoji="1" lang="en-US" altLang="ja-JP" sz="1600" b="1" dirty="0">
                          <a:latin typeface="メイリオ" panose="020B0604030504040204" pitchFamily="50" charset="-128"/>
                          <a:ea typeface="メイリオ" panose="020B0604030504040204" pitchFamily="50" charset="-128"/>
                        </a:rPr>
                        <a:t>※POS</a:t>
                      </a:r>
                      <a:r>
                        <a:rPr kumimoji="1" lang="ja-JP" altLang="en-US" sz="1600" b="1" dirty="0">
                          <a:latin typeface="メイリオ" panose="020B0604030504040204" pitchFamily="50" charset="-128"/>
                          <a:ea typeface="メイリオ" panose="020B0604030504040204" pitchFamily="50" charset="-128"/>
                        </a:rPr>
                        <a:t>レジジステムを設置するため狭隘になるレジカウンターのレイアウト変更）</a:t>
                      </a:r>
                      <a:endParaRPr kumimoji="1" lang="en-US" altLang="ja-JP" sz="1600" b="1" dirty="0">
                        <a:latin typeface="メイリオ" panose="020B0604030504040204" pitchFamily="50" charset="-128"/>
                        <a:ea typeface="メイリオ" panose="020B0604030504040204" pitchFamily="50" charset="-128"/>
                      </a:endParaRPr>
                    </a:p>
                    <a:p>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（３）計画の実施による生産性向上、労働者の労働能率の増進、業務改善の効果</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a:t>
                      </a:r>
                      <a:r>
                        <a:rPr kumimoji="1" lang="ja-JP" altLang="en-US" sz="1600" b="1" dirty="0">
                          <a:latin typeface="メイリオ" panose="020B0604030504040204" pitchFamily="50" charset="-128"/>
                          <a:ea typeface="メイリオ" panose="020B0604030504040204" pitchFamily="50" charset="-128"/>
                        </a:rPr>
                        <a:t>ＰＯＳレジシステムを導入することにより、①手作業の会計負担が軽減される、②お客様の待ち時間が短縮される、③在庫管理や精算処理が効率化される、④売上データをマーケティングに活用できるほか、</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日々の在庫の確認や精算処理を２０分でできるようになるので労働者の労働能率の増進が見込まれる。</a:t>
                      </a:r>
                      <a:endParaRPr kumimoji="1" lang="en-US" altLang="ja-JP" sz="1600" dirty="0">
                        <a:latin typeface="メイリオ" panose="020B0604030504040204" pitchFamily="50" charset="-128"/>
                        <a:ea typeface="メイリオ" panose="020B0604030504040204" pitchFamily="50" charset="-128"/>
                      </a:endParaRPr>
                    </a:p>
                  </a:txBody>
                  <a:tcPr/>
                </a:tc>
                <a:tc>
                  <a:txBody>
                    <a:bodyPr/>
                    <a:lstStyle/>
                    <a:p>
                      <a:r>
                        <a:rPr kumimoji="1" lang="ja-JP" altLang="en-US" sz="1400" dirty="0">
                          <a:latin typeface="メイリオ" panose="020B0604030504040204" pitchFamily="50" charset="-128"/>
                          <a:ea typeface="メイリオ" panose="020B0604030504040204" pitchFamily="50" charset="-128"/>
                        </a:rPr>
                        <a:t>令和〇年〇月〇日</a:t>
                      </a:r>
                    </a:p>
                  </a:txBody>
                  <a:tcPr/>
                </a:tc>
                <a:tc>
                  <a:txBody>
                    <a:bodyPr/>
                    <a:lstStyle/>
                    <a:p>
                      <a:r>
                        <a:rPr kumimoji="1" lang="ja-JP" altLang="en-US" sz="1400" dirty="0">
                          <a:latin typeface="メイリオ" panose="020B0604030504040204" pitchFamily="50" charset="-128"/>
                          <a:ea typeface="メイリオ" panose="020B0604030504040204" pitchFamily="50" charset="-128"/>
                        </a:rPr>
                        <a:t>＜設備投資等＞</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ＰＯＳレジ本体</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250,000</a:t>
                      </a:r>
                      <a:r>
                        <a:rPr kumimoji="1" lang="ja-JP" altLang="en-US" sz="1400" dirty="0">
                          <a:latin typeface="メイリオ" panose="020B0604030504040204" pitchFamily="50" charset="-128"/>
                          <a:ea typeface="メイリオ" panose="020B0604030504040204" pitchFamily="50" charset="-128"/>
                        </a:rPr>
                        <a:t>円</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周辺機器</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100,000</a:t>
                      </a:r>
                      <a:r>
                        <a:rPr kumimoji="1" lang="ja-JP" altLang="en-US" sz="1400" dirty="0">
                          <a:latin typeface="メイリオ" panose="020B0604030504040204" pitchFamily="50" charset="-128"/>
                          <a:ea typeface="メイリオ" panose="020B0604030504040204" pitchFamily="50" charset="-128"/>
                        </a:rPr>
                        <a:t>円</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＜関連する経費＞</a:t>
                      </a:r>
                    </a:p>
                    <a:p>
                      <a:r>
                        <a:rPr kumimoji="1" lang="ja-JP" altLang="en-US" sz="1400" dirty="0">
                          <a:latin typeface="メイリオ" panose="020B0604030504040204" pitchFamily="50" charset="-128"/>
                          <a:ea typeface="メイリオ" panose="020B0604030504040204" pitchFamily="50" charset="-128"/>
                        </a:rPr>
                        <a:t>増改築費</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203,800</a:t>
                      </a:r>
                      <a:r>
                        <a:rPr kumimoji="1" lang="ja-JP" altLang="en-US" sz="1400" dirty="0">
                          <a:latin typeface="メイリオ" panose="020B0604030504040204" pitchFamily="50" charset="-128"/>
                          <a:ea typeface="メイリオ" panose="020B0604030504040204" pitchFamily="50" charset="-128"/>
                        </a:rPr>
                        <a:t>円</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カウンター台</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100,000</a:t>
                      </a:r>
                      <a:r>
                        <a:rPr kumimoji="1" lang="ja-JP" altLang="en-US" sz="1400" dirty="0">
                          <a:latin typeface="メイリオ" panose="020B0604030504040204" pitchFamily="50" charset="-128"/>
                          <a:ea typeface="メイリオ" panose="020B0604030504040204" pitchFamily="50" charset="-128"/>
                        </a:rPr>
                        <a:t>円</a:t>
                      </a:r>
                    </a:p>
                  </a:txBody>
                  <a:tcPr/>
                </a:tc>
                <a:extLst>
                  <a:ext uri="{0D108BD9-81ED-4DB2-BD59-A6C34878D82A}">
                    <a16:rowId xmlns:a16="http://schemas.microsoft.com/office/drawing/2014/main" val="1456054444"/>
                  </a:ext>
                </a:extLst>
              </a:tr>
            </a:tbl>
          </a:graphicData>
        </a:graphic>
      </p:graphicFrame>
    </p:spTree>
    <p:extLst>
      <p:ext uri="{BB962C8B-B14F-4D97-AF65-F5344CB8AC3E}">
        <p14:creationId xmlns:p14="http://schemas.microsoft.com/office/powerpoint/2010/main" val="2630824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351584" y="-1054059"/>
            <a:ext cx="7347807" cy="7912059"/>
          </a:xfrm>
          <a:prstGeom prst="rect">
            <a:avLst/>
          </a:prstGeom>
        </p:spPr>
      </p:pic>
      <p:sp>
        <p:nvSpPr>
          <p:cNvPr id="5" name="正方形/長方形 4"/>
          <p:cNvSpPr/>
          <p:nvPr/>
        </p:nvSpPr>
        <p:spPr>
          <a:xfrm>
            <a:off x="2351584" y="2"/>
            <a:ext cx="7091354" cy="476671"/>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144000" bIns="36000" rtlCol="0" anchor="ctr"/>
          <a:lstStyle/>
          <a:p>
            <a:pPr algn="ctr" defTabSz="457200"/>
            <a:r>
              <a:rPr kumimoji="0" lang="ja-JP" altLang="en-US" sz="2600" dirty="0">
                <a:solidFill>
                  <a:prstClr val="black"/>
                </a:solidFill>
                <a:latin typeface="メイリオ" panose="020B0604030504040204" pitchFamily="50" charset="-128"/>
                <a:ea typeface="メイリオ" panose="020B0604030504040204" pitchFamily="50" charset="-128"/>
              </a:rPr>
              <a:t>業務改善助成金　業種別設備導入事例</a:t>
            </a:r>
          </a:p>
        </p:txBody>
      </p:sp>
      <p:sp>
        <p:nvSpPr>
          <p:cNvPr id="2" name="スライド番号プレースホルダー 1">
            <a:extLst>
              <a:ext uri="{FF2B5EF4-FFF2-40B4-BE49-F238E27FC236}">
                <a16:creationId xmlns:a16="http://schemas.microsoft.com/office/drawing/2014/main" id="{5CA08917-EE95-266B-940E-B1A319426769}"/>
              </a:ext>
            </a:extLst>
          </p:cNvPr>
          <p:cNvSpPr>
            <a:spLocks noGrp="1"/>
          </p:cNvSpPr>
          <p:nvPr>
            <p:ph type="sldNum" sz="quarter" idx="12"/>
          </p:nvPr>
        </p:nvSpPr>
        <p:spPr/>
        <p:txBody>
          <a:bodyPr/>
          <a:lstStyle/>
          <a:p>
            <a:fld id="{9E2A29CB-BA86-48A6-80E1-CB8750A963B5}" type="slidenum">
              <a:rPr kumimoji="1" lang="ja-JP" altLang="en-US" smtClean="0"/>
              <a:t>14</a:t>
            </a:fld>
            <a:endParaRPr kumimoji="1" lang="ja-JP" altLang="en-US"/>
          </a:p>
        </p:txBody>
      </p:sp>
    </p:spTree>
    <p:extLst>
      <p:ext uri="{BB962C8B-B14F-4D97-AF65-F5344CB8AC3E}">
        <p14:creationId xmlns:p14="http://schemas.microsoft.com/office/powerpoint/2010/main" val="3847512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二等辺三角形 6">
            <a:extLst>
              <a:ext uri="{FF2B5EF4-FFF2-40B4-BE49-F238E27FC236}">
                <a16:creationId xmlns:a16="http://schemas.microsoft.com/office/drawing/2014/main" id="{DB40D194-3603-43E0-854F-05F9802200A9}"/>
              </a:ext>
            </a:extLst>
          </p:cNvPr>
          <p:cNvSpPr>
            <a:spLocks noChangeAspect="1"/>
          </p:cNvSpPr>
          <p:nvPr/>
        </p:nvSpPr>
        <p:spPr>
          <a:xfrm rot="5400000">
            <a:off x="8161121" y="1828868"/>
            <a:ext cx="1209674" cy="25770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black"/>
              </a:solidFill>
              <a:latin typeface="Calibri"/>
              <a:ea typeface="ＭＳ Ｐゴシック" panose="020B0600070205080204" pitchFamily="50" charset="-128"/>
            </a:endParaRPr>
          </a:p>
        </p:txBody>
      </p:sp>
      <p:sp>
        <p:nvSpPr>
          <p:cNvPr id="10" name="正方形/長方形 9">
            <a:extLst>
              <a:ext uri="{FF2B5EF4-FFF2-40B4-BE49-F238E27FC236}">
                <a16:creationId xmlns:a16="http://schemas.microsoft.com/office/drawing/2014/main" id="{01ADEFE8-B9BC-4DBA-8F1C-1D758D8A7F58}"/>
              </a:ext>
            </a:extLst>
          </p:cNvPr>
          <p:cNvSpPr>
            <a:spLocks noChangeAspect="1"/>
          </p:cNvSpPr>
          <p:nvPr/>
        </p:nvSpPr>
        <p:spPr>
          <a:xfrm>
            <a:off x="1271098" y="1010384"/>
            <a:ext cx="578397" cy="1780478"/>
          </a:xfrm>
          <a:prstGeom prst="rect">
            <a:avLst/>
          </a:prstGeom>
          <a:solidFill>
            <a:srgbClr val="FFFF93"/>
          </a:solidFill>
          <a:ln w="12700">
            <a:noFill/>
          </a:ln>
        </p:spPr>
        <p:txBody>
          <a:bodyPr vert="eaVert" wrap="square" lIns="0" tIns="0" rIns="0" bIns="0" anchor="t">
            <a:noAutofit/>
          </a:bodyPr>
          <a:lstStyle/>
          <a:p>
            <a:pPr defTabSz="457200">
              <a:lnSpc>
                <a:spcPct val="150000"/>
              </a:lnSpc>
            </a:pPr>
            <a:r>
              <a:rPr kumimoji="0" lang="en-US" altLang="ja-JP" sz="2000" b="1" dirty="0">
                <a:solidFill>
                  <a:prstClr val="black"/>
                </a:solidFill>
                <a:latin typeface="メイリオ" panose="020B0604030504040204" pitchFamily="50" charset="-128"/>
                <a:ea typeface="メイリオ" panose="020B0604030504040204" pitchFamily="50" charset="-128"/>
              </a:rPr>
              <a:t>〈</a:t>
            </a:r>
            <a:r>
              <a:rPr lang="ja-JP" altLang="en-US" sz="2000" b="1" dirty="0">
                <a:solidFill>
                  <a:prstClr val="black"/>
                </a:solidFill>
                <a:latin typeface="メイリオ" panose="020B0604030504040204" pitchFamily="50" charset="-128"/>
                <a:ea typeface="メイリオ" panose="020B0604030504040204" pitchFamily="50" charset="-128"/>
              </a:rPr>
              <a:t>一般事業者</a:t>
            </a:r>
            <a:r>
              <a:rPr lang="en-US" altLang="ja-JP" sz="2000" b="1" dirty="0">
                <a:solidFill>
                  <a:prstClr val="black"/>
                </a:solidFill>
                <a:latin typeface="メイリオ" panose="020B0604030504040204" pitchFamily="50" charset="-128"/>
                <a:ea typeface="メイリオ" panose="020B0604030504040204" pitchFamily="50" charset="-128"/>
              </a:rPr>
              <a:t>〉</a:t>
            </a:r>
            <a:endParaRPr kumimoji="0" lang="en-US" altLang="ja-JP" sz="2000" b="1" dirty="0">
              <a:solidFill>
                <a:prstClr val="black"/>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928CBFA8-10C1-4186-8D3F-47C747351D22}"/>
              </a:ext>
            </a:extLst>
          </p:cNvPr>
          <p:cNvSpPr>
            <a:spLocks noChangeAspect="1"/>
          </p:cNvSpPr>
          <p:nvPr/>
        </p:nvSpPr>
        <p:spPr>
          <a:xfrm>
            <a:off x="1243208" y="3876824"/>
            <a:ext cx="578397" cy="1780478"/>
          </a:xfrm>
          <a:prstGeom prst="rect">
            <a:avLst/>
          </a:prstGeom>
          <a:solidFill>
            <a:srgbClr val="0070C0"/>
          </a:solidFill>
          <a:ln w="12700">
            <a:solidFill>
              <a:srgbClr val="0070C0"/>
            </a:solidFill>
          </a:ln>
        </p:spPr>
        <p:txBody>
          <a:bodyPr vert="eaVert" wrap="square" lIns="0" tIns="0" rIns="0" bIns="0" anchor="t">
            <a:noAutofit/>
          </a:bodyPr>
          <a:lstStyle/>
          <a:p>
            <a:pPr defTabSz="457200">
              <a:lnSpc>
                <a:spcPct val="150000"/>
              </a:lnSpc>
            </a:pPr>
            <a:r>
              <a:rPr kumimoji="0" lang="en-US" altLang="ja-JP" sz="2000" b="1" dirty="0">
                <a:solidFill>
                  <a:prstClr val="black"/>
                </a:solidFill>
                <a:latin typeface="メイリオ" panose="020B0604030504040204" pitchFamily="50" charset="-128"/>
                <a:ea typeface="メイリオ" panose="020B0604030504040204" pitchFamily="50" charset="-128"/>
              </a:rPr>
              <a:t>〈</a:t>
            </a:r>
            <a:r>
              <a:rPr kumimoji="0" lang="ja-JP" altLang="en-US" sz="2000" b="1" dirty="0">
                <a:solidFill>
                  <a:prstClr val="black"/>
                </a:solidFill>
                <a:latin typeface="メイリオ" panose="020B0604030504040204" pitchFamily="50" charset="-128"/>
                <a:ea typeface="メイリオ" panose="020B0604030504040204" pitchFamily="50" charset="-128"/>
              </a:rPr>
              <a:t>特例</a:t>
            </a:r>
            <a:r>
              <a:rPr lang="ja-JP" altLang="en-US" sz="2000" b="1" dirty="0">
                <a:solidFill>
                  <a:prstClr val="black"/>
                </a:solidFill>
                <a:latin typeface="メイリオ" panose="020B0604030504040204" pitchFamily="50" charset="-128"/>
                <a:ea typeface="メイリオ" panose="020B0604030504040204" pitchFamily="50" charset="-128"/>
              </a:rPr>
              <a:t>事業者</a:t>
            </a:r>
            <a:r>
              <a:rPr lang="en-US" altLang="ja-JP" sz="2000" b="1" dirty="0">
                <a:solidFill>
                  <a:prstClr val="black"/>
                </a:solidFill>
                <a:latin typeface="メイリオ" panose="020B0604030504040204" pitchFamily="50" charset="-128"/>
                <a:ea typeface="メイリオ" panose="020B0604030504040204" pitchFamily="50" charset="-128"/>
              </a:rPr>
              <a:t>〉</a:t>
            </a:r>
            <a:endParaRPr kumimoji="0" lang="en-US" altLang="ja-JP" sz="2000" b="1" dirty="0">
              <a:solidFill>
                <a:prstClr val="black"/>
              </a:solidFill>
              <a:latin typeface="メイリオ" panose="020B0604030504040204" pitchFamily="50" charset="-128"/>
              <a:ea typeface="メイリオ" panose="020B0604030504040204" pitchFamily="50" charset="-128"/>
            </a:endParaRPr>
          </a:p>
        </p:txBody>
      </p:sp>
      <p:sp>
        <p:nvSpPr>
          <p:cNvPr id="12" name="二等辺三角形 11">
            <a:extLst>
              <a:ext uri="{FF2B5EF4-FFF2-40B4-BE49-F238E27FC236}">
                <a16:creationId xmlns:a16="http://schemas.microsoft.com/office/drawing/2014/main" id="{4B389E4A-8266-46F0-B1DE-181A7440ABCB}"/>
              </a:ext>
            </a:extLst>
          </p:cNvPr>
          <p:cNvSpPr>
            <a:spLocks noChangeAspect="1"/>
          </p:cNvSpPr>
          <p:nvPr/>
        </p:nvSpPr>
        <p:spPr>
          <a:xfrm rot="5400000">
            <a:off x="7925718" y="4605797"/>
            <a:ext cx="1698067" cy="24012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black"/>
              </a:solidFill>
              <a:latin typeface="Calibri"/>
              <a:ea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3F7F874B-CC2B-4D2F-8935-DC9DE402D4E5}"/>
              </a:ext>
            </a:extLst>
          </p:cNvPr>
          <p:cNvSpPr txBox="1"/>
          <p:nvPr/>
        </p:nvSpPr>
        <p:spPr>
          <a:xfrm>
            <a:off x="1874223" y="1146301"/>
            <a:ext cx="4063386" cy="1554272"/>
          </a:xfrm>
          <a:prstGeom prst="rect">
            <a:avLst/>
          </a:prstGeom>
          <a:solidFill>
            <a:srgbClr val="FFFFD5"/>
          </a:solidFill>
          <a:ln>
            <a:solidFill>
              <a:schemeClr val="tx1"/>
            </a:solidFill>
          </a:ln>
        </p:spPr>
        <p:txBody>
          <a:bodyPr wrap="square" rtlCol="0">
            <a:spAutoFit/>
          </a:bodyPr>
          <a:lstStyle/>
          <a:p>
            <a:pPr defTabSz="846050">
              <a:spcBef>
                <a:spcPts val="600"/>
              </a:spcBef>
              <a:spcAft>
                <a:spcPts val="300"/>
              </a:spcAft>
              <a:defRPr/>
            </a:pPr>
            <a:r>
              <a:rPr lang="ja-JP" altLang="en-US" sz="1600" u="sng" kern="0" dirty="0">
                <a:solidFill>
                  <a:srgbClr val="000000"/>
                </a:solidFill>
                <a:latin typeface="Meiryo UI" panose="020B0604030504040204" pitchFamily="50" charset="-128"/>
                <a:ea typeface="Meiryo UI" panose="020B0604030504040204" pitchFamily="50" charset="-128"/>
              </a:rPr>
              <a:t>以下の２つの要件をすべて満たす事業場</a:t>
            </a:r>
            <a:endParaRPr kumimoji="0" lang="ja-JP" altLang="en-US" sz="1600" u="sng" kern="0" dirty="0">
              <a:solidFill>
                <a:srgbClr val="000000"/>
              </a:solidFill>
              <a:latin typeface="Meiryo UI" panose="020B0604030504040204" pitchFamily="50" charset="-128"/>
              <a:ea typeface="Meiryo UI" panose="020B0604030504040204" pitchFamily="50" charset="-128"/>
            </a:endParaRPr>
          </a:p>
          <a:p>
            <a:pPr marL="357188" indent="-357188" defTabSz="846050">
              <a:spcBef>
                <a:spcPts val="600"/>
              </a:spcBef>
              <a:spcAft>
                <a:spcPts val="300"/>
              </a:spcAft>
              <a:defRPr/>
            </a:pPr>
            <a:r>
              <a:rPr kumimoji="0" lang="ja-JP" altLang="en-US" sz="1600" kern="0" dirty="0">
                <a:solidFill>
                  <a:srgbClr val="000000"/>
                </a:solidFill>
                <a:latin typeface="Meiryo UI" panose="020B0604030504040204" pitchFamily="50" charset="-128"/>
                <a:ea typeface="Meiryo UI" panose="020B0604030504040204" pitchFamily="50" charset="-128"/>
              </a:rPr>
              <a:t>　① 日本国内に事業場を設置している</a:t>
            </a:r>
            <a:r>
              <a:rPr kumimoji="0" lang="ja-JP" altLang="en-US" sz="1600" b="1" u="sng" kern="0" dirty="0">
                <a:solidFill>
                  <a:srgbClr val="000000"/>
                </a:solidFill>
                <a:latin typeface="Meiryo UI" panose="020B0604030504040204" pitchFamily="50" charset="-128"/>
                <a:ea typeface="Meiryo UI" panose="020B0604030504040204" pitchFamily="50" charset="-128"/>
              </a:rPr>
              <a:t>中小企業事業者</a:t>
            </a:r>
          </a:p>
          <a:p>
            <a:pPr marL="357188" indent="-357188" defTabSz="846050">
              <a:spcBef>
                <a:spcPts val="600"/>
              </a:spcBef>
              <a:tabLst>
                <a:tab pos="357188" algn="l"/>
              </a:tabLst>
              <a:defRPr/>
            </a:pPr>
            <a:r>
              <a:rPr kumimoji="0" lang="ja-JP" altLang="en-US" sz="1600" kern="0" dirty="0">
                <a:solidFill>
                  <a:srgbClr val="000000"/>
                </a:solidFill>
                <a:latin typeface="Meiryo UI" panose="020B0604030504040204" pitchFamily="50" charset="-128"/>
                <a:ea typeface="Meiryo UI" panose="020B0604030504040204" pitchFamily="50" charset="-128"/>
              </a:rPr>
              <a:t>　② 事業場内最低賃金と地域別最低賃金の</a:t>
            </a:r>
            <a:r>
              <a:rPr kumimoji="0" lang="ja-JP" altLang="en-US" sz="1600" b="1" u="sng" kern="0" dirty="0">
                <a:solidFill>
                  <a:srgbClr val="000000"/>
                </a:solidFill>
                <a:latin typeface="Meiryo UI" panose="020B0604030504040204" pitchFamily="50" charset="-128"/>
                <a:ea typeface="Meiryo UI" panose="020B0604030504040204" pitchFamily="50" charset="-128"/>
              </a:rPr>
              <a:t>差額が</a:t>
            </a:r>
            <a:r>
              <a:rPr kumimoji="0" lang="en-US" altLang="ja-JP" sz="1600" b="1" u="sng" kern="0" dirty="0">
                <a:solidFill>
                  <a:srgbClr val="000000"/>
                </a:solidFill>
                <a:latin typeface="Meiryo UI" panose="020B0604030504040204" pitchFamily="50" charset="-128"/>
                <a:ea typeface="Meiryo UI" panose="020B0604030504040204" pitchFamily="50" charset="-128"/>
              </a:rPr>
              <a:t>30</a:t>
            </a:r>
            <a:r>
              <a:rPr kumimoji="0" lang="ja-JP" altLang="en-US" sz="1600" b="1" u="sng" kern="0" dirty="0">
                <a:solidFill>
                  <a:srgbClr val="000000"/>
                </a:solidFill>
                <a:latin typeface="Meiryo UI" panose="020B0604030504040204" pitchFamily="50" charset="-128"/>
                <a:ea typeface="Meiryo UI" panose="020B0604030504040204" pitchFamily="50" charset="-128"/>
              </a:rPr>
              <a:t>円以内</a:t>
            </a:r>
            <a:r>
              <a:rPr kumimoji="0" lang="ja-JP" altLang="en-US" sz="1600" kern="0" dirty="0">
                <a:solidFill>
                  <a:srgbClr val="000000"/>
                </a:solidFill>
                <a:latin typeface="Meiryo UI" panose="020B0604030504040204" pitchFamily="50" charset="-128"/>
                <a:ea typeface="Meiryo UI" panose="020B0604030504040204" pitchFamily="50" charset="-128"/>
              </a:rPr>
              <a:t>の事業者</a:t>
            </a:r>
          </a:p>
        </p:txBody>
      </p:sp>
      <p:sp>
        <p:nvSpPr>
          <p:cNvPr id="15" name="テキスト ボックス 14">
            <a:extLst>
              <a:ext uri="{FF2B5EF4-FFF2-40B4-BE49-F238E27FC236}">
                <a16:creationId xmlns:a16="http://schemas.microsoft.com/office/drawing/2014/main" id="{6A242009-2E75-4EC1-8F30-2FCF3A5AFF39}"/>
              </a:ext>
            </a:extLst>
          </p:cNvPr>
          <p:cNvSpPr txBox="1"/>
          <p:nvPr/>
        </p:nvSpPr>
        <p:spPr>
          <a:xfrm>
            <a:off x="1874223" y="3151075"/>
            <a:ext cx="4063386" cy="3524042"/>
          </a:xfrm>
          <a:prstGeom prst="rect">
            <a:avLst/>
          </a:prstGeom>
          <a:solidFill>
            <a:srgbClr val="E2F1F6"/>
          </a:solidFill>
          <a:ln>
            <a:solidFill>
              <a:schemeClr val="tx1"/>
            </a:solidFill>
          </a:ln>
        </p:spPr>
        <p:txBody>
          <a:bodyPr wrap="square" rtlCol="0">
            <a:spAutoFit/>
          </a:bodyPr>
          <a:lstStyle/>
          <a:p>
            <a:pPr defTabSz="846050">
              <a:spcBef>
                <a:spcPts val="600"/>
              </a:spcBef>
              <a:defRPr/>
            </a:pPr>
            <a:r>
              <a:rPr kumimoji="0" lang="ja-JP" altLang="en-US" sz="1600" u="sng" kern="0" dirty="0">
                <a:solidFill>
                  <a:srgbClr val="000000"/>
                </a:solidFill>
                <a:latin typeface="Meiryo UI" panose="020B0604030504040204" pitchFamily="50" charset="-128"/>
                <a:ea typeface="Meiryo UI" panose="020B0604030504040204" pitchFamily="50" charset="-128"/>
              </a:rPr>
              <a:t>一般事業者のうち、次の①、②または③のいずれかに該当する事業場</a:t>
            </a:r>
          </a:p>
          <a:p>
            <a:pPr marL="452438" indent="-452438" defTabSz="846050">
              <a:spcBef>
                <a:spcPts val="600"/>
              </a:spcBef>
              <a:defRPr/>
            </a:pPr>
            <a:r>
              <a:rPr kumimoji="0" lang="ja-JP" altLang="en-US" sz="1600" kern="0" dirty="0">
                <a:solidFill>
                  <a:srgbClr val="000000"/>
                </a:solidFill>
                <a:latin typeface="Meiryo UI" panose="020B0604030504040204" pitchFamily="50" charset="-128"/>
                <a:ea typeface="Meiryo UI" panose="020B0604030504040204" pitchFamily="50" charset="-128"/>
              </a:rPr>
              <a:t>　①</a:t>
            </a:r>
            <a:r>
              <a:rPr kumimoji="0" lang="en-US" altLang="ja-JP" sz="1600" b="1" kern="0" dirty="0">
                <a:solidFill>
                  <a:srgbClr val="000000"/>
                </a:solidFill>
                <a:latin typeface="Meiryo UI" panose="020B0604030504040204" pitchFamily="50" charset="-128"/>
                <a:ea typeface="Meiryo UI" panose="020B0604030504040204" pitchFamily="50" charset="-128"/>
              </a:rPr>
              <a:t>[</a:t>
            </a:r>
            <a:r>
              <a:rPr kumimoji="0" lang="ja-JP" altLang="en-US" sz="1600" b="1" kern="0" dirty="0">
                <a:solidFill>
                  <a:srgbClr val="000000"/>
                </a:solidFill>
                <a:latin typeface="Meiryo UI" panose="020B0604030504040204" pitchFamily="50" charset="-128"/>
                <a:ea typeface="Meiryo UI" panose="020B0604030504040204" pitchFamily="50" charset="-128"/>
              </a:rPr>
              <a:t>賃金要件</a:t>
            </a:r>
            <a:r>
              <a:rPr kumimoji="0" lang="en-US" altLang="ja-JP" sz="1600" b="1" kern="0" dirty="0">
                <a:solidFill>
                  <a:srgbClr val="000000"/>
                </a:solidFill>
                <a:latin typeface="Meiryo UI" panose="020B0604030504040204" pitchFamily="50" charset="-128"/>
                <a:ea typeface="Meiryo UI" panose="020B0604030504040204" pitchFamily="50" charset="-128"/>
              </a:rPr>
              <a:t>]</a:t>
            </a:r>
            <a:r>
              <a:rPr kumimoji="0" lang="ja-JP" altLang="en-US" sz="1600" kern="0" dirty="0">
                <a:solidFill>
                  <a:srgbClr val="000000"/>
                </a:solidFill>
                <a:latin typeface="Meiryo UI" panose="020B0604030504040204" pitchFamily="50" charset="-128"/>
                <a:ea typeface="Meiryo UI" panose="020B0604030504040204" pitchFamily="50" charset="-128"/>
              </a:rPr>
              <a:t>：</a:t>
            </a:r>
            <a:r>
              <a:rPr kumimoji="0" lang="ja-JP" altLang="en-US" sz="1600" u="sng" kern="0" dirty="0">
                <a:solidFill>
                  <a:srgbClr val="000000"/>
                </a:solidFill>
                <a:latin typeface="Meiryo UI" panose="020B0604030504040204" pitchFamily="50" charset="-128"/>
                <a:ea typeface="Meiryo UI" panose="020B0604030504040204" pitchFamily="50" charset="-128"/>
              </a:rPr>
              <a:t>事業場内最低賃金</a:t>
            </a:r>
            <a:r>
              <a:rPr kumimoji="0" lang="en-US" altLang="ja-JP" sz="1600" u="sng" kern="0" dirty="0">
                <a:solidFill>
                  <a:srgbClr val="FF0000"/>
                </a:solidFill>
                <a:latin typeface="Meiryo UI" panose="020B0604030504040204" pitchFamily="50" charset="-128"/>
                <a:ea typeface="Meiryo UI" panose="020B0604030504040204" pitchFamily="50" charset="-128"/>
              </a:rPr>
              <a:t>920</a:t>
            </a:r>
            <a:r>
              <a:rPr kumimoji="0" lang="ja-JP" altLang="en-US" sz="1600" u="sng" kern="0" dirty="0">
                <a:solidFill>
                  <a:srgbClr val="FF0000"/>
                </a:solidFill>
                <a:latin typeface="Meiryo UI" panose="020B0604030504040204" pitchFamily="50" charset="-128"/>
                <a:ea typeface="Meiryo UI" panose="020B0604030504040204" pitchFamily="50" charset="-128"/>
              </a:rPr>
              <a:t>円未満</a:t>
            </a:r>
            <a:r>
              <a:rPr kumimoji="0" lang="ja-JP" altLang="en-US" sz="1600" kern="0" dirty="0">
                <a:solidFill>
                  <a:srgbClr val="000000"/>
                </a:solidFill>
                <a:latin typeface="Meiryo UI" panose="020B0604030504040204" pitchFamily="50" charset="-128"/>
                <a:ea typeface="Meiryo UI" panose="020B0604030504040204" pitchFamily="50" charset="-128"/>
              </a:rPr>
              <a:t>の事業場</a:t>
            </a:r>
          </a:p>
          <a:p>
            <a:pPr marL="452438" indent="-452438" defTabSz="846050">
              <a:spcBef>
                <a:spcPts val="600"/>
              </a:spcBef>
              <a:defRPr/>
            </a:pPr>
            <a:r>
              <a:rPr kumimoji="0" lang="ja-JP" altLang="en-US" sz="1600" kern="0" dirty="0">
                <a:solidFill>
                  <a:srgbClr val="000000"/>
                </a:solidFill>
                <a:latin typeface="Meiryo UI" panose="020B0604030504040204" pitchFamily="50" charset="-128"/>
                <a:ea typeface="Meiryo UI" panose="020B0604030504040204" pitchFamily="50" charset="-128"/>
              </a:rPr>
              <a:t>　②</a:t>
            </a:r>
            <a:r>
              <a:rPr kumimoji="0" lang="en-US" altLang="ja-JP" sz="1600" b="1" kern="0" dirty="0">
                <a:solidFill>
                  <a:srgbClr val="000000"/>
                </a:solidFill>
                <a:latin typeface="Meiryo UI" panose="020B0604030504040204" pitchFamily="50" charset="-128"/>
                <a:ea typeface="Meiryo UI" panose="020B0604030504040204" pitchFamily="50" charset="-128"/>
              </a:rPr>
              <a:t>[</a:t>
            </a:r>
            <a:r>
              <a:rPr kumimoji="0" lang="ja-JP" altLang="en-US" sz="1600" b="1" kern="0" dirty="0">
                <a:solidFill>
                  <a:srgbClr val="000000"/>
                </a:solidFill>
                <a:latin typeface="Meiryo UI" panose="020B0604030504040204" pitchFamily="50" charset="-128"/>
                <a:ea typeface="Meiryo UI" panose="020B0604030504040204" pitchFamily="50" charset="-128"/>
              </a:rPr>
              <a:t>生産量要件</a:t>
            </a:r>
            <a:r>
              <a:rPr kumimoji="0" lang="en-US" altLang="ja-JP" sz="1600" b="1" kern="0" dirty="0">
                <a:solidFill>
                  <a:srgbClr val="000000"/>
                </a:solidFill>
                <a:latin typeface="Meiryo UI" panose="020B0604030504040204" pitchFamily="50" charset="-128"/>
                <a:ea typeface="Meiryo UI" panose="020B0604030504040204" pitchFamily="50" charset="-128"/>
              </a:rPr>
              <a:t>]</a:t>
            </a:r>
            <a:r>
              <a:rPr kumimoji="0" lang="ja-JP" altLang="en-US" sz="1600" kern="0" dirty="0">
                <a:solidFill>
                  <a:srgbClr val="000000"/>
                </a:solidFill>
                <a:latin typeface="Meiryo UI" panose="020B0604030504040204" pitchFamily="50" charset="-128"/>
                <a:ea typeface="Meiryo UI" panose="020B0604030504040204" pitchFamily="50" charset="-128"/>
              </a:rPr>
              <a:t>：</a:t>
            </a:r>
            <a:r>
              <a:rPr kumimoji="0" lang="ja-JP" altLang="en-US" sz="1600" u="sng" kern="0" dirty="0">
                <a:solidFill>
                  <a:srgbClr val="FF0000"/>
                </a:solidFill>
                <a:latin typeface="Meiryo UI" panose="020B0604030504040204" pitchFamily="50" charset="-128"/>
                <a:ea typeface="Meiryo UI" panose="020B0604030504040204" pitchFamily="50" charset="-128"/>
              </a:rPr>
              <a:t>売上高や生産量など</a:t>
            </a:r>
            <a:r>
              <a:rPr kumimoji="0" lang="ja-JP" altLang="en-US" sz="1600" kern="0" dirty="0">
                <a:solidFill>
                  <a:srgbClr val="000000"/>
                </a:solidFill>
                <a:latin typeface="Meiryo UI" panose="020B0604030504040204" pitchFamily="50" charset="-128"/>
                <a:ea typeface="Meiryo UI" panose="020B0604030504040204" pitchFamily="50" charset="-128"/>
              </a:rPr>
              <a:t>事業活動を示す指標の直近３か月間の月平均値が前年、前々年または３年前の同じ月に比べ、</a:t>
            </a:r>
            <a:r>
              <a:rPr kumimoji="0" lang="en-US" altLang="ja-JP" sz="1600" u="sng" kern="0" dirty="0">
                <a:solidFill>
                  <a:srgbClr val="FF0000"/>
                </a:solidFill>
                <a:latin typeface="Meiryo UI" panose="020B0604030504040204" pitchFamily="50" charset="-128"/>
                <a:ea typeface="Meiryo UI" panose="020B0604030504040204" pitchFamily="50" charset="-128"/>
              </a:rPr>
              <a:t>15</a:t>
            </a:r>
            <a:r>
              <a:rPr kumimoji="0" lang="ja-JP" altLang="en-US" sz="1600" u="sng" kern="0" dirty="0">
                <a:solidFill>
                  <a:srgbClr val="FF0000"/>
                </a:solidFill>
                <a:latin typeface="Meiryo UI" panose="020B0604030504040204" pitchFamily="50" charset="-128"/>
                <a:ea typeface="Meiryo UI" panose="020B0604030504040204" pitchFamily="50" charset="-128"/>
              </a:rPr>
              <a:t>％以上減少</a:t>
            </a:r>
            <a:r>
              <a:rPr kumimoji="0" lang="ja-JP" altLang="en-US" sz="1600" kern="0" dirty="0">
                <a:solidFill>
                  <a:srgbClr val="000000"/>
                </a:solidFill>
                <a:latin typeface="Meiryo UI" panose="020B0604030504040204" pitchFamily="50" charset="-128"/>
                <a:ea typeface="Meiryo UI" panose="020B0604030504040204" pitchFamily="50" charset="-128"/>
              </a:rPr>
              <a:t>している事業者</a:t>
            </a:r>
          </a:p>
          <a:p>
            <a:pPr marL="452438" indent="-452438" defTabSz="846050">
              <a:spcBef>
                <a:spcPts val="600"/>
              </a:spcBef>
              <a:defRPr/>
            </a:pPr>
            <a:r>
              <a:rPr kumimoji="0" lang="ja-JP" altLang="en-US" sz="1600" kern="0" dirty="0">
                <a:solidFill>
                  <a:srgbClr val="000000"/>
                </a:solidFill>
                <a:latin typeface="Meiryo UI" panose="020B0604030504040204" pitchFamily="50" charset="-128"/>
                <a:ea typeface="Meiryo UI" panose="020B0604030504040204" pitchFamily="50" charset="-128"/>
              </a:rPr>
              <a:t>　③</a:t>
            </a:r>
            <a:r>
              <a:rPr kumimoji="0" lang="en-US" altLang="ja-JP" sz="1600" b="1" kern="0" dirty="0">
                <a:solidFill>
                  <a:srgbClr val="000000"/>
                </a:solidFill>
                <a:latin typeface="Meiryo UI" panose="020B0604030504040204" pitchFamily="50" charset="-128"/>
                <a:ea typeface="Meiryo UI" panose="020B0604030504040204" pitchFamily="50" charset="-128"/>
              </a:rPr>
              <a:t>[</a:t>
            </a:r>
            <a:r>
              <a:rPr kumimoji="0" lang="ja-JP" altLang="en-US" sz="1600" b="1" kern="0" dirty="0">
                <a:solidFill>
                  <a:srgbClr val="000000"/>
                </a:solidFill>
                <a:latin typeface="Meiryo UI" panose="020B0604030504040204" pitchFamily="50" charset="-128"/>
                <a:ea typeface="Meiryo UI" panose="020B0604030504040204" pitchFamily="50" charset="-128"/>
              </a:rPr>
              <a:t>物価高騰等要件</a:t>
            </a:r>
            <a:r>
              <a:rPr kumimoji="0" lang="en-US" altLang="ja-JP" sz="1600" b="1" kern="0" dirty="0">
                <a:solidFill>
                  <a:srgbClr val="000000"/>
                </a:solidFill>
                <a:latin typeface="Meiryo UI" panose="020B0604030504040204" pitchFamily="50" charset="-128"/>
                <a:ea typeface="Meiryo UI" panose="020B0604030504040204" pitchFamily="50" charset="-128"/>
              </a:rPr>
              <a:t>]</a:t>
            </a:r>
            <a:r>
              <a:rPr kumimoji="0" lang="ja-JP" altLang="en-US" sz="1600" kern="0" dirty="0">
                <a:solidFill>
                  <a:srgbClr val="000000"/>
                </a:solidFill>
                <a:latin typeface="Meiryo UI" panose="020B0604030504040204" pitchFamily="50" charset="-128"/>
                <a:ea typeface="Meiryo UI" panose="020B0604030504040204" pitchFamily="50" charset="-128"/>
              </a:rPr>
              <a:t>：</a:t>
            </a:r>
            <a:r>
              <a:rPr kumimoji="0" lang="ja-JP" altLang="en-US" sz="1600" u="sng" kern="0" dirty="0">
                <a:solidFill>
                  <a:srgbClr val="FF0000"/>
                </a:solidFill>
                <a:latin typeface="Meiryo UI" panose="020B0604030504040204" pitchFamily="50" charset="-128"/>
                <a:ea typeface="Meiryo UI" panose="020B0604030504040204" pitchFamily="50" charset="-128"/>
              </a:rPr>
              <a:t>原材料費の高騰など</a:t>
            </a:r>
            <a:r>
              <a:rPr kumimoji="0" lang="ja-JP" altLang="en-US" sz="1600" u="sng" kern="0" dirty="0">
                <a:solidFill>
                  <a:srgbClr val="000000"/>
                </a:solidFill>
                <a:latin typeface="Meiryo UI" panose="020B0604030504040204" pitchFamily="50" charset="-128"/>
                <a:ea typeface="Meiryo UI" panose="020B0604030504040204" pitchFamily="50" charset="-128"/>
              </a:rPr>
              <a:t>社会的・経済的環境の変化等の外的要因</a:t>
            </a:r>
            <a:r>
              <a:rPr kumimoji="0" lang="ja-JP" altLang="en-US" sz="1600" kern="0" dirty="0">
                <a:solidFill>
                  <a:srgbClr val="000000"/>
                </a:solidFill>
                <a:latin typeface="Meiryo UI" panose="020B0604030504040204" pitchFamily="50" charset="-128"/>
                <a:ea typeface="Meiryo UI" panose="020B0604030504040204" pitchFamily="50" charset="-128"/>
              </a:rPr>
              <a:t>により、申請前３か月間のうち任意の１月の</a:t>
            </a:r>
            <a:r>
              <a:rPr kumimoji="0" lang="ja-JP" altLang="en-US" sz="1600" u="sng" kern="0" dirty="0">
                <a:solidFill>
                  <a:srgbClr val="FF0000"/>
                </a:solidFill>
                <a:latin typeface="Meiryo UI" panose="020B0604030504040204" pitchFamily="50" charset="-128"/>
                <a:ea typeface="Meiryo UI" panose="020B0604030504040204" pitchFamily="50" charset="-128"/>
              </a:rPr>
              <a:t>利益率が前年同月に比べ３％ポイント以上低下</a:t>
            </a:r>
            <a:r>
              <a:rPr kumimoji="0" lang="ja-JP" altLang="en-US" sz="1600" kern="0" dirty="0">
                <a:solidFill>
                  <a:srgbClr val="000000"/>
                </a:solidFill>
                <a:latin typeface="Meiryo UI" panose="020B0604030504040204" pitchFamily="50" charset="-128"/>
                <a:ea typeface="Meiryo UI" panose="020B0604030504040204" pitchFamily="50" charset="-128"/>
              </a:rPr>
              <a:t>している事業者</a:t>
            </a:r>
          </a:p>
        </p:txBody>
      </p:sp>
      <p:sp>
        <p:nvSpPr>
          <p:cNvPr id="16" name="タイトル 1">
            <a:extLst>
              <a:ext uri="{FF2B5EF4-FFF2-40B4-BE49-F238E27FC236}">
                <a16:creationId xmlns:a16="http://schemas.microsoft.com/office/drawing/2014/main" id="{BCA48FC5-2321-4865-B5FD-52F4BB554A25}"/>
              </a:ext>
            </a:extLst>
          </p:cNvPr>
          <p:cNvSpPr txBox="1">
            <a:spLocks/>
          </p:cNvSpPr>
          <p:nvPr/>
        </p:nvSpPr>
        <p:spPr>
          <a:xfrm>
            <a:off x="1143002" y="-1625"/>
            <a:ext cx="2833379" cy="432048"/>
          </a:xfrm>
          <a:prstGeom prst="rect">
            <a:avLst/>
          </a:prstGeom>
          <a:solidFill>
            <a:schemeClr val="tx2"/>
          </a:solidFill>
          <a:ln w="9525" cap="flat" cmpd="sng" algn="ctr">
            <a:solidFill>
              <a:schemeClr val="tx2"/>
            </a:solidFill>
            <a:prstDash val="soli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vert="horz" wrap="square" lIns="91448" tIns="45724" rIns="91448" bIns="45724"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457200">
              <a:defRPr/>
            </a:pPr>
            <a:r>
              <a:rPr kumimoji="0" lang="ja-JP" altLang="en-US" sz="2400" b="1" dirty="0">
                <a:solidFill>
                  <a:prstClr val="white"/>
                </a:solidFill>
                <a:latin typeface="Meiryo UI" panose="020B0604030504040204" pitchFamily="50" charset="-128"/>
                <a:ea typeface="Meiryo UI" panose="020B0604030504040204" pitchFamily="50" charset="-128"/>
              </a:rPr>
              <a:t>特例事業者とは？</a:t>
            </a:r>
            <a:endParaRPr kumimoji="0" lang="en-US" altLang="ja-JP" sz="2400" b="1" dirty="0">
              <a:solidFill>
                <a:prstClr val="white"/>
              </a:solidFill>
              <a:latin typeface="Meiryo UI" panose="020B0604030504040204" pitchFamily="50" charset="-128"/>
              <a:ea typeface="Meiryo UI" panose="020B0604030504040204" pitchFamily="50" charset="-128"/>
            </a:endParaRPr>
          </a:p>
        </p:txBody>
      </p:sp>
      <p:graphicFrame>
        <p:nvGraphicFramePr>
          <p:cNvPr id="17" name="表 16">
            <a:extLst>
              <a:ext uri="{FF2B5EF4-FFF2-40B4-BE49-F238E27FC236}">
                <a16:creationId xmlns:a16="http://schemas.microsoft.com/office/drawing/2014/main" id="{1949A52C-C973-4BFD-BD11-65FF27C95F0C}"/>
              </a:ext>
            </a:extLst>
          </p:cNvPr>
          <p:cNvGraphicFramePr>
            <a:graphicFrameLocks noGrp="1"/>
          </p:cNvGraphicFramePr>
          <p:nvPr/>
        </p:nvGraphicFramePr>
        <p:xfrm>
          <a:off x="6512852" y="1323195"/>
          <a:ext cx="2031799" cy="4518597"/>
        </p:xfrm>
        <a:graphic>
          <a:graphicData uri="http://schemas.openxmlformats.org/drawingml/2006/table">
            <a:tbl>
              <a:tblPr firstRow="1" bandRow="1">
                <a:tableStyleId>{5940675A-B579-460E-94D1-54222C63F5DA}</a:tableStyleId>
              </a:tblPr>
              <a:tblGrid>
                <a:gridCol w="2031799">
                  <a:extLst>
                    <a:ext uri="{9D8B030D-6E8A-4147-A177-3AD203B41FA5}">
                      <a16:colId xmlns:a16="http://schemas.microsoft.com/office/drawing/2014/main" val="672966651"/>
                    </a:ext>
                  </a:extLst>
                </a:gridCol>
              </a:tblGrid>
              <a:tr h="86852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700" b="1" dirty="0">
                          <a:latin typeface="Meiryo UI" panose="020B0604030504040204" pitchFamily="50" charset="-128"/>
                          <a:ea typeface="Meiryo UI" panose="020B0604030504040204" pitchFamily="50" charset="-128"/>
                          <a:cs typeface="メイリオ" panose="020B0604030504040204" pitchFamily="50" charset="-128"/>
                        </a:rPr>
                        <a:t>以下の</a:t>
                      </a:r>
                      <a:r>
                        <a:rPr lang="ja-JP" altLang="en-US" sz="1700" b="1" dirty="0">
                          <a:solidFill>
                            <a:srgbClr val="0070C0"/>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①</a:t>
                      </a:r>
                      <a:r>
                        <a:rPr lang="ja-JP" altLang="en-US" sz="1700" b="1" dirty="0">
                          <a:latin typeface="Meiryo UI" panose="020B0604030504040204" pitchFamily="50" charset="-128"/>
                          <a:ea typeface="Meiryo UI" panose="020B0604030504040204" pitchFamily="50" charset="-128"/>
                          <a:cs typeface="メイリオ" panose="020B0604030504040204" pitchFamily="50" charset="-128"/>
                        </a:rPr>
                        <a:t>と</a:t>
                      </a:r>
                      <a:r>
                        <a:rPr lang="ja-JP" altLang="en-US" sz="1700" b="1" dirty="0">
                          <a:solidFill>
                            <a:srgbClr val="0070C0"/>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②</a:t>
                      </a:r>
                      <a:r>
                        <a:rPr lang="ja-JP" altLang="en-US" sz="1700" b="1" dirty="0">
                          <a:latin typeface="Meiryo UI" panose="020B0604030504040204" pitchFamily="50" charset="-128"/>
                          <a:ea typeface="Meiryo UI" panose="020B0604030504040204" pitchFamily="50" charset="-128"/>
                          <a:cs typeface="メイリオ" panose="020B0604030504040204" pitchFamily="50" charset="-128"/>
                        </a:rPr>
                        <a:t>の取組みを行う</a:t>
                      </a:r>
                    </a:p>
                  </a:txBody>
                  <a:tcPr anchor="ctr">
                    <a:solidFill>
                      <a:schemeClr val="bg2">
                        <a:lumMod val="75000"/>
                      </a:schemeClr>
                    </a:solidFill>
                  </a:tcPr>
                </a:tc>
                <a:extLst>
                  <a:ext uri="{0D108BD9-81ED-4DB2-BD59-A6C34878D82A}">
                    <a16:rowId xmlns:a16="http://schemas.microsoft.com/office/drawing/2014/main" val="13464464"/>
                  </a:ext>
                </a:extLst>
              </a:tr>
              <a:tr h="1825037">
                <a:tc>
                  <a:txBody>
                    <a:bodyPr/>
                    <a:lstStyle/>
                    <a:p>
                      <a:pPr marL="179388" lvl="0" indent="-179388" algn="just">
                        <a:lnSpc>
                          <a:spcPct val="110000"/>
                        </a:lnSpc>
                        <a:spcBef>
                          <a:spcPts val="200"/>
                        </a:spcBef>
                        <a:buFont typeface="+mj-ea"/>
                        <a:buNone/>
                      </a:pPr>
                      <a:r>
                        <a:rPr lang="ja-JP" altLang="en-US" sz="1700" b="1" dirty="0">
                          <a:solidFill>
                            <a:srgbClr val="0070C0"/>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①</a:t>
                      </a:r>
                      <a:r>
                        <a:rPr lang="ja-JP" altLang="en-US" sz="17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700"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これから事業場内最低賃金を</a:t>
                      </a:r>
                      <a:r>
                        <a:rPr lang="en-US" altLang="ja-JP" sz="1700"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30</a:t>
                      </a:r>
                      <a:r>
                        <a:rPr lang="ja-JP" altLang="en-US" sz="1700"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円以上引き上げる</a:t>
                      </a:r>
                    </a:p>
                  </a:txBody>
                  <a:tcPr anchor="ctr">
                    <a:noFill/>
                  </a:tcPr>
                </a:tc>
                <a:extLst>
                  <a:ext uri="{0D108BD9-81ED-4DB2-BD59-A6C34878D82A}">
                    <a16:rowId xmlns:a16="http://schemas.microsoft.com/office/drawing/2014/main" val="120163199"/>
                  </a:ext>
                </a:extLst>
              </a:tr>
              <a:tr h="1825037">
                <a:tc>
                  <a:txBody>
                    <a:bodyPr/>
                    <a:lstStyle/>
                    <a:p>
                      <a:pPr marL="179388" lvl="0" indent="-179388" algn="just">
                        <a:lnSpc>
                          <a:spcPct val="110000"/>
                        </a:lnSpc>
                        <a:buFont typeface="+mj-ea"/>
                        <a:buNone/>
                      </a:pPr>
                      <a:r>
                        <a:rPr lang="ja-JP" altLang="en-US" sz="1700" b="1" dirty="0">
                          <a:solidFill>
                            <a:srgbClr val="0070C0"/>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②</a:t>
                      </a:r>
                      <a:r>
                        <a:rPr lang="ja-JP" altLang="en-US" sz="17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700"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これから生産性向上に資する設備投資等を行う</a:t>
                      </a:r>
                    </a:p>
                  </a:txBody>
                  <a:tcPr anchor="ctr">
                    <a:noFill/>
                  </a:tcPr>
                </a:tc>
                <a:extLst>
                  <a:ext uri="{0D108BD9-81ED-4DB2-BD59-A6C34878D82A}">
                    <a16:rowId xmlns:a16="http://schemas.microsoft.com/office/drawing/2014/main" val="3633081686"/>
                  </a:ext>
                </a:extLst>
              </a:tr>
            </a:tbl>
          </a:graphicData>
        </a:graphic>
      </p:graphicFrame>
      <p:sp>
        <p:nvSpPr>
          <p:cNvPr id="8" name="正方形/長方形 7">
            <a:extLst>
              <a:ext uri="{FF2B5EF4-FFF2-40B4-BE49-F238E27FC236}">
                <a16:creationId xmlns:a16="http://schemas.microsoft.com/office/drawing/2014/main" id="{D2663F34-9B92-4EE6-89FE-6C705B0F896A}"/>
              </a:ext>
            </a:extLst>
          </p:cNvPr>
          <p:cNvSpPr>
            <a:spLocks noChangeAspect="1"/>
          </p:cNvSpPr>
          <p:nvPr/>
        </p:nvSpPr>
        <p:spPr>
          <a:xfrm>
            <a:off x="9004854" y="3265005"/>
            <a:ext cx="1984279" cy="3175553"/>
          </a:xfrm>
          <a:prstGeom prst="rect">
            <a:avLst/>
          </a:prstGeom>
          <a:solidFill>
            <a:srgbClr val="E2F1F6"/>
          </a:solidFill>
          <a:ln w="34925" cmpd="dbl">
            <a:solidFill>
              <a:schemeClr val="tx1"/>
            </a:solidFill>
            <a:prstDash val="solid"/>
          </a:ln>
        </p:spPr>
        <p:txBody>
          <a:bodyPr wrap="square" lIns="108000" tIns="72000" rIns="108000" bIns="36000" anchor="ctr" anchorCtr="1">
            <a:noAutofit/>
          </a:bodyPr>
          <a:lstStyle/>
          <a:p>
            <a:pPr defTabSz="457200"/>
            <a:r>
              <a:rPr kumimoji="0" lang="ja-JP" altLang="en-US" dirty="0">
                <a:solidFill>
                  <a:prstClr val="black"/>
                </a:solidFill>
                <a:latin typeface="Meiryo UI" panose="020B0604030504040204" pitchFamily="50" charset="-128"/>
                <a:ea typeface="Meiryo UI" panose="020B0604030504040204" pitchFamily="50" charset="-128"/>
              </a:rPr>
              <a:t>上記に加え、</a:t>
            </a:r>
          </a:p>
          <a:p>
            <a:pPr defTabSz="457200"/>
            <a:r>
              <a:rPr kumimoji="0" lang="ja-JP" altLang="en-US" dirty="0">
                <a:solidFill>
                  <a:prstClr val="black"/>
                </a:solidFill>
                <a:latin typeface="Meiryo UI" panose="020B0604030504040204" pitchFamily="50" charset="-128"/>
                <a:ea typeface="Meiryo UI" panose="020B0604030504040204" pitchFamily="50" charset="-128"/>
              </a:rPr>
              <a:t>　さらに</a:t>
            </a:r>
            <a:r>
              <a:rPr kumimoji="0" lang="en-US" altLang="ja-JP" dirty="0">
                <a:solidFill>
                  <a:prstClr val="black"/>
                </a:solidFill>
                <a:latin typeface="Meiryo UI" panose="020B0604030504040204" pitchFamily="50" charset="-128"/>
                <a:ea typeface="Meiryo UI" panose="020B0604030504040204" pitchFamily="50" charset="-128"/>
              </a:rPr>
              <a:t>…</a:t>
            </a:r>
            <a:endParaRPr kumimoji="0" lang="ja-JP" altLang="en-US" dirty="0">
              <a:solidFill>
                <a:prstClr val="black"/>
              </a:solidFill>
              <a:latin typeface="Meiryo UI" panose="020B0604030504040204" pitchFamily="50" charset="-128"/>
              <a:ea typeface="Meiryo UI" panose="020B0604030504040204" pitchFamily="50" charset="-128"/>
            </a:endParaRPr>
          </a:p>
          <a:p>
            <a:pPr defTabSz="457200"/>
            <a:endParaRPr kumimoji="0" lang="en-US" altLang="ja-JP" sz="1000" dirty="0">
              <a:solidFill>
                <a:srgbClr val="FF0000"/>
              </a:solidFill>
              <a:latin typeface="Meiryo UI" panose="020B0604030504040204" pitchFamily="50" charset="-128"/>
              <a:ea typeface="Meiryo UI" panose="020B0604030504040204" pitchFamily="50" charset="-128"/>
            </a:endParaRPr>
          </a:p>
          <a:p>
            <a:pPr marL="179388" indent="-179388" defTabSz="457200"/>
            <a:r>
              <a:rPr kumimoji="0" lang="ja-JP" altLang="en-US" dirty="0">
                <a:solidFill>
                  <a:srgbClr val="FF0000"/>
                </a:solidFill>
                <a:latin typeface="Meiryo UI" panose="020B0604030504040204" pitchFamily="50" charset="-128"/>
                <a:ea typeface="Meiryo UI" panose="020B0604030504040204" pitchFamily="50" charset="-128"/>
              </a:rPr>
              <a:t>・ 「引き上げる労働者数</a:t>
            </a:r>
            <a:r>
              <a:rPr kumimoji="0" lang="en-US" altLang="ja-JP" dirty="0">
                <a:solidFill>
                  <a:srgbClr val="FF0000"/>
                </a:solidFill>
                <a:latin typeface="Meiryo UI" panose="020B0604030504040204" pitchFamily="50" charset="-128"/>
                <a:ea typeface="Meiryo UI" panose="020B0604030504040204" pitchFamily="50" charset="-128"/>
              </a:rPr>
              <a:t>10</a:t>
            </a:r>
            <a:r>
              <a:rPr kumimoji="0" lang="ja-JP" altLang="en-US" dirty="0">
                <a:solidFill>
                  <a:srgbClr val="FF0000"/>
                </a:solidFill>
                <a:latin typeface="Meiryo UI" panose="020B0604030504040204" pitchFamily="50" charset="-128"/>
                <a:ea typeface="Meiryo UI" panose="020B0604030504040204" pitchFamily="50" charset="-128"/>
              </a:rPr>
              <a:t>人以上」の区分の上限額が選択できる</a:t>
            </a:r>
          </a:p>
          <a:p>
            <a:pPr defTabSz="457200"/>
            <a:endParaRPr kumimoji="0" lang="ja-JP" altLang="en-US" sz="1000" dirty="0">
              <a:solidFill>
                <a:srgbClr val="FF0000"/>
              </a:solidFill>
              <a:latin typeface="Meiryo UI" panose="020B0604030504040204" pitchFamily="50" charset="-128"/>
              <a:ea typeface="Meiryo UI" panose="020B0604030504040204" pitchFamily="50" charset="-128"/>
            </a:endParaRPr>
          </a:p>
          <a:p>
            <a:pPr marL="179388" indent="-179388" defTabSz="457200"/>
            <a:r>
              <a:rPr kumimoji="0" lang="ja-JP" altLang="en-US" dirty="0">
                <a:solidFill>
                  <a:srgbClr val="FF0000"/>
                </a:solidFill>
                <a:latin typeface="Meiryo UI" panose="020B0604030504040204" pitchFamily="50" charset="-128"/>
                <a:ea typeface="Meiryo UI" panose="020B0604030504040204" pitchFamily="50" charset="-128"/>
              </a:rPr>
              <a:t>・ 対象経費が拡充される</a:t>
            </a:r>
            <a:r>
              <a:rPr kumimoji="0" lang="ja-JP" altLang="en-US" sz="1400" b="1" dirty="0">
                <a:solidFill>
                  <a:prstClr val="black"/>
                </a:solidFill>
                <a:latin typeface="Meiryo UI" panose="020B0604030504040204" pitchFamily="50" charset="-128"/>
                <a:ea typeface="Meiryo UI" panose="020B0604030504040204" pitchFamily="50" charset="-128"/>
              </a:rPr>
              <a:t>（</a:t>
            </a:r>
            <a:r>
              <a:rPr kumimoji="0" lang="zh-TW" altLang="en-US" sz="1400" b="1" dirty="0">
                <a:solidFill>
                  <a:prstClr val="black"/>
                </a:solidFill>
                <a:latin typeface="Meiryo UI" panose="020B0604030504040204" pitchFamily="50" charset="-128"/>
                <a:ea typeface="Meiryo UI" panose="020B0604030504040204" pitchFamily="50" charset="-128"/>
              </a:rPr>
              <a:t>特例事業者</a:t>
            </a:r>
            <a:r>
              <a:rPr kumimoji="0" lang="ja-JP" altLang="en-US" sz="1400" b="1" dirty="0">
                <a:solidFill>
                  <a:prstClr val="black"/>
                </a:solidFill>
                <a:latin typeface="Meiryo UI" panose="020B0604030504040204" pitchFamily="50" charset="-128"/>
                <a:ea typeface="Meiryo UI" panose="020B0604030504040204" pitchFamily="50" charset="-128"/>
              </a:rPr>
              <a:t>のうち</a:t>
            </a:r>
            <a:r>
              <a:rPr kumimoji="0" lang="zh-TW" altLang="en-US" sz="1400" b="1" dirty="0">
                <a:solidFill>
                  <a:prstClr val="black"/>
                </a:solidFill>
                <a:latin typeface="Meiryo UI" panose="020B0604030504040204" pitchFamily="50" charset="-128"/>
                <a:ea typeface="Meiryo UI" panose="020B0604030504040204" pitchFamily="50" charset="-128"/>
              </a:rPr>
              <a:t>②</a:t>
            </a:r>
            <a:r>
              <a:rPr kumimoji="0" lang="ja-JP" altLang="en-US" sz="1400" b="1" dirty="0">
                <a:solidFill>
                  <a:prstClr val="black"/>
                </a:solidFill>
                <a:latin typeface="Meiryo UI" panose="020B0604030504040204" pitchFamily="50" charset="-128"/>
                <a:ea typeface="Meiryo UI" panose="020B0604030504040204" pitchFamily="50" charset="-128"/>
              </a:rPr>
              <a:t>又は</a:t>
            </a:r>
            <a:r>
              <a:rPr kumimoji="0" lang="zh-TW" altLang="en-US" sz="1400" b="1" dirty="0">
                <a:solidFill>
                  <a:prstClr val="black"/>
                </a:solidFill>
                <a:latin typeface="Meiryo UI" panose="020B0604030504040204" pitchFamily="50" charset="-128"/>
                <a:ea typeface="Meiryo UI" panose="020B0604030504040204" pitchFamily="50" charset="-128"/>
              </a:rPr>
              <a:t>③要件該当者</a:t>
            </a:r>
            <a:r>
              <a:rPr kumimoji="0" lang="ja-JP" altLang="en-US" sz="1400" b="1" dirty="0">
                <a:solidFill>
                  <a:prstClr val="black"/>
                </a:solidFill>
                <a:latin typeface="Meiryo UI" panose="020B0604030504040204" pitchFamily="50" charset="-128"/>
                <a:ea typeface="Meiryo UI" panose="020B0604030504040204" pitchFamily="50" charset="-128"/>
              </a:rPr>
              <a:t>）</a:t>
            </a:r>
            <a:endParaRPr kumimoji="0" lang="en-US" altLang="ja-JP" sz="1400" b="1" dirty="0">
              <a:solidFill>
                <a:prstClr val="black"/>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923BCECD-0DAF-4093-B5D9-13436A71B895}"/>
              </a:ext>
            </a:extLst>
          </p:cNvPr>
          <p:cNvSpPr>
            <a:spLocks noChangeAspect="1"/>
          </p:cNvSpPr>
          <p:nvPr/>
        </p:nvSpPr>
        <p:spPr>
          <a:xfrm>
            <a:off x="9004853" y="1566862"/>
            <a:ext cx="1984280" cy="713150"/>
          </a:xfrm>
          <a:prstGeom prst="rect">
            <a:avLst/>
          </a:prstGeom>
          <a:solidFill>
            <a:srgbClr val="FFFFD5"/>
          </a:solidFill>
          <a:ln w="34925" cmpd="dbl">
            <a:solidFill>
              <a:schemeClr val="tx1"/>
            </a:solidFill>
            <a:prstDash val="solid"/>
          </a:ln>
        </p:spPr>
        <p:txBody>
          <a:bodyPr wrap="square" lIns="108000" tIns="72000" rIns="108000" bIns="36000" anchor="ctr" anchorCtr="1">
            <a:noAutofit/>
          </a:bodyPr>
          <a:lstStyle/>
          <a:p>
            <a:pPr defTabSz="457200"/>
            <a:r>
              <a:rPr kumimoji="0" lang="ja-JP" altLang="en-US" dirty="0">
                <a:solidFill>
                  <a:prstClr val="black"/>
                </a:solidFill>
                <a:latin typeface="Meiryo UI" panose="020B0604030504040204" pitchFamily="50" charset="-128"/>
                <a:ea typeface="Meiryo UI" panose="020B0604030504040204" pitchFamily="50" charset="-128"/>
              </a:rPr>
              <a:t>業務改善助成金が活用できる</a:t>
            </a:r>
          </a:p>
        </p:txBody>
      </p:sp>
      <p:sp>
        <p:nvSpPr>
          <p:cNvPr id="20" name="テキスト ボックス 19">
            <a:extLst>
              <a:ext uri="{FF2B5EF4-FFF2-40B4-BE49-F238E27FC236}">
                <a16:creationId xmlns:a16="http://schemas.microsoft.com/office/drawing/2014/main" id="{4ECC43A2-D728-4B9A-9DF2-861A42442857}"/>
              </a:ext>
            </a:extLst>
          </p:cNvPr>
          <p:cNvSpPr txBox="1">
            <a:spLocks noChangeAspect="1"/>
          </p:cNvSpPr>
          <p:nvPr/>
        </p:nvSpPr>
        <p:spPr>
          <a:xfrm>
            <a:off x="5821960" y="4386473"/>
            <a:ext cx="742870" cy="830997"/>
          </a:xfrm>
          <a:prstGeom prst="rect">
            <a:avLst/>
          </a:prstGeom>
          <a:noFill/>
        </p:spPr>
        <p:txBody>
          <a:bodyPr wrap="square" lIns="0" tIns="0" rIns="0" bIns="0" rtlCol="0" anchor="ctr" anchorCtr="1">
            <a:spAutoFit/>
          </a:bodyPr>
          <a:lstStyle/>
          <a:p>
            <a:pPr algn="ctr" defTabSz="457200"/>
            <a:r>
              <a:rPr lang="ja-JP" altLang="en-US" sz="5400" b="1" dirty="0">
                <a:solidFill>
                  <a:prstClr val="black"/>
                </a:solidFill>
                <a:latin typeface="メイリオ" panose="020B0604030504040204" pitchFamily="50" charset="-128"/>
                <a:ea typeface="メイリオ" panose="020B0604030504040204" pitchFamily="50" charset="-128"/>
              </a:rPr>
              <a:t>＋</a:t>
            </a:r>
          </a:p>
        </p:txBody>
      </p:sp>
      <p:sp>
        <p:nvSpPr>
          <p:cNvPr id="6" name="テキスト ボックス 5">
            <a:extLst>
              <a:ext uri="{FF2B5EF4-FFF2-40B4-BE49-F238E27FC236}">
                <a16:creationId xmlns:a16="http://schemas.microsoft.com/office/drawing/2014/main" id="{DAE45C86-0BCE-4177-8836-C0DE885057D4}"/>
              </a:ext>
            </a:extLst>
          </p:cNvPr>
          <p:cNvSpPr txBox="1">
            <a:spLocks noChangeAspect="1"/>
          </p:cNvSpPr>
          <p:nvPr/>
        </p:nvSpPr>
        <p:spPr>
          <a:xfrm>
            <a:off x="5820624" y="1584265"/>
            <a:ext cx="742870" cy="830997"/>
          </a:xfrm>
          <a:prstGeom prst="rect">
            <a:avLst/>
          </a:prstGeom>
          <a:noFill/>
        </p:spPr>
        <p:txBody>
          <a:bodyPr wrap="square" lIns="0" tIns="0" rIns="0" bIns="0" rtlCol="0" anchor="ctr" anchorCtr="1">
            <a:spAutoFit/>
          </a:bodyPr>
          <a:lstStyle/>
          <a:p>
            <a:pPr algn="ctr" defTabSz="457200"/>
            <a:r>
              <a:rPr lang="ja-JP" altLang="en-US" sz="5400" b="1" dirty="0">
                <a:solidFill>
                  <a:prstClr val="black"/>
                </a:solidFill>
                <a:latin typeface="メイリオ" panose="020B0604030504040204" pitchFamily="50" charset="-128"/>
                <a:ea typeface="メイリオ" panose="020B0604030504040204" pitchFamily="50" charset="-128"/>
              </a:rPr>
              <a:t>＋</a:t>
            </a:r>
          </a:p>
        </p:txBody>
      </p:sp>
      <p:sp>
        <p:nvSpPr>
          <p:cNvPr id="21" name="二等辺三角形 20">
            <a:extLst>
              <a:ext uri="{FF2B5EF4-FFF2-40B4-BE49-F238E27FC236}">
                <a16:creationId xmlns:a16="http://schemas.microsoft.com/office/drawing/2014/main" id="{BB6FA71B-6680-4ABF-B045-484C68DCE368}"/>
              </a:ext>
            </a:extLst>
          </p:cNvPr>
          <p:cNvSpPr>
            <a:spLocks noChangeAspect="1"/>
          </p:cNvSpPr>
          <p:nvPr/>
        </p:nvSpPr>
        <p:spPr>
          <a:xfrm rot="10800000">
            <a:off x="3079784" y="2738723"/>
            <a:ext cx="1445823" cy="375575"/>
          </a:xfrm>
          <a:prstGeom prst="triangle">
            <a:avLst/>
          </a:prstGeom>
          <a:solidFill>
            <a:srgbClr val="A8224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black"/>
              </a:solidFill>
              <a:latin typeface="Calibri"/>
              <a:ea typeface="ＭＳ Ｐゴシック" panose="020B0600070205080204" pitchFamily="50" charset="-128"/>
            </a:endParaRPr>
          </a:p>
        </p:txBody>
      </p:sp>
      <p:sp>
        <p:nvSpPr>
          <p:cNvPr id="22" name="角丸四角形 38">
            <a:extLst>
              <a:ext uri="{FF2B5EF4-FFF2-40B4-BE49-F238E27FC236}">
                <a16:creationId xmlns:a16="http://schemas.microsoft.com/office/drawing/2014/main" id="{5E5FCB00-CAC4-49CA-BB9D-FCD68A72B46D}"/>
              </a:ext>
            </a:extLst>
          </p:cNvPr>
          <p:cNvSpPr/>
          <p:nvPr/>
        </p:nvSpPr>
        <p:spPr>
          <a:xfrm>
            <a:off x="1347152" y="514431"/>
            <a:ext cx="2946553" cy="411947"/>
          </a:xfrm>
          <a:prstGeom prst="roundRect">
            <a:avLst/>
          </a:prstGeom>
          <a:solidFill>
            <a:srgbClr val="4BACC6"/>
          </a:solidFill>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defTabSz="457200"/>
            <a:r>
              <a:rPr kumimoji="0" lang="ja-JP" altLang="en-US" sz="2000" dirty="0">
                <a:solidFill>
                  <a:prstClr val="black"/>
                </a:solidFill>
                <a:latin typeface="メイリオ" panose="020B0604030504040204" pitchFamily="50" charset="-128"/>
                <a:ea typeface="メイリオ" panose="020B0604030504040204" pitchFamily="50" charset="-128"/>
              </a:rPr>
              <a:t>　助成金の対象事業者</a:t>
            </a:r>
          </a:p>
        </p:txBody>
      </p:sp>
      <p:sp>
        <p:nvSpPr>
          <p:cNvPr id="25" name="正方形/長方形 24">
            <a:extLst>
              <a:ext uri="{FF2B5EF4-FFF2-40B4-BE49-F238E27FC236}">
                <a16:creationId xmlns:a16="http://schemas.microsoft.com/office/drawing/2014/main" id="{9B9B9553-012B-4D01-BAE2-AAC38754B401}"/>
              </a:ext>
            </a:extLst>
          </p:cNvPr>
          <p:cNvSpPr/>
          <p:nvPr/>
        </p:nvSpPr>
        <p:spPr>
          <a:xfrm>
            <a:off x="6495265" y="1323195"/>
            <a:ext cx="2031799" cy="4518597"/>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a:ea typeface="ＭＳ Ｐゴシック" panose="020B0600070205080204" pitchFamily="50" charset="-128"/>
            </a:endParaRPr>
          </a:p>
        </p:txBody>
      </p:sp>
      <p:sp>
        <p:nvSpPr>
          <p:cNvPr id="26" name="二等辺三角形 25">
            <a:extLst>
              <a:ext uri="{FF2B5EF4-FFF2-40B4-BE49-F238E27FC236}">
                <a16:creationId xmlns:a16="http://schemas.microsoft.com/office/drawing/2014/main" id="{374D2858-5F00-4702-ADC6-7555B8586D6D}"/>
              </a:ext>
            </a:extLst>
          </p:cNvPr>
          <p:cNvSpPr>
            <a:spLocks noChangeAspect="1"/>
          </p:cNvSpPr>
          <p:nvPr/>
        </p:nvSpPr>
        <p:spPr>
          <a:xfrm rot="10800000">
            <a:off x="9357516" y="2402425"/>
            <a:ext cx="1278953" cy="596296"/>
          </a:xfrm>
          <a:prstGeom prst="triangle">
            <a:avLst/>
          </a:prstGeom>
          <a:solidFill>
            <a:srgbClr val="A82248"/>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black"/>
              </a:solidFill>
              <a:latin typeface="Calibri"/>
              <a:ea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1F9CBA70-8685-1F1F-E74F-FF4F991447DB}"/>
              </a:ext>
            </a:extLst>
          </p:cNvPr>
          <p:cNvSpPr>
            <a:spLocks noGrp="1"/>
          </p:cNvSpPr>
          <p:nvPr>
            <p:ph type="sldNum" sz="quarter" idx="12"/>
          </p:nvPr>
        </p:nvSpPr>
        <p:spPr/>
        <p:txBody>
          <a:bodyPr/>
          <a:lstStyle/>
          <a:p>
            <a:fld id="{9E2A29CB-BA86-48A6-80E1-CB8750A963B5}" type="slidenum">
              <a:rPr kumimoji="1" lang="ja-JP" altLang="en-US" smtClean="0"/>
              <a:t>15</a:t>
            </a:fld>
            <a:endParaRPr kumimoji="1" lang="ja-JP" altLang="en-US"/>
          </a:p>
        </p:txBody>
      </p:sp>
    </p:spTree>
    <p:extLst>
      <p:ext uri="{BB962C8B-B14F-4D97-AF65-F5344CB8AC3E}">
        <p14:creationId xmlns:p14="http://schemas.microsoft.com/office/powerpoint/2010/main" val="930550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290398" y="1658923"/>
            <a:ext cx="1681286" cy="1104455"/>
          </a:xfrm>
          <a:prstGeom prst="roundRect">
            <a:avLst>
              <a:gd name="adj" fmla="val 14846"/>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28885" tIns="36684" rIns="28885" bIns="36684" rtlCol="0" anchor="ctr"/>
          <a:lstStyle/>
          <a:p>
            <a:pPr algn="ctr" defTabSz="423025">
              <a:lnSpc>
                <a:spcPct val="120000"/>
              </a:lnSpc>
              <a:defRPr/>
            </a:pPr>
            <a:r>
              <a:rPr kumimoji="0" lang="ja-JP" altLang="en-US" sz="1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一般事業者が利用できる</a:t>
            </a:r>
          </a:p>
          <a:p>
            <a:pPr algn="ctr" defTabSz="423025">
              <a:lnSpc>
                <a:spcPct val="120000"/>
              </a:lnSpc>
              <a:defRPr/>
            </a:pPr>
            <a:r>
              <a:rPr kumimoji="0" lang="ja-JP" altLang="en-US" sz="1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助成対象経費</a:t>
            </a:r>
          </a:p>
        </p:txBody>
      </p:sp>
      <p:sp>
        <p:nvSpPr>
          <p:cNvPr id="10" name="角丸四角形 9"/>
          <p:cNvSpPr/>
          <p:nvPr/>
        </p:nvSpPr>
        <p:spPr>
          <a:xfrm>
            <a:off x="1272616" y="3727691"/>
            <a:ext cx="1681286" cy="1948646"/>
          </a:xfrm>
          <a:prstGeom prst="roundRect">
            <a:avLst>
              <a:gd name="adj" fmla="val 1484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8885" tIns="36684" rIns="28885" bIns="36684" rtlCol="0" anchor="ctr"/>
          <a:lstStyle/>
          <a:p>
            <a:pPr algn="ctr" defTabSz="423025">
              <a:lnSpc>
                <a:spcPct val="120000"/>
              </a:lnSpc>
              <a:defRPr/>
            </a:pPr>
            <a:r>
              <a:rPr kumimoji="0" lang="zh-TW" altLang="en-US" sz="19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特例事業者</a:t>
            </a:r>
            <a:r>
              <a:rPr kumimoji="0" lang="zh-TW" altLang="en-US" sz="19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（②③要件該当者）</a:t>
            </a:r>
            <a:r>
              <a:rPr kumimoji="0" lang="ja-JP" altLang="en-US" sz="19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が</a:t>
            </a:r>
          </a:p>
          <a:p>
            <a:pPr algn="ctr" defTabSz="423025">
              <a:lnSpc>
                <a:spcPct val="120000"/>
              </a:lnSpc>
              <a:defRPr/>
            </a:pPr>
            <a:r>
              <a:rPr kumimoji="0" lang="ja-JP" altLang="en-US" sz="19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利用できる</a:t>
            </a:r>
          </a:p>
          <a:p>
            <a:pPr algn="ctr" defTabSz="423025">
              <a:lnSpc>
                <a:spcPct val="120000"/>
              </a:lnSpc>
              <a:defRPr/>
            </a:pPr>
            <a:r>
              <a:rPr kumimoji="0" lang="ja-JP" altLang="en-US" sz="19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助成対象経費</a:t>
            </a:r>
          </a:p>
        </p:txBody>
      </p:sp>
      <p:sp>
        <p:nvSpPr>
          <p:cNvPr id="16" name="テキスト ボックス 15">
            <a:extLst>
              <a:ext uri="{FF2B5EF4-FFF2-40B4-BE49-F238E27FC236}">
                <a16:creationId xmlns:a16="http://schemas.microsoft.com/office/drawing/2014/main" id="{5660A377-05F5-41B5-8139-987341613DC5}"/>
              </a:ext>
            </a:extLst>
          </p:cNvPr>
          <p:cNvSpPr txBox="1"/>
          <p:nvPr/>
        </p:nvSpPr>
        <p:spPr>
          <a:xfrm>
            <a:off x="3084244" y="3549941"/>
            <a:ext cx="8450618" cy="3183270"/>
          </a:xfrm>
          <a:prstGeom prst="roundRect">
            <a:avLst>
              <a:gd name="adj" fmla="val 6474"/>
            </a:avLst>
          </a:prstGeom>
          <a:solidFill>
            <a:srgbClr val="E2F1F6"/>
          </a:solidFill>
          <a:ln w="12700">
            <a:solidFill>
              <a:schemeClr val="tx1"/>
            </a:solidFill>
          </a:ln>
        </p:spPr>
        <p:txBody>
          <a:bodyPr wrap="square" lIns="30400" tIns="30400" rIns="30400" bIns="30400" rtlCol="0">
            <a:noAutofit/>
          </a:bodyPr>
          <a:lstStyle/>
          <a:p>
            <a:pPr algn="ctr" defTabSz="423025">
              <a:defRPr/>
            </a:pPr>
            <a:endParaRPr kumimoji="0" lang="en-US" altLang="ja-JP" sz="1018"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lgn="ctr" defTabSz="423025">
              <a:defRPr/>
            </a:pPr>
            <a:endParaRPr kumimoji="0" lang="en-US" altLang="ja-JP" sz="1018"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lgn="ctr" defTabSz="423025">
              <a:defRPr/>
            </a:pPr>
            <a:endParaRPr kumimoji="0" lang="en-US" altLang="ja-JP" sz="1018"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lgn="ctr" defTabSz="423025">
              <a:defRPr/>
            </a:pPr>
            <a:endParaRPr kumimoji="0" lang="en-US" altLang="ja-JP" sz="1018"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lgn="ctr" defTabSz="423025">
              <a:defRPr/>
            </a:pPr>
            <a:endParaRPr kumimoji="0" lang="en-US" altLang="ja-JP" sz="1018"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lgn="ctr" defTabSz="423025">
              <a:defRPr/>
            </a:pPr>
            <a:endParaRPr kumimoji="0" lang="en-US" altLang="ja-JP" sz="1018"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lgn="ctr" defTabSz="423025">
              <a:defRPr/>
            </a:pPr>
            <a:endParaRPr kumimoji="0" lang="en-US" altLang="ja-JP" sz="1018"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lgn="ctr" defTabSz="423025">
              <a:defRPr/>
            </a:pPr>
            <a:endParaRPr kumimoji="0" lang="en-US" altLang="ja-JP" sz="1018"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lgn="ctr" defTabSz="423025">
              <a:defRPr/>
            </a:pPr>
            <a:endParaRPr kumimoji="0" lang="ja-JP" altLang="en-US" sz="1018"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7" name="角丸四角形 16"/>
          <p:cNvSpPr/>
          <p:nvPr/>
        </p:nvSpPr>
        <p:spPr>
          <a:xfrm>
            <a:off x="3219247" y="4512170"/>
            <a:ext cx="1996265" cy="809388"/>
          </a:xfrm>
          <a:prstGeom prst="roundRect">
            <a:avLst>
              <a:gd name="adj" fmla="val 36521"/>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0400" tIns="0" rIns="30400" bIns="0" rtlCol="0" anchor="ctr"/>
          <a:lstStyle/>
          <a:p>
            <a:pPr algn="ctr" defTabSz="423025">
              <a:defRPr/>
            </a:pPr>
            <a:r>
              <a:rPr kumimoji="0" lang="ja-JP" altLang="en-US" b="1"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特例対象となる</a:t>
            </a:r>
          </a:p>
          <a:p>
            <a:pPr algn="ctr" defTabSz="423025">
              <a:defRPr/>
            </a:pPr>
            <a:r>
              <a:rPr kumimoji="0" lang="ja-JP" altLang="en-US" sz="1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生産性向上等に</a:t>
            </a:r>
          </a:p>
          <a:p>
            <a:pPr algn="ctr" defTabSz="423025">
              <a:defRPr/>
            </a:pPr>
            <a:r>
              <a:rPr kumimoji="0" lang="ja-JP" altLang="en-US" sz="1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資する設備投資</a:t>
            </a:r>
            <a:endParaRPr kumimoji="0" lang="ja-JP" altLang="en-US" sz="1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3219247" y="5664924"/>
            <a:ext cx="1996265" cy="978974"/>
          </a:xfrm>
          <a:prstGeom prst="roundRect">
            <a:avLst>
              <a:gd name="adj" fmla="val 36521"/>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0400" tIns="0" rIns="30400" bIns="0" rtlCol="0" anchor="ctr"/>
          <a:lstStyle/>
          <a:p>
            <a:pPr algn="ctr" defTabSz="423025">
              <a:defRPr/>
            </a:pPr>
            <a:r>
              <a:rPr kumimoji="0" lang="ja-JP" altLang="en-US" sz="1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生産性向上等に資する設備投資</a:t>
            </a:r>
            <a:r>
              <a:rPr kumimoji="0"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kumimoji="0"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関連する経費</a:t>
            </a:r>
            <a:r>
              <a:rPr kumimoji="0"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9" name="正方形/長方形 18">
            <a:extLst>
              <a:ext uri="{FF2B5EF4-FFF2-40B4-BE49-F238E27FC236}">
                <a16:creationId xmlns:a16="http://schemas.microsoft.com/office/drawing/2014/main" id="{53381AB6-550D-4BDA-B7D7-CF6ABED7E9E4}"/>
              </a:ext>
            </a:extLst>
          </p:cNvPr>
          <p:cNvSpPr/>
          <p:nvPr/>
        </p:nvSpPr>
        <p:spPr>
          <a:xfrm>
            <a:off x="5340497" y="5835590"/>
            <a:ext cx="4857076" cy="628082"/>
          </a:xfrm>
          <a:prstGeom prst="rect">
            <a:avLst/>
          </a:prstGeom>
          <a:solidFill>
            <a:schemeClr val="bg1"/>
          </a:solidFill>
          <a:ln>
            <a:solidFill>
              <a:schemeClr val="tx1"/>
            </a:solidFill>
            <a:prstDash val="dash"/>
          </a:ln>
        </p:spPr>
        <p:txBody>
          <a:bodyPr wrap="square" lIns="73369" tIns="36684" rIns="73369" bIns="36684" anchor="ctr">
            <a:spAutoFit/>
          </a:bodyPr>
          <a:lstStyle/>
          <a:p>
            <a:pPr marL="180975" indent="-180975" defTabSz="423025">
              <a:defRPr/>
            </a:pPr>
            <a:r>
              <a:rPr kumimoji="0" lang="ja-JP" altLang="en-US"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広告宣伝費、汎用事務機器、事務室の拡大、机・椅子の増設など</a:t>
            </a:r>
            <a:endParaRPr kumimoji="0"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 19"/>
          <p:cNvSpPr/>
          <p:nvPr/>
        </p:nvSpPr>
        <p:spPr>
          <a:xfrm>
            <a:off x="3153096" y="3667352"/>
            <a:ext cx="7555321" cy="555267"/>
          </a:xfrm>
          <a:prstGeom prst="roundRect">
            <a:avLst>
              <a:gd name="adj" fmla="val 14846"/>
            </a:avLst>
          </a:prstGeom>
          <a:solidFill>
            <a:srgbClr val="E2F1F6"/>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lIns="28885" tIns="36684" rIns="28885" bIns="36684" rtlCol="0" anchor="ctr"/>
          <a:lstStyle/>
          <a:p>
            <a:pPr marL="180975" indent="-180975" defTabSz="423025">
              <a:lnSpc>
                <a:spcPct val="120000"/>
              </a:lnSpc>
              <a:defRPr/>
            </a:pPr>
            <a:r>
              <a:rPr kumimoji="0" lang="ja-JP" altLang="en-US" b="1" dirty="0">
                <a:solidFill>
                  <a:sysClr val="windowText" lastClr="000000"/>
                </a:solidFill>
                <a:latin typeface="Meiryo UI" panose="020B0604030504040204" pitchFamily="50" charset="-128"/>
                <a:ea typeface="Meiryo UI" panose="020B0604030504040204" pitchFamily="50" charset="-128"/>
                <a:cs typeface="メイリオ" panose="020B0604030504040204" pitchFamily="50" charset="-128"/>
              </a:rPr>
              <a:t>○ 上記の「</a:t>
            </a:r>
            <a:r>
              <a:rPr kumimoji="0" lang="ja-JP" altLang="en-US" b="1" u="sng" dirty="0">
                <a:solidFill>
                  <a:sysClr val="windowText" lastClr="000000"/>
                </a:solidFill>
                <a:latin typeface="Meiryo UI" panose="020B0604030504040204" pitchFamily="50" charset="-128"/>
                <a:ea typeface="Meiryo UI" panose="020B0604030504040204" pitchFamily="50" charset="-128"/>
                <a:cs typeface="メイリオ" panose="020B0604030504040204" pitchFamily="50" charset="-128"/>
              </a:rPr>
              <a:t>一般事業者に適用される</a:t>
            </a:r>
            <a:r>
              <a:rPr kumimoji="0" lang="ja-JP" altLang="en-US" b="1" dirty="0">
                <a:solidFill>
                  <a:sysClr val="windowText" lastClr="000000"/>
                </a:solidFill>
                <a:latin typeface="Meiryo UI" panose="020B0604030504040204" pitchFamily="50" charset="-128"/>
                <a:ea typeface="Meiryo UI" panose="020B0604030504040204" pitchFamily="50" charset="-128"/>
                <a:cs typeface="メイリオ" panose="020B0604030504040204" pitchFamily="50" charset="-128"/>
              </a:rPr>
              <a:t>生産性向上等に資する設備投資等」に係る経費のほか、次の経費</a:t>
            </a:r>
          </a:p>
        </p:txBody>
      </p:sp>
      <p:cxnSp>
        <p:nvCxnSpPr>
          <p:cNvPr id="21" name="直線コネクタ 20"/>
          <p:cNvCxnSpPr>
            <a:cxnSpLocks/>
          </p:cNvCxnSpPr>
          <p:nvPr/>
        </p:nvCxnSpPr>
        <p:spPr>
          <a:xfrm>
            <a:off x="3095234" y="5562647"/>
            <a:ext cx="7858397" cy="0"/>
          </a:xfrm>
          <a:prstGeom prst="line">
            <a:avLst/>
          </a:prstGeom>
          <a:solidFill>
            <a:schemeClr val="bg1"/>
          </a:solidFill>
          <a:ln w="6350" cap="flat" cmpd="sng" algn="ctr">
            <a:solidFill>
              <a:schemeClr val="accent5">
                <a:lumMod val="50000"/>
              </a:schemeClr>
            </a:solidFill>
            <a:prstDash val="dash"/>
            <a:miter lim="800000"/>
          </a:ln>
          <a:effectLst/>
        </p:spPr>
      </p:cxnSp>
      <p:sp>
        <p:nvSpPr>
          <p:cNvPr id="22" name="正方形/長方形 21">
            <a:extLst>
              <a:ext uri="{FF2B5EF4-FFF2-40B4-BE49-F238E27FC236}">
                <a16:creationId xmlns:a16="http://schemas.microsoft.com/office/drawing/2014/main" id="{53381AB6-550D-4BDA-B7D7-CF6ABED7E9E4}"/>
              </a:ext>
            </a:extLst>
          </p:cNvPr>
          <p:cNvSpPr/>
          <p:nvPr/>
        </p:nvSpPr>
        <p:spPr>
          <a:xfrm>
            <a:off x="5340497" y="4371981"/>
            <a:ext cx="4775052" cy="1135914"/>
          </a:xfrm>
          <a:prstGeom prst="rect">
            <a:avLst/>
          </a:prstGeom>
          <a:solidFill>
            <a:schemeClr val="bg1"/>
          </a:solidFill>
          <a:ln>
            <a:solidFill>
              <a:schemeClr val="tx1"/>
            </a:solidFill>
            <a:prstDash val="dash"/>
          </a:ln>
        </p:spPr>
        <p:txBody>
          <a:bodyPr wrap="square" lIns="73369" tIns="36684" rIns="73369" bIns="36684" anchor="ctr">
            <a:spAutoFit/>
          </a:bodyPr>
          <a:lstStyle/>
          <a:p>
            <a:pPr marL="180975" indent="-180975" defTabSz="423025">
              <a:spcBef>
                <a:spcPts val="600"/>
              </a:spcBef>
              <a:defRPr/>
            </a:pPr>
            <a:r>
              <a:rPr kumimoji="0" lang="ja-JP" altLang="en-US" sz="16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 </a:t>
            </a:r>
            <a:r>
              <a:rPr kumimoji="0" lang="ja-JP" altLang="en-US" sz="1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定員７人以上又は車両本体価格</a:t>
            </a:r>
            <a:r>
              <a:rPr kumimoji="0" lang="en-US" altLang="ja-JP" sz="1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200</a:t>
            </a:r>
            <a:r>
              <a:rPr kumimoji="0" lang="ja-JP" altLang="en-US" sz="1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万円以下の乗用自動車及び貨物自動車等</a:t>
            </a:r>
            <a:endParaRPr kumimoji="0" lang="en-US" altLang="ja-JP" sz="1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defTabSz="423025">
              <a:spcBef>
                <a:spcPts val="600"/>
              </a:spcBef>
              <a:defRPr/>
            </a:pPr>
            <a:r>
              <a:rPr kumimoji="0" lang="ja-JP" altLang="en-US" sz="16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 </a:t>
            </a:r>
            <a:r>
              <a:rPr kumimoji="0" lang="ja-JP" altLang="en-US" sz="1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パソコン、スマホ、タブレット等の端末及び周辺機器の新規導入</a:t>
            </a:r>
            <a:endParaRPr kumimoji="0" lang="en-US" altLang="ja-JP" sz="1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4" name="直線コネクタ 43"/>
          <p:cNvCxnSpPr>
            <a:cxnSpLocks/>
          </p:cNvCxnSpPr>
          <p:nvPr/>
        </p:nvCxnSpPr>
        <p:spPr>
          <a:xfrm>
            <a:off x="3095233" y="4320906"/>
            <a:ext cx="7847666" cy="0"/>
          </a:xfrm>
          <a:prstGeom prst="line">
            <a:avLst/>
          </a:prstGeom>
          <a:solidFill>
            <a:schemeClr val="bg1"/>
          </a:solidFill>
          <a:ln w="6350" cap="flat" cmpd="sng" algn="ctr">
            <a:solidFill>
              <a:schemeClr val="accent5">
                <a:lumMod val="50000"/>
              </a:schemeClr>
            </a:solidFill>
            <a:prstDash val="solid"/>
            <a:miter lim="800000"/>
          </a:ln>
          <a:effectLst/>
        </p:spPr>
      </p:cxnSp>
      <p:sp>
        <p:nvSpPr>
          <p:cNvPr id="39" name="角丸四角形 38"/>
          <p:cNvSpPr/>
          <p:nvPr/>
        </p:nvSpPr>
        <p:spPr>
          <a:xfrm>
            <a:off x="1355615" y="273619"/>
            <a:ext cx="5141304" cy="432837"/>
          </a:xfrm>
          <a:prstGeom prst="roundRect">
            <a:avLst/>
          </a:prstGeom>
          <a:solidFill>
            <a:srgbClr val="4BACC6"/>
          </a:solidFill>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defTabSz="457200"/>
            <a:r>
              <a:rPr kumimoji="0" lang="ja-JP" altLang="en-US" sz="2000" b="1" dirty="0">
                <a:solidFill>
                  <a:srgbClr val="FF0000"/>
                </a:solidFill>
                <a:latin typeface="メイリオ" panose="020B0604030504040204" pitchFamily="50" charset="-128"/>
                <a:ea typeface="メイリオ" panose="020B0604030504040204" pitchFamily="50" charset="-128"/>
              </a:rPr>
              <a:t> </a:t>
            </a:r>
            <a:r>
              <a:rPr kumimoji="0" lang="ja-JP" altLang="en-US" sz="2000" b="1" dirty="0">
                <a:solidFill>
                  <a:schemeClr val="tx1"/>
                </a:solidFill>
                <a:latin typeface="メイリオ" panose="020B0604030504040204" pitchFamily="50" charset="-128"/>
                <a:ea typeface="メイリオ" panose="020B0604030504040204" pitchFamily="50" charset="-128"/>
              </a:rPr>
              <a:t>特例事業者に対する</a:t>
            </a:r>
            <a:r>
              <a:rPr kumimoji="0" lang="ja-JP" altLang="en-US" sz="2100" b="1" dirty="0">
                <a:solidFill>
                  <a:prstClr val="black"/>
                </a:solidFill>
                <a:latin typeface="メイリオ" panose="020B0604030504040204" pitchFamily="50" charset="-128"/>
                <a:ea typeface="メイリオ" panose="020B0604030504040204" pitchFamily="50" charset="-128"/>
              </a:rPr>
              <a:t>助成対象経費の拡充 </a:t>
            </a:r>
          </a:p>
        </p:txBody>
      </p:sp>
      <p:sp>
        <p:nvSpPr>
          <p:cNvPr id="5" name="横巻き 4"/>
          <p:cNvSpPr/>
          <p:nvPr/>
        </p:nvSpPr>
        <p:spPr>
          <a:xfrm>
            <a:off x="1471156" y="787638"/>
            <a:ext cx="1418490" cy="727233"/>
          </a:xfrm>
          <a:prstGeom prst="horizontalScroll">
            <a:avLst>
              <a:gd name="adj" fmla="val 1899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1600" dirty="0">
                <a:solidFill>
                  <a:prstClr val="black"/>
                </a:solidFill>
                <a:latin typeface="HGP創英角ﾎﾟｯﾌﾟ体" panose="040B0A00000000000000" pitchFamily="50" charset="-128"/>
                <a:ea typeface="HGP創英角ﾎﾟｯﾌﾟ体" panose="040B0A00000000000000" pitchFamily="50" charset="-128"/>
              </a:rPr>
              <a:t>対象事業者</a:t>
            </a:r>
          </a:p>
        </p:txBody>
      </p:sp>
      <p:sp>
        <p:nvSpPr>
          <p:cNvPr id="85" name="横巻き 84"/>
          <p:cNvSpPr/>
          <p:nvPr/>
        </p:nvSpPr>
        <p:spPr>
          <a:xfrm>
            <a:off x="4175834" y="753261"/>
            <a:ext cx="5676035" cy="634822"/>
          </a:xfrm>
          <a:prstGeom prst="horizontalScroll">
            <a:avLst>
              <a:gd name="adj" fmla="val 1899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dirty="0">
                <a:solidFill>
                  <a:prstClr val="black"/>
                </a:solidFill>
                <a:latin typeface="HGP創英角ﾎﾟｯﾌﾟ体" panose="040B0A00000000000000" pitchFamily="50" charset="-128"/>
                <a:ea typeface="HGP創英角ﾎﾟｯﾌﾟ体" panose="040B0A00000000000000" pitchFamily="50" charset="-128"/>
              </a:rPr>
              <a:t>利用可能な助成対象経費</a:t>
            </a:r>
          </a:p>
        </p:txBody>
      </p:sp>
      <p:cxnSp>
        <p:nvCxnSpPr>
          <p:cNvPr id="43" name="直線コネクタ 42"/>
          <p:cNvCxnSpPr>
            <a:cxnSpLocks/>
          </p:cNvCxnSpPr>
          <p:nvPr/>
        </p:nvCxnSpPr>
        <p:spPr>
          <a:xfrm flipH="1">
            <a:off x="3012152" y="3405128"/>
            <a:ext cx="8003400" cy="0"/>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grpSp>
        <p:nvGrpSpPr>
          <p:cNvPr id="31" name="グループ化 30">
            <a:extLst>
              <a:ext uri="{FF2B5EF4-FFF2-40B4-BE49-F238E27FC236}">
                <a16:creationId xmlns:a16="http://schemas.microsoft.com/office/drawing/2014/main" id="{40BDBA29-BB36-4603-8F37-B058959BC7A2}"/>
              </a:ext>
            </a:extLst>
          </p:cNvPr>
          <p:cNvGrpSpPr/>
          <p:nvPr/>
        </p:nvGrpSpPr>
        <p:grpSpPr>
          <a:xfrm>
            <a:off x="3073512" y="1370247"/>
            <a:ext cx="7869387" cy="1727511"/>
            <a:chOff x="1908313" y="1948017"/>
            <a:chExt cx="7869387" cy="1727511"/>
          </a:xfrm>
        </p:grpSpPr>
        <p:sp>
          <p:nvSpPr>
            <p:cNvPr id="11" name="角丸四角形 10"/>
            <p:cNvSpPr/>
            <p:nvPr/>
          </p:nvSpPr>
          <p:spPr>
            <a:xfrm>
              <a:off x="1908313" y="1948017"/>
              <a:ext cx="7869387" cy="1727511"/>
            </a:xfrm>
            <a:prstGeom prst="roundRect">
              <a:avLst>
                <a:gd name="adj" fmla="val 14846"/>
              </a:avLst>
            </a:prstGeom>
            <a:solidFill>
              <a:srgbClr val="FFFFD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0" rIns="28885" bIns="0" rtlCol="0" anchor="t" anchorCtr="0"/>
            <a:lstStyle/>
            <a:p>
              <a:pPr defTabSz="423025">
                <a:lnSpc>
                  <a:spcPct val="120000"/>
                </a:lnSpc>
                <a:defRPr/>
              </a:pPr>
              <a:endParaRPr kumimoji="0" lang="ja-JP" altLang="en-US" sz="1400" dirty="0">
                <a:solidFill>
                  <a:sysClr val="windowText" lastClr="00000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7" name="角丸四角形 26"/>
            <p:cNvSpPr/>
            <p:nvPr/>
          </p:nvSpPr>
          <p:spPr>
            <a:xfrm>
              <a:off x="2125354" y="2394435"/>
              <a:ext cx="1436219" cy="1027256"/>
            </a:xfrm>
            <a:prstGeom prst="roundRect">
              <a:avLst>
                <a:gd name="adj" fmla="val 36521"/>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0400" tIns="0" rIns="30400" bIns="0" rtlCol="0" anchor="ctr"/>
            <a:lstStyle/>
            <a:p>
              <a:pPr algn="ctr" defTabSz="423025">
                <a:defRPr/>
              </a:pPr>
              <a:r>
                <a:rPr kumimoji="0"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生産性向上</a:t>
              </a:r>
            </a:p>
            <a:p>
              <a:pPr algn="ctr" defTabSz="423025">
                <a:defRPr/>
              </a:pPr>
              <a:r>
                <a:rPr kumimoji="0"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等に資する</a:t>
              </a:r>
            </a:p>
            <a:p>
              <a:pPr algn="ctr" defTabSz="423025">
                <a:defRPr/>
              </a:pPr>
              <a:r>
                <a:rPr kumimoji="0"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設備投資等</a:t>
              </a:r>
            </a:p>
          </p:txBody>
        </p:sp>
        <p:grpSp>
          <p:nvGrpSpPr>
            <p:cNvPr id="30" name="グループ化 29">
              <a:extLst>
                <a:ext uri="{FF2B5EF4-FFF2-40B4-BE49-F238E27FC236}">
                  <a16:creationId xmlns:a16="http://schemas.microsoft.com/office/drawing/2014/main" id="{E2DFE106-A413-4FEE-BEE7-38BE125010F6}"/>
                </a:ext>
              </a:extLst>
            </p:cNvPr>
            <p:cNvGrpSpPr/>
            <p:nvPr/>
          </p:nvGrpSpPr>
          <p:grpSpPr>
            <a:xfrm>
              <a:off x="3674133" y="2254884"/>
              <a:ext cx="6092836" cy="1320178"/>
              <a:chOff x="3718518" y="2232843"/>
              <a:chExt cx="6092836" cy="1320178"/>
            </a:xfrm>
          </p:grpSpPr>
          <p:sp>
            <p:nvSpPr>
              <p:cNvPr id="75" name="テキスト ボックス 74">
                <a:extLst>
                  <a:ext uri="{FF2B5EF4-FFF2-40B4-BE49-F238E27FC236}">
                    <a16:creationId xmlns:a16="http://schemas.microsoft.com/office/drawing/2014/main" id="{5660A377-05F5-41B5-8139-987341613DC5}"/>
                  </a:ext>
                </a:extLst>
              </p:cNvPr>
              <p:cNvSpPr txBox="1"/>
              <p:nvPr/>
            </p:nvSpPr>
            <p:spPr>
              <a:xfrm>
                <a:off x="3718518" y="2232843"/>
                <a:ext cx="5991874" cy="1320178"/>
              </a:xfrm>
              <a:prstGeom prst="roundRect">
                <a:avLst>
                  <a:gd name="adj" fmla="val 6474"/>
                </a:avLst>
              </a:prstGeom>
              <a:solidFill>
                <a:schemeClr val="bg1"/>
              </a:solidFill>
              <a:ln>
                <a:solidFill>
                  <a:srgbClr val="005CAF"/>
                </a:solidFill>
              </a:ln>
            </p:spPr>
            <p:txBody>
              <a:bodyPr wrap="square" lIns="30400" tIns="30400" rIns="30400" bIns="30400" rtlCol="0">
                <a:noAutofit/>
              </a:bodyPr>
              <a:lstStyle/>
              <a:p>
                <a:pPr algn="ctr" defTabSz="423025">
                  <a:defRPr/>
                </a:pPr>
                <a:endParaRPr kumimoji="0" lang="en-US" altLang="ja-JP" sz="1018" b="1"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lgn="ctr" defTabSz="423025">
                  <a:defRPr/>
                </a:pPr>
                <a:endParaRPr kumimoji="0" lang="en-US" altLang="ja-JP" sz="1018" b="1"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lgn="ctr" defTabSz="423025">
                  <a:defRPr/>
                </a:pPr>
                <a:endParaRPr kumimoji="0" lang="en-US" altLang="ja-JP" sz="1018" b="1"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lgn="ctr" defTabSz="423025">
                  <a:defRPr/>
                </a:pPr>
                <a:endParaRPr kumimoji="0" lang="en-US" altLang="ja-JP" sz="1018" b="1"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lgn="ctr" defTabSz="423025">
                  <a:defRPr/>
                </a:pPr>
                <a:endParaRPr kumimoji="0" lang="en-US" altLang="ja-JP" sz="1018" b="1"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lgn="ctr" defTabSz="423025">
                  <a:defRPr/>
                </a:pPr>
                <a:endParaRPr kumimoji="0" lang="en-US" altLang="ja-JP" sz="1018" b="1"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lgn="ctr" defTabSz="423025">
                  <a:defRPr/>
                </a:pPr>
                <a:endParaRPr kumimoji="0" lang="en-US" altLang="ja-JP" sz="1018" b="1"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lgn="ctr" defTabSz="423025">
                  <a:defRPr/>
                </a:pPr>
                <a:endParaRPr kumimoji="0" lang="en-US" altLang="ja-JP" sz="1018" b="1"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lgn="ctr" defTabSz="423025">
                  <a:defRPr/>
                </a:pPr>
                <a:endParaRPr kumimoji="0" lang="ja-JP" altLang="en-US" sz="1018" b="1"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76" name="正方形/長方形 75">
                <a:extLst>
                  <a:ext uri="{FF2B5EF4-FFF2-40B4-BE49-F238E27FC236}">
                    <a16:creationId xmlns:a16="http://schemas.microsoft.com/office/drawing/2014/main" id="{53381AB6-550D-4BDA-B7D7-CF6ABED7E9E4}"/>
                  </a:ext>
                </a:extLst>
              </p:cNvPr>
              <p:cNvSpPr/>
              <p:nvPr/>
            </p:nvSpPr>
            <p:spPr>
              <a:xfrm>
                <a:off x="5385883" y="2279767"/>
                <a:ext cx="4001791" cy="543444"/>
              </a:xfrm>
              <a:prstGeom prst="rect">
                <a:avLst/>
              </a:prstGeom>
              <a:ln>
                <a:noFill/>
                <a:prstDash val="sysDot"/>
              </a:ln>
            </p:spPr>
            <p:txBody>
              <a:bodyPr wrap="square" lIns="73369" tIns="36684" rIns="73369" bIns="36684" anchor="ctr">
                <a:spAutoFit/>
              </a:bodyPr>
              <a:lstStyle/>
              <a:p>
                <a:pPr defTabSz="423025">
                  <a:spcBef>
                    <a:spcPts val="300"/>
                  </a:spcBef>
                  <a:defRPr/>
                </a:pPr>
                <a:r>
                  <a:rPr kumimoji="0" lang="ja-JP" altLang="en-US" sz="1400"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kumimoji="0" lang="en-US" altLang="ja-JP" sz="1400"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POS</a:t>
                </a:r>
                <a:r>
                  <a:rPr kumimoji="0" lang="ja-JP" altLang="en-US" sz="1400"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レジシステム導入による在庫管理の短縮</a:t>
                </a:r>
              </a:p>
              <a:p>
                <a:pPr defTabSz="423025">
                  <a:spcBef>
                    <a:spcPts val="300"/>
                  </a:spcBef>
                  <a:defRPr/>
                </a:pPr>
                <a:r>
                  <a:rPr kumimoji="0" lang="ja-JP" altLang="en-US" sz="1400"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リフト付き特殊車両の導入による送迎時間の短縮</a:t>
                </a:r>
                <a:endParaRPr kumimoji="0" lang="en-US" altLang="ja-JP" sz="1400"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77" name="角丸四角形 76"/>
              <p:cNvSpPr/>
              <p:nvPr/>
            </p:nvSpPr>
            <p:spPr>
              <a:xfrm>
                <a:off x="4328288" y="2372394"/>
                <a:ext cx="1083623" cy="372568"/>
              </a:xfrm>
              <a:prstGeom prst="roundRect">
                <a:avLst>
                  <a:gd name="adj" fmla="val 36521"/>
                </a:avLst>
              </a:prstGeom>
              <a:solidFill>
                <a:srgbClr val="FFFFFF"/>
              </a:solidFill>
              <a:ln w="15875" cap="flat" cmpd="sng" algn="ctr">
                <a:solidFill>
                  <a:srgbClr val="005CAF"/>
                </a:solidFill>
                <a:prstDash val="solid"/>
                <a:miter lim="800000"/>
              </a:ln>
              <a:effectLst/>
            </p:spPr>
            <p:txBody>
              <a:bodyPr lIns="30400" tIns="0" rIns="30400" bIns="0" rtlCol="0" anchor="ctr"/>
              <a:lstStyle/>
              <a:p>
                <a:pPr algn="ctr" defTabSz="423025">
                  <a:defRPr/>
                </a:pPr>
                <a:r>
                  <a:rPr kumimoji="0" lang="ja-JP" altLang="en-US" sz="1600" b="1" kern="0" dirty="0">
                    <a:solidFill>
                      <a:srgbClr val="4BACC6">
                        <a:lumMod val="50000"/>
                      </a:srgbClr>
                    </a:solidFill>
                    <a:latin typeface="Meiryo UI" panose="020B0604030504040204" pitchFamily="50" charset="-128"/>
                    <a:ea typeface="Meiryo UI" panose="020B0604030504040204" pitchFamily="50" charset="-128"/>
                    <a:cs typeface="Meiryo UI" panose="020B0604030504040204" pitchFamily="50" charset="-128"/>
                  </a:rPr>
                  <a:t>設備投資</a:t>
                </a:r>
                <a:endParaRPr kumimoji="0" lang="ja-JP" altLang="en-US" sz="1600" kern="0" dirty="0">
                  <a:solidFill>
                    <a:srgbClr val="4BACC6">
                      <a:lumMod val="50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77"/>
              <p:cNvSpPr/>
              <p:nvPr/>
            </p:nvSpPr>
            <p:spPr>
              <a:xfrm>
                <a:off x="4325757" y="2870047"/>
                <a:ext cx="1062298" cy="277845"/>
              </a:xfrm>
              <a:prstGeom prst="roundRect">
                <a:avLst>
                  <a:gd name="adj" fmla="val 34758"/>
                </a:avLst>
              </a:prstGeom>
              <a:solidFill>
                <a:srgbClr val="FFFFFF"/>
              </a:solidFill>
              <a:ln w="15875" cap="flat" cmpd="sng" algn="ctr">
                <a:solidFill>
                  <a:srgbClr val="005CAF"/>
                </a:solidFill>
                <a:prstDash val="solid"/>
                <a:miter lim="800000"/>
              </a:ln>
              <a:effectLst/>
            </p:spPr>
            <p:txBody>
              <a:bodyPr lIns="30400" tIns="0" rIns="30400" bIns="0" rtlCol="0" anchor="ctr"/>
              <a:lstStyle/>
              <a:p>
                <a:pPr algn="ctr" defTabSz="423025">
                  <a:defRPr/>
                </a:pPr>
                <a:r>
                  <a:rPr kumimoji="0" lang="ja-JP" altLang="en-US" sz="1600" b="1" kern="0" dirty="0">
                    <a:solidFill>
                      <a:srgbClr val="4BACC6">
                        <a:lumMod val="50000"/>
                      </a:srgbClr>
                    </a:solidFill>
                    <a:latin typeface="Meiryo UI" panose="020B0604030504040204" pitchFamily="50" charset="-128"/>
                    <a:ea typeface="Meiryo UI" panose="020B0604030504040204" pitchFamily="50" charset="-128"/>
                    <a:cs typeface="Meiryo UI" panose="020B0604030504040204" pitchFamily="50" charset="-128"/>
                  </a:rPr>
                  <a:t>ｺﾝｻﾙﾃｨﾝｸﾞ</a:t>
                </a:r>
                <a:endParaRPr kumimoji="0" lang="ja-JP" altLang="en-US" sz="1600" kern="0" dirty="0">
                  <a:solidFill>
                    <a:srgbClr val="4BACC6">
                      <a:lumMod val="50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78"/>
              <p:cNvSpPr/>
              <p:nvPr/>
            </p:nvSpPr>
            <p:spPr>
              <a:xfrm>
                <a:off x="4317566" y="3225056"/>
                <a:ext cx="1047807" cy="289527"/>
              </a:xfrm>
              <a:prstGeom prst="roundRect">
                <a:avLst>
                  <a:gd name="adj" fmla="val 29739"/>
                </a:avLst>
              </a:prstGeom>
              <a:solidFill>
                <a:srgbClr val="FFFFFF"/>
              </a:solidFill>
              <a:ln w="15875" cap="flat" cmpd="sng" algn="ctr">
                <a:solidFill>
                  <a:srgbClr val="005CAF"/>
                </a:solidFill>
                <a:prstDash val="solid"/>
                <a:miter lim="800000"/>
              </a:ln>
              <a:effectLst/>
            </p:spPr>
            <p:txBody>
              <a:bodyPr lIns="30400" tIns="0" rIns="30400" bIns="0" rtlCol="0" anchor="ctr"/>
              <a:lstStyle/>
              <a:p>
                <a:pPr algn="ctr" defTabSz="423025">
                  <a:defRPr/>
                </a:pPr>
                <a:r>
                  <a:rPr kumimoji="0" lang="ja-JP" altLang="en-US" sz="1600" b="1" kern="0" dirty="0">
                    <a:solidFill>
                      <a:srgbClr val="4BACC6">
                        <a:lumMod val="50000"/>
                      </a:srgbClr>
                    </a:solidFill>
                    <a:latin typeface="Meiryo UI" panose="020B0604030504040204" pitchFamily="50" charset="-128"/>
                    <a:ea typeface="Meiryo UI" panose="020B0604030504040204" pitchFamily="50" charset="-128"/>
                    <a:cs typeface="Meiryo UI" panose="020B0604030504040204" pitchFamily="50" charset="-128"/>
                  </a:rPr>
                  <a:t>その他</a:t>
                </a:r>
                <a:endParaRPr kumimoji="0" lang="ja-JP" altLang="en-US" sz="1600" kern="0" dirty="0">
                  <a:solidFill>
                    <a:srgbClr val="4BACC6">
                      <a:lumMod val="50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a:extLst>
                  <a:ext uri="{FF2B5EF4-FFF2-40B4-BE49-F238E27FC236}">
                    <a16:creationId xmlns:a16="http://schemas.microsoft.com/office/drawing/2014/main" id="{53381AB6-550D-4BDA-B7D7-CF6ABED7E9E4}"/>
                  </a:ext>
                </a:extLst>
              </p:cNvPr>
              <p:cNvSpPr/>
              <p:nvPr/>
            </p:nvSpPr>
            <p:spPr>
              <a:xfrm>
                <a:off x="5385883" y="3216746"/>
                <a:ext cx="2875796" cy="289528"/>
              </a:xfrm>
              <a:prstGeom prst="rect">
                <a:avLst/>
              </a:prstGeom>
              <a:ln>
                <a:noFill/>
                <a:prstDash val="sysDot"/>
              </a:ln>
            </p:spPr>
            <p:txBody>
              <a:bodyPr wrap="square" lIns="73369" tIns="36684" rIns="73369" bIns="36684">
                <a:spAutoFit/>
              </a:bodyPr>
              <a:lstStyle/>
              <a:p>
                <a:pPr defTabSz="423025">
                  <a:defRPr/>
                </a:pPr>
                <a:r>
                  <a:rPr kumimoji="0" lang="ja-JP" altLang="en-US" sz="1400"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店舗改装による配膳時間の短縮</a:t>
                </a:r>
                <a:endParaRPr kumimoji="0" lang="en-US" altLang="ja-JP" sz="1400"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81" name="正方形/長方形 80">
                <a:extLst>
                  <a:ext uri="{FF2B5EF4-FFF2-40B4-BE49-F238E27FC236}">
                    <a16:creationId xmlns:a16="http://schemas.microsoft.com/office/drawing/2014/main" id="{53381AB6-550D-4BDA-B7D7-CF6ABED7E9E4}"/>
                  </a:ext>
                </a:extLst>
              </p:cNvPr>
              <p:cNvSpPr/>
              <p:nvPr/>
            </p:nvSpPr>
            <p:spPr>
              <a:xfrm>
                <a:off x="5385883" y="2854518"/>
                <a:ext cx="4425471" cy="289528"/>
              </a:xfrm>
              <a:prstGeom prst="rect">
                <a:avLst/>
              </a:prstGeom>
              <a:ln>
                <a:noFill/>
                <a:prstDash val="sysDot"/>
              </a:ln>
            </p:spPr>
            <p:txBody>
              <a:bodyPr wrap="square" lIns="73369" tIns="36684" rIns="73369" bIns="36684">
                <a:spAutoFit/>
              </a:bodyPr>
              <a:lstStyle/>
              <a:p>
                <a:pPr defTabSz="423025">
                  <a:defRPr/>
                </a:pPr>
                <a:r>
                  <a:rPr kumimoji="0" lang="ja-JP" altLang="en-US" sz="1400"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専門家による業務フロー見直しによる顧客回転率の向上</a:t>
                </a:r>
                <a:endParaRPr kumimoji="0" lang="en-US" altLang="ja-JP" sz="1400"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82" name="直線コネクタ 81"/>
              <p:cNvCxnSpPr>
                <a:cxnSpLocks/>
              </p:cNvCxnSpPr>
              <p:nvPr/>
            </p:nvCxnSpPr>
            <p:spPr>
              <a:xfrm>
                <a:off x="3926849" y="2817662"/>
                <a:ext cx="5764895" cy="9204"/>
              </a:xfrm>
              <a:prstGeom prst="line">
                <a:avLst/>
              </a:prstGeom>
              <a:noFill/>
              <a:ln w="6350" cap="flat" cmpd="sng" algn="ctr">
                <a:solidFill>
                  <a:srgbClr val="005CAF"/>
                </a:solidFill>
                <a:prstDash val="dash"/>
                <a:miter lim="800000"/>
              </a:ln>
              <a:effectLst/>
            </p:spPr>
          </p:cxnSp>
          <p:cxnSp>
            <p:nvCxnSpPr>
              <p:cNvPr id="83" name="直線コネクタ 82"/>
              <p:cNvCxnSpPr>
                <a:cxnSpLocks/>
              </p:cNvCxnSpPr>
              <p:nvPr/>
            </p:nvCxnSpPr>
            <p:spPr>
              <a:xfrm flipV="1">
                <a:off x="3908197" y="3175591"/>
                <a:ext cx="5798548" cy="15260"/>
              </a:xfrm>
              <a:prstGeom prst="line">
                <a:avLst/>
              </a:prstGeom>
              <a:noFill/>
              <a:ln w="6350" cap="flat" cmpd="sng" algn="ctr">
                <a:solidFill>
                  <a:srgbClr val="005CAF"/>
                </a:solidFill>
                <a:prstDash val="dash"/>
                <a:miter lim="800000"/>
              </a:ln>
              <a:effectLst/>
            </p:spPr>
          </p:cxnSp>
          <p:sp>
            <p:nvSpPr>
              <p:cNvPr id="84" name="角丸四角形 83"/>
              <p:cNvSpPr/>
              <p:nvPr/>
            </p:nvSpPr>
            <p:spPr>
              <a:xfrm>
                <a:off x="3820653" y="2331434"/>
                <a:ext cx="402068" cy="1148698"/>
              </a:xfrm>
              <a:prstGeom prst="roundRect">
                <a:avLst>
                  <a:gd name="adj" fmla="val 14846"/>
                </a:avLst>
              </a:prstGeom>
              <a:solidFill>
                <a:srgbClr val="005CAF"/>
              </a:solidFill>
              <a:ln w="12700" cap="flat" cmpd="sng" algn="ctr">
                <a:solidFill>
                  <a:srgbClr val="005CAF"/>
                </a:solidFill>
                <a:prstDash val="solid"/>
                <a:miter lim="800000"/>
              </a:ln>
              <a:effectLst/>
            </p:spPr>
            <p:txBody>
              <a:bodyPr vert="eaVert" lIns="36000" tIns="36684" rIns="0" bIns="36684" rtlCol="0" anchor="ctr"/>
              <a:lstStyle/>
              <a:p>
                <a:pPr algn="ctr" defTabSz="423025">
                  <a:lnSpc>
                    <a:spcPct val="120000"/>
                  </a:lnSpc>
                  <a:defRPr/>
                </a:pPr>
                <a:r>
                  <a:rPr kumimoji="0" lang="ja-JP" altLang="en-US" sz="1600" b="1" kern="0" dirty="0">
                    <a:solidFill>
                      <a:prstClr val="white"/>
                    </a:solidFill>
                    <a:latin typeface="Meiryo UI" panose="020B0604030504040204" pitchFamily="50" charset="-128"/>
                    <a:ea typeface="Meiryo UI" panose="020B0604030504040204" pitchFamily="50" charset="-128"/>
                    <a:cs typeface="メイリオ" panose="020B0604030504040204" pitchFamily="50" charset="-128"/>
                  </a:rPr>
                  <a:t>助成対象例</a:t>
                </a:r>
              </a:p>
            </p:txBody>
          </p:sp>
        </p:grpSp>
        <p:sp>
          <p:nvSpPr>
            <p:cNvPr id="45" name="角丸四角形 19">
              <a:extLst>
                <a:ext uri="{FF2B5EF4-FFF2-40B4-BE49-F238E27FC236}">
                  <a16:creationId xmlns:a16="http://schemas.microsoft.com/office/drawing/2014/main" id="{9A55D87F-C52F-4E13-84F3-0F3AE365BDE6}"/>
                </a:ext>
              </a:extLst>
            </p:cNvPr>
            <p:cNvSpPr/>
            <p:nvPr/>
          </p:nvSpPr>
          <p:spPr>
            <a:xfrm>
              <a:off x="2043316" y="1990284"/>
              <a:ext cx="1436219" cy="322246"/>
            </a:xfrm>
            <a:prstGeom prst="roundRect">
              <a:avLst>
                <a:gd name="adj" fmla="val 14846"/>
              </a:avLst>
            </a:prstGeom>
            <a:solidFill>
              <a:srgbClr val="FFFFD5"/>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lIns="28885" tIns="36684" rIns="28885" bIns="36684" rtlCol="0" anchor="ctr"/>
            <a:lstStyle/>
            <a:p>
              <a:pPr marL="180975" indent="-180975" defTabSz="423025">
                <a:lnSpc>
                  <a:spcPct val="120000"/>
                </a:lnSpc>
                <a:defRPr/>
              </a:pPr>
              <a:r>
                <a:rPr kumimoji="0" lang="ja-JP" altLang="en-US" b="1" dirty="0">
                  <a:solidFill>
                    <a:sysClr val="windowText" lastClr="000000"/>
                  </a:solidFill>
                  <a:latin typeface="Meiryo UI" panose="020B0604030504040204" pitchFamily="50" charset="-128"/>
                  <a:ea typeface="Meiryo UI" panose="020B0604030504040204" pitchFamily="50" charset="-128"/>
                  <a:cs typeface="メイリオ" panose="020B0604030504040204" pitchFamily="50" charset="-128"/>
                </a:rPr>
                <a:t>○ 次の経費</a:t>
              </a:r>
            </a:p>
          </p:txBody>
        </p:sp>
      </p:grpSp>
      <p:sp>
        <p:nvSpPr>
          <p:cNvPr id="66" name="二等辺三角形 65">
            <a:extLst>
              <a:ext uri="{FF2B5EF4-FFF2-40B4-BE49-F238E27FC236}">
                <a16:creationId xmlns:a16="http://schemas.microsoft.com/office/drawing/2014/main" id="{5FB08B35-1BA1-4571-9E6C-AF15F5F82656}"/>
              </a:ext>
            </a:extLst>
          </p:cNvPr>
          <p:cNvSpPr>
            <a:spLocks noChangeAspect="1"/>
          </p:cNvSpPr>
          <p:nvPr/>
        </p:nvSpPr>
        <p:spPr>
          <a:xfrm rot="10800000">
            <a:off x="1577182" y="3097758"/>
            <a:ext cx="996854" cy="518768"/>
          </a:xfrm>
          <a:prstGeom prst="triangle">
            <a:avLst/>
          </a:prstGeom>
          <a:solidFill>
            <a:srgbClr val="A8224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black"/>
              </a:solidFill>
              <a:latin typeface="Calibri"/>
              <a:ea typeface="ＭＳ Ｐゴシック" panose="020B0600070205080204" pitchFamily="50" charset="-128"/>
            </a:endParaRPr>
          </a:p>
        </p:txBody>
      </p:sp>
      <p:sp>
        <p:nvSpPr>
          <p:cNvPr id="67" name="二等辺三角形 66">
            <a:extLst>
              <a:ext uri="{FF2B5EF4-FFF2-40B4-BE49-F238E27FC236}">
                <a16:creationId xmlns:a16="http://schemas.microsoft.com/office/drawing/2014/main" id="{7F20DFBE-F4BF-4822-BE9A-69C47599FDD5}"/>
              </a:ext>
            </a:extLst>
          </p:cNvPr>
          <p:cNvSpPr>
            <a:spLocks noChangeAspect="1"/>
          </p:cNvSpPr>
          <p:nvPr/>
        </p:nvSpPr>
        <p:spPr>
          <a:xfrm rot="10800000">
            <a:off x="5029422" y="3139523"/>
            <a:ext cx="3406341" cy="329598"/>
          </a:xfrm>
          <a:prstGeom prst="triangle">
            <a:avLst/>
          </a:prstGeom>
          <a:solidFill>
            <a:srgbClr val="A82248"/>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black"/>
              </a:solidFill>
              <a:latin typeface="Calibri"/>
              <a:ea typeface="ＭＳ Ｐゴシック" panose="020B0600070205080204" pitchFamily="50" charset="-128"/>
            </a:endParaRPr>
          </a:p>
        </p:txBody>
      </p:sp>
      <p:pic>
        <p:nvPicPr>
          <p:cNvPr id="2" name="図 1">
            <a:extLst>
              <a:ext uri="{FF2B5EF4-FFF2-40B4-BE49-F238E27FC236}">
                <a16:creationId xmlns:a16="http://schemas.microsoft.com/office/drawing/2014/main" id="{47BE95A6-A602-234E-9808-4B5C2845F698}"/>
              </a:ext>
            </a:extLst>
          </p:cNvPr>
          <p:cNvPicPr>
            <a:picLocks noChangeAspect="1"/>
          </p:cNvPicPr>
          <p:nvPr/>
        </p:nvPicPr>
        <p:blipFill>
          <a:blip r:embed="rId2"/>
          <a:stretch>
            <a:fillRect/>
          </a:stretch>
        </p:blipFill>
        <p:spPr>
          <a:xfrm>
            <a:off x="10435904" y="5707460"/>
            <a:ext cx="939567" cy="827563"/>
          </a:xfrm>
          <a:prstGeom prst="rect">
            <a:avLst/>
          </a:prstGeom>
        </p:spPr>
      </p:pic>
      <p:pic>
        <p:nvPicPr>
          <p:cNvPr id="3" name="図 2">
            <a:extLst>
              <a:ext uri="{FF2B5EF4-FFF2-40B4-BE49-F238E27FC236}">
                <a16:creationId xmlns:a16="http://schemas.microsoft.com/office/drawing/2014/main" id="{5A254FDD-C05D-374A-B1BA-1E289F676A70}"/>
              </a:ext>
            </a:extLst>
          </p:cNvPr>
          <p:cNvPicPr>
            <a:picLocks noChangeAspect="1"/>
          </p:cNvPicPr>
          <p:nvPr/>
        </p:nvPicPr>
        <p:blipFill>
          <a:blip r:embed="rId3"/>
          <a:stretch>
            <a:fillRect/>
          </a:stretch>
        </p:blipFill>
        <p:spPr>
          <a:xfrm>
            <a:off x="10352015" y="4561997"/>
            <a:ext cx="939567" cy="855838"/>
          </a:xfrm>
          <a:prstGeom prst="rect">
            <a:avLst/>
          </a:prstGeom>
        </p:spPr>
      </p:pic>
      <p:sp>
        <p:nvSpPr>
          <p:cNvPr id="4" name="スライド番号プレースホルダー 3">
            <a:extLst>
              <a:ext uri="{FF2B5EF4-FFF2-40B4-BE49-F238E27FC236}">
                <a16:creationId xmlns:a16="http://schemas.microsoft.com/office/drawing/2014/main" id="{15D3F2B5-B0F7-9083-3730-349A773E343A}"/>
              </a:ext>
            </a:extLst>
          </p:cNvPr>
          <p:cNvSpPr>
            <a:spLocks noGrp="1"/>
          </p:cNvSpPr>
          <p:nvPr>
            <p:ph type="sldNum" sz="quarter" idx="12"/>
          </p:nvPr>
        </p:nvSpPr>
        <p:spPr/>
        <p:txBody>
          <a:bodyPr/>
          <a:lstStyle/>
          <a:p>
            <a:fld id="{9E2A29CB-BA86-48A6-80E1-CB8750A963B5}" type="slidenum">
              <a:rPr kumimoji="1" lang="ja-JP" altLang="en-US" smtClean="0"/>
              <a:t>16</a:t>
            </a:fld>
            <a:endParaRPr kumimoji="1" lang="ja-JP" altLang="en-US"/>
          </a:p>
        </p:txBody>
      </p:sp>
    </p:spTree>
    <p:extLst>
      <p:ext uri="{BB962C8B-B14F-4D97-AF65-F5344CB8AC3E}">
        <p14:creationId xmlns:p14="http://schemas.microsoft.com/office/powerpoint/2010/main" val="900522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C6EA4F-3212-B2CA-ED24-619B2126E87F}"/>
              </a:ext>
            </a:extLst>
          </p:cNvPr>
          <p:cNvSpPr>
            <a:spLocks noGrp="1"/>
          </p:cNvSpPr>
          <p:nvPr>
            <p:ph type="title"/>
          </p:nvPr>
        </p:nvSpPr>
        <p:spPr/>
        <p:txBody>
          <a:bodyPr/>
          <a:lstStyle/>
          <a:p>
            <a:pPr algn="l"/>
            <a:r>
              <a:rPr kumimoji="1" lang="ja-JP" altLang="en-US" b="1" dirty="0">
                <a:latin typeface="メイリオ" panose="020B0604030504040204" pitchFamily="50" charset="-128"/>
                <a:ea typeface="メイリオ" panose="020B0604030504040204" pitchFamily="50" charset="-128"/>
              </a:rPr>
              <a:t>申請書類等</a:t>
            </a:r>
          </a:p>
        </p:txBody>
      </p:sp>
      <p:sp>
        <p:nvSpPr>
          <p:cNvPr id="3" name="コンテンツ プレースホルダー 2">
            <a:extLst>
              <a:ext uri="{FF2B5EF4-FFF2-40B4-BE49-F238E27FC236}">
                <a16:creationId xmlns:a16="http://schemas.microsoft.com/office/drawing/2014/main" id="{CDE37952-3AF3-D0C5-572B-909FFA0B0D7C}"/>
              </a:ext>
            </a:extLst>
          </p:cNvPr>
          <p:cNvSpPr>
            <a:spLocks noGrp="1"/>
          </p:cNvSpPr>
          <p:nvPr>
            <p:ph idx="1"/>
          </p:nvPr>
        </p:nvSpPr>
        <p:spPr>
          <a:xfrm>
            <a:off x="609600" y="1345678"/>
            <a:ext cx="10972800" cy="5237684"/>
          </a:xfrm>
        </p:spPr>
        <p:txBody>
          <a:bodyPr>
            <a:noAutofit/>
          </a:bodyPr>
          <a:lstStyle/>
          <a:p>
            <a:pPr marL="0" indent="0">
              <a:buNone/>
            </a:pPr>
            <a:r>
              <a:rPr kumimoji="1" lang="ja-JP" altLang="en-US" sz="3600" dirty="0">
                <a:latin typeface="メイリオ" panose="020B0604030504040204" pitchFamily="50" charset="-128"/>
                <a:ea typeface="メイリオ" panose="020B0604030504040204" pitchFamily="50" charset="-128"/>
              </a:rPr>
              <a:t>　下記書類を厚生労働省ホームページに掲載しています。</a:t>
            </a:r>
            <a:endParaRPr kumimoji="1" lang="en-US" altLang="ja-JP" sz="3600" dirty="0">
              <a:latin typeface="メイリオ" panose="020B0604030504040204" pitchFamily="50" charset="-128"/>
              <a:ea typeface="メイリオ" panose="020B0604030504040204" pitchFamily="50" charset="-128"/>
            </a:endParaRPr>
          </a:p>
          <a:p>
            <a:pPr marL="0" indent="0">
              <a:buNone/>
            </a:pPr>
            <a:r>
              <a:rPr lang="ja-JP" altLang="en-US" sz="3600" dirty="0">
                <a:latin typeface="メイリオ" panose="020B0604030504040204" pitchFamily="50" charset="-128"/>
                <a:ea typeface="メイリオ" panose="020B0604030504040204" pitchFamily="50" charset="-128"/>
              </a:rPr>
              <a:t>　　・申請書様式　　　・生産性向上のヒント集</a:t>
            </a:r>
            <a:endParaRPr lang="en-US" altLang="ja-JP" sz="3600" dirty="0">
              <a:latin typeface="メイリオ" panose="020B0604030504040204" pitchFamily="50" charset="-128"/>
              <a:ea typeface="メイリオ" panose="020B0604030504040204" pitchFamily="50" charset="-128"/>
            </a:endParaRPr>
          </a:p>
          <a:p>
            <a:pPr marL="0" indent="0">
              <a:buNone/>
            </a:pPr>
            <a:r>
              <a:rPr lang="ja-JP" altLang="en-US" sz="3600" dirty="0">
                <a:latin typeface="メイリオ" panose="020B0604030504040204" pitchFamily="50" charset="-128"/>
                <a:ea typeface="メイリオ" panose="020B0604030504040204" pitchFamily="50" charset="-128"/>
              </a:rPr>
              <a:t>　　・申請マニュアル　・記入例</a:t>
            </a:r>
            <a:endParaRPr lang="en-US" altLang="ja-JP" sz="3600" dirty="0">
              <a:latin typeface="メイリオ" panose="020B0604030504040204" pitchFamily="50" charset="-128"/>
              <a:ea typeface="メイリオ" panose="020B0604030504040204" pitchFamily="50" charset="-128"/>
            </a:endParaRPr>
          </a:p>
          <a:p>
            <a:pPr marL="0" indent="0">
              <a:buNone/>
            </a:pP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Q&amp;A</a:t>
            </a:r>
          </a:p>
          <a:p>
            <a:pPr marL="0" indent="0">
              <a:buNone/>
            </a:pPr>
            <a:r>
              <a:rPr lang="ja-JP" altLang="en-US" sz="3600" dirty="0">
                <a:latin typeface="メイリオ" panose="020B0604030504040204" pitchFamily="50" charset="-128"/>
                <a:ea typeface="メイリオ" panose="020B0604030504040204" pitchFamily="50" charset="-128"/>
              </a:rPr>
              <a:t>　　・交付要綱</a:t>
            </a:r>
            <a:endParaRPr lang="en-US" altLang="ja-JP" sz="3600" dirty="0">
              <a:latin typeface="メイリオ" panose="020B0604030504040204" pitchFamily="50" charset="-128"/>
              <a:ea typeface="メイリオ" panose="020B0604030504040204" pitchFamily="50" charset="-128"/>
            </a:endParaRPr>
          </a:p>
          <a:p>
            <a:pPr marL="0" indent="0">
              <a:buNone/>
            </a:pPr>
            <a:r>
              <a:rPr lang="ja-JP" altLang="en-US" sz="3600" dirty="0">
                <a:latin typeface="メイリオ" panose="020B0604030504040204" pitchFamily="50" charset="-128"/>
                <a:ea typeface="メイリオ" panose="020B0604030504040204" pitchFamily="50" charset="-128"/>
              </a:rPr>
              <a:t>　　・交付要領</a:t>
            </a:r>
            <a:endParaRPr lang="en-US" altLang="ja-JP" sz="3600" dirty="0">
              <a:latin typeface="メイリオ" panose="020B0604030504040204" pitchFamily="50" charset="-128"/>
              <a:ea typeface="メイリオ" panose="020B0604030504040204" pitchFamily="50" charset="-128"/>
            </a:endParaRPr>
          </a:p>
          <a:p>
            <a:pPr marL="0" indent="0">
              <a:buNone/>
            </a:pPr>
            <a:r>
              <a:rPr kumimoji="1" lang="ja-JP" altLang="en-US" sz="3600" dirty="0">
                <a:latin typeface="メイリオ" panose="020B0604030504040204" pitchFamily="50" charset="-128"/>
                <a:ea typeface="メイリオ" panose="020B0604030504040204" pitchFamily="50" charset="-128"/>
              </a:rPr>
              <a:t>　　</a:t>
            </a:r>
          </a:p>
        </p:txBody>
      </p:sp>
      <p:sp>
        <p:nvSpPr>
          <p:cNvPr id="4" name="スライド番号プレースホルダー 3">
            <a:extLst>
              <a:ext uri="{FF2B5EF4-FFF2-40B4-BE49-F238E27FC236}">
                <a16:creationId xmlns:a16="http://schemas.microsoft.com/office/drawing/2014/main" id="{55483BE4-345C-7749-F495-921A8C1B110B}"/>
              </a:ext>
            </a:extLst>
          </p:cNvPr>
          <p:cNvSpPr>
            <a:spLocks noGrp="1"/>
          </p:cNvSpPr>
          <p:nvPr>
            <p:ph type="sldNum" sz="quarter" idx="12"/>
          </p:nvPr>
        </p:nvSpPr>
        <p:spPr/>
        <p:txBody>
          <a:bodyPr/>
          <a:lstStyle/>
          <a:p>
            <a:fld id="{9E2A29CB-BA86-48A6-80E1-CB8750A963B5}" type="slidenum">
              <a:rPr kumimoji="1" lang="ja-JP" altLang="en-US" smtClean="0"/>
              <a:t>17</a:t>
            </a:fld>
            <a:endParaRPr kumimoji="1" lang="ja-JP" altLang="en-US"/>
          </a:p>
        </p:txBody>
      </p:sp>
      <p:pic>
        <p:nvPicPr>
          <p:cNvPr id="5" name="図 4">
            <a:extLst>
              <a:ext uri="{FF2B5EF4-FFF2-40B4-BE49-F238E27FC236}">
                <a16:creationId xmlns:a16="http://schemas.microsoft.com/office/drawing/2014/main" id="{684A1713-15DE-DD62-1A46-DF8DC6A9CDC2}"/>
              </a:ext>
            </a:extLst>
          </p:cNvPr>
          <p:cNvPicPr>
            <a:picLocks noChangeAspect="1"/>
          </p:cNvPicPr>
          <p:nvPr/>
        </p:nvPicPr>
        <p:blipFill>
          <a:blip r:embed="rId2"/>
          <a:stretch>
            <a:fillRect/>
          </a:stretch>
        </p:blipFill>
        <p:spPr>
          <a:xfrm>
            <a:off x="7914994" y="4955854"/>
            <a:ext cx="1645211" cy="1580981"/>
          </a:xfrm>
          <a:prstGeom prst="rect">
            <a:avLst/>
          </a:prstGeom>
        </p:spPr>
      </p:pic>
      <p:pic>
        <p:nvPicPr>
          <p:cNvPr id="6" name="図 5">
            <a:extLst>
              <a:ext uri="{FF2B5EF4-FFF2-40B4-BE49-F238E27FC236}">
                <a16:creationId xmlns:a16="http://schemas.microsoft.com/office/drawing/2014/main" id="{3A60D901-B84C-0A3C-6823-6E0C453B18B9}"/>
              </a:ext>
            </a:extLst>
          </p:cNvPr>
          <p:cNvPicPr>
            <a:picLocks noChangeAspect="1"/>
          </p:cNvPicPr>
          <p:nvPr/>
        </p:nvPicPr>
        <p:blipFill>
          <a:blip r:embed="rId3"/>
          <a:stretch>
            <a:fillRect/>
          </a:stretch>
        </p:blipFill>
        <p:spPr>
          <a:xfrm>
            <a:off x="6993064" y="4237977"/>
            <a:ext cx="1744535" cy="671351"/>
          </a:xfrm>
          <a:prstGeom prst="rect">
            <a:avLst/>
          </a:prstGeom>
        </p:spPr>
      </p:pic>
      <p:pic>
        <p:nvPicPr>
          <p:cNvPr id="7" name="図 6">
            <a:extLst>
              <a:ext uri="{FF2B5EF4-FFF2-40B4-BE49-F238E27FC236}">
                <a16:creationId xmlns:a16="http://schemas.microsoft.com/office/drawing/2014/main" id="{42A873A5-D263-9493-BEA4-40D743049DB5}"/>
              </a:ext>
            </a:extLst>
          </p:cNvPr>
          <p:cNvPicPr>
            <a:picLocks noChangeAspect="1"/>
          </p:cNvPicPr>
          <p:nvPr/>
        </p:nvPicPr>
        <p:blipFill>
          <a:blip r:embed="rId4"/>
          <a:stretch>
            <a:fillRect/>
          </a:stretch>
        </p:blipFill>
        <p:spPr>
          <a:xfrm rot="10800000" flipH="1" flipV="1">
            <a:off x="8737599" y="4237977"/>
            <a:ext cx="1025804" cy="671350"/>
          </a:xfrm>
          <a:prstGeom prst="rect">
            <a:avLst/>
          </a:prstGeom>
        </p:spPr>
      </p:pic>
    </p:spTree>
    <p:extLst>
      <p:ext uri="{BB962C8B-B14F-4D97-AF65-F5344CB8AC3E}">
        <p14:creationId xmlns:p14="http://schemas.microsoft.com/office/powerpoint/2010/main" val="2433452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FBB7CC-5AE4-B00F-EB85-F4D7F64380AA}"/>
              </a:ext>
            </a:extLst>
          </p:cNvPr>
          <p:cNvSpPr>
            <a:spLocks noGrp="1"/>
          </p:cNvSpPr>
          <p:nvPr>
            <p:ph type="title"/>
          </p:nvPr>
        </p:nvSpPr>
        <p:spPr/>
        <p:txBody>
          <a:bodyPr>
            <a:normAutofit/>
          </a:bodyPr>
          <a:lstStyle/>
          <a:p>
            <a:pPr algn="l"/>
            <a:r>
              <a:rPr kumimoji="1" lang="ja-JP" altLang="en-US" b="1" dirty="0">
                <a:latin typeface="メイリオ" panose="020B0604030504040204" pitchFamily="50" charset="-128"/>
                <a:ea typeface="メイリオ" panose="020B0604030504040204" pitchFamily="50" charset="-128"/>
              </a:rPr>
              <a:t>お問い合わせ先</a:t>
            </a:r>
          </a:p>
        </p:txBody>
      </p:sp>
      <p:sp>
        <p:nvSpPr>
          <p:cNvPr id="3" name="コンテンツ プレースホルダー 2">
            <a:extLst>
              <a:ext uri="{FF2B5EF4-FFF2-40B4-BE49-F238E27FC236}">
                <a16:creationId xmlns:a16="http://schemas.microsoft.com/office/drawing/2014/main" id="{69D24A63-C7E6-88A4-50C7-3FF1ED0862B7}"/>
              </a:ext>
            </a:extLst>
          </p:cNvPr>
          <p:cNvSpPr>
            <a:spLocks noGrp="1"/>
          </p:cNvSpPr>
          <p:nvPr>
            <p:ph idx="1"/>
          </p:nvPr>
        </p:nvSpPr>
        <p:spPr>
          <a:xfrm>
            <a:off x="549563" y="1090686"/>
            <a:ext cx="10972800" cy="2001979"/>
          </a:xfrm>
        </p:spPr>
        <p:txBody>
          <a:bodyPr>
            <a:normAutofit lnSpcReduction="10000"/>
          </a:bodyPr>
          <a:lstStyle/>
          <a:p>
            <a:pPr marL="0" indent="0">
              <a:buNone/>
            </a:pPr>
            <a:r>
              <a:rPr kumimoji="1" lang="ja-JP" altLang="en-US" sz="4000" b="1" dirty="0">
                <a:latin typeface="メイリオ" panose="020B0604030504040204" pitchFamily="50" charset="-128"/>
                <a:ea typeface="メイリオ" panose="020B0604030504040204" pitchFamily="50" charset="-128"/>
              </a:rPr>
              <a:t>・業務改善助成金コールセンター</a:t>
            </a:r>
            <a:endParaRPr kumimoji="1" lang="en-US" altLang="ja-JP" sz="4000" b="1" dirty="0">
              <a:latin typeface="メイリオ" panose="020B0604030504040204" pitchFamily="50" charset="-128"/>
              <a:ea typeface="メイリオ" panose="020B0604030504040204" pitchFamily="50" charset="-128"/>
            </a:endParaRPr>
          </a:p>
          <a:p>
            <a:pPr marL="0" indent="0">
              <a:buNone/>
            </a:pPr>
            <a:r>
              <a:rPr lang="ja-JP" altLang="en-US" sz="4000" dirty="0">
                <a:latin typeface="メイリオ" panose="020B0604030504040204" pitchFamily="50" charset="-128"/>
                <a:ea typeface="メイリオ" panose="020B0604030504040204" pitchFamily="50" charset="-128"/>
              </a:rPr>
              <a:t> （平日８：３０～１７：１５）</a:t>
            </a:r>
            <a:endParaRPr lang="en-US" altLang="ja-JP" sz="4000" dirty="0">
              <a:latin typeface="メイリオ" panose="020B0604030504040204" pitchFamily="50" charset="-128"/>
              <a:ea typeface="メイリオ" panose="020B0604030504040204" pitchFamily="50" charset="-128"/>
            </a:endParaRPr>
          </a:p>
          <a:p>
            <a:pPr marL="0" indent="0">
              <a:buNone/>
            </a:pPr>
            <a:r>
              <a:rPr kumimoji="1" lang="ja-JP" altLang="en-US" sz="4000" b="1" dirty="0">
                <a:latin typeface="メイリオ" panose="020B0604030504040204" pitchFamily="50" charset="-128"/>
                <a:ea typeface="メイリオ" panose="020B0604030504040204" pitchFamily="50" charset="-128"/>
              </a:rPr>
              <a:t>　</a:t>
            </a:r>
            <a:r>
              <a:rPr kumimoji="1" lang="ja-JP" altLang="en-US" sz="4000" b="1" dirty="0">
                <a:solidFill>
                  <a:srgbClr val="0070C0"/>
                </a:solidFill>
                <a:latin typeface="メイリオ" panose="020B0604030504040204" pitchFamily="50" charset="-128"/>
                <a:ea typeface="メイリオ" panose="020B0604030504040204" pitchFamily="50" charset="-128"/>
              </a:rPr>
              <a:t>℡０１２０－３６６－４４０</a:t>
            </a:r>
            <a:endParaRPr kumimoji="1" lang="en-US" altLang="ja-JP" sz="4000" b="1" dirty="0">
              <a:solidFill>
                <a:srgbClr val="0070C0"/>
              </a:solidFill>
              <a:latin typeface="メイリオ" panose="020B0604030504040204" pitchFamily="50" charset="-128"/>
              <a:ea typeface="メイリオ" panose="020B0604030504040204" pitchFamily="50" charset="-128"/>
            </a:endParaRPr>
          </a:p>
          <a:p>
            <a:pPr marL="0" indent="0">
              <a:buNone/>
            </a:pPr>
            <a:endParaRPr kumimoji="1" lang="ja-JP" altLang="en-US" sz="4000" b="1" dirty="0"/>
          </a:p>
        </p:txBody>
      </p:sp>
      <p:sp>
        <p:nvSpPr>
          <p:cNvPr id="4" name="スライド番号プレースホルダー 3">
            <a:extLst>
              <a:ext uri="{FF2B5EF4-FFF2-40B4-BE49-F238E27FC236}">
                <a16:creationId xmlns:a16="http://schemas.microsoft.com/office/drawing/2014/main" id="{C0B7B63C-2774-38E0-C27B-E37786BBCECB}"/>
              </a:ext>
            </a:extLst>
          </p:cNvPr>
          <p:cNvSpPr>
            <a:spLocks noGrp="1"/>
          </p:cNvSpPr>
          <p:nvPr>
            <p:ph type="sldNum" sz="quarter" idx="12"/>
          </p:nvPr>
        </p:nvSpPr>
        <p:spPr/>
        <p:txBody>
          <a:bodyPr/>
          <a:lstStyle/>
          <a:p>
            <a:fld id="{9E2A29CB-BA86-48A6-80E1-CB8750A963B5}" type="slidenum">
              <a:rPr kumimoji="1" lang="ja-JP" altLang="en-US" smtClean="0"/>
              <a:t>18</a:t>
            </a:fld>
            <a:endParaRPr kumimoji="1" lang="ja-JP" altLang="en-US"/>
          </a:p>
        </p:txBody>
      </p:sp>
      <p:sp>
        <p:nvSpPr>
          <p:cNvPr id="5" name="テキスト ボックス 4">
            <a:extLst>
              <a:ext uri="{FF2B5EF4-FFF2-40B4-BE49-F238E27FC236}">
                <a16:creationId xmlns:a16="http://schemas.microsoft.com/office/drawing/2014/main" id="{B2471296-1879-BDB8-F1B5-6EA00948794D}"/>
              </a:ext>
            </a:extLst>
          </p:cNvPr>
          <p:cNvSpPr txBox="1"/>
          <p:nvPr/>
        </p:nvSpPr>
        <p:spPr>
          <a:xfrm>
            <a:off x="549563" y="3127054"/>
            <a:ext cx="10852727" cy="3108543"/>
          </a:xfrm>
          <a:prstGeom prst="rect">
            <a:avLst/>
          </a:prstGeom>
          <a:noFill/>
        </p:spPr>
        <p:txBody>
          <a:bodyPr wrap="square" rtlCol="0">
            <a:spAutoFit/>
          </a:bodyPr>
          <a:lstStyle/>
          <a:p>
            <a:r>
              <a:rPr kumimoji="1" lang="ja-JP" altLang="en-US" sz="4000" b="1" dirty="0">
                <a:latin typeface="メイリオ" panose="020B0604030504040204" pitchFamily="50" charset="-128"/>
                <a:ea typeface="メイリオ" panose="020B0604030504040204" pitchFamily="50" charset="-128"/>
              </a:rPr>
              <a:t>・新潟働き方改革推進支援センター</a:t>
            </a:r>
            <a:r>
              <a:rPr kumimoji="1" lang="ja-JP" altLang="en-US" sz="4000" dirty="0">
                <a:latin typeface="メイリオ" panose="020B0604030504040204" pitchFamily="50" charset="-128"/>
                <a:ea typeface="メイリオ" panose="020B0604030504040204" pitchFamily="50" charset="-128"/>
              </a:rPr>
              <a:t>では</a:t>
            </a:r>
            <a:endParaRPr kumimoji="1" lang="en-US" altLang="ja-JP" sz="4000" dirty="0">
              <a:latin typeface="メイリオ" panose="020B0604030504040204" pitchFamily="50" charset="-128"/>
              <a:ea typeface="メイリオ" panose="020B0604030504040204" pitchFamily="50" charset="-128"/>
            </a:endParaRPr>
          </a:p>
          <a:p>
            <a:r>
              <a:rPr lang="ja-JP" altLang="en-US" sz="4000" dirty="0">
                <a:latin typeface="メイリオ" panose="020B0604030504040204" pitchFamily="50" charset="-128"/>
                <a:ea typeface="メイリオ" panose="020B0604030504040204" pitchFamily="50" charset="-128"/>
              </a:rPr>
              <a:t>　</a:t>
            </a:r>
            <a:r>
              <a:rPr kumimoji="1" lang="ja-JP" altLang="en-US" sz="4000" dirty="0">
                <a:latin typeface="メイリオ" panose="020B0604030504040204" pitchFamily="50" charset="-128"/>
                <a:ea typeface="メイリオ" panose="020B0604030504040204" pitchFamily="50" charset="-128"/>
              </a:rPr>
              <a:t>事業場に訪問してのご相談にも応じます。</a:t>
            </a:r>
            <a:endParaRPr kumimoji="1" lang="en-US" altLang="ja-JP" sz="4000"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　</a:t>
            </a:r>
            <a:r>
              <a:rPr lang="ja-JP" altLang="en-US" sz="4000" b="1" dirty="0">
                <a:solidFill>
                  <a:srgbClr val="0070C0"/>
                </a:solidFill>
                <a:latin typeface="メイリオ" panose="020B0604030504040204" pitchFamily="50" charset="-128"/>
                <a:ea typeface="メイリオ" panose="020B0604030504040204" pitchFamily="50" charset="-128"/>
              </a:rPr>
              <a:t>℡０１２０－００９－２２９</a:t>
            </a:r>
            <a:endParaRPr kumimoji="1" lang="en-US" altLang="ja-JP" sz="4000" dirty="0">
              <a:solidFill>
                <a:srgbClr val="0070C0"/>
              </a:solidFill>
              <a:latin typeface="メイリオ" panose="020B0604030504040204" pitchFamily="50" charset="-128"/>
              <a:ea typeface="メイリオ" panose="020B0604030504040204" pitchFamily="50" charset="-128"/>
              <a:hlinkClick r:id="rId2"/>
            </a:endParaRPr>
          </a:p>
          <a:p>
            <a:r>
              <a:rPr kumimoji="1" lang="en-US" altLang="ja-JP" sz="3600" dirty="0">
                <a:latin typeface="メイリオ" panose="020B0604030504040204" pitchFamily="50" charset="-128"/>
                <a:ea typeface="メイリオ" panose="020B0604030504040204" pitchFamily="50" charset="-128"/>
                <a:hlinkClick r:id="rId2"/>
              </a:rPr>
              <a:t>niigata-hatarakikata@shakaihokenroumushi.jp</a:t>
            </a:r>
            <a:endParaRPr kumimoji="1" lang="en-US" altLang="ja-JP" sz="3600"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・新潟労働局雇用環境・均等室</a:t>
            </a:r>
            <a:endParaRPr kumimoji="1" lang="ja-JP" altLang="en-US" sz="4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06248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カレンダー が含まれている画像&#10;&#10;自動的に生成された説明">
            <a:extLst>
              <a:ext uri="{FF2B5EF4-FFF2-40B4-BE49-F238E27FC236}">
                <a16:creationId xmlns:a16="http://schemas.microsoft.com/office/drawing/2014/main" id="{8E295DF9-85B1-23AF-D147-B5B298D8E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220000">
            <a:off x="5934914" y="1419453"/>
            <a:ext cx="3249871" cy="4941360"/>
          </a:xfrm>
          <a:prstGeom prst="rect">
            <a:avLst/>
          </a:prstGeom>
        </p:spPr>
      </p:pic>
      <p:sp>
        <p:nvSpPr>
          <p:cNvPr id="2" name="タイトル 1">
            <a:extLst>
              <a:ext uri="{FF2B5EF4-FFF2-40B4-BE49-F238E27FC236}">
                <a16:creationId xmlns:a16="http://schemas.microsoft.com/office/drawing/2014/main" id="{8F634FE0-8543-3C64-F23D-47FA53CE7769}"/>
              </a:ext>
            </a:extLst>
          </p:cNvPr>
          <p:cNvSpPr>
            <a:spLocks noGrp="1"/>
          </p:cNvSpPr>
          <p:nvPr>
            <p:ph type="title"/>
          </p:nvPr>
        </p:nvSpPr>
        <p:spPr/>
        <p:txBody>
          <a:bodyPr/>
          <a:lstStyle/>
          <a:p>
            <a:r>
              <a:rPr lang="ja-JP" altLang="en-US" sz="2000" dirty="0"/>
              <a:t>新潟働き方改革推進支援センターのご案内（委託先：全国社会保険労務士会連合会）</a:t>
            </a:r>
          </a:p>
        </p:txBody>
      </p:sp>
      <p:pic>
        <p:nvPicPr>
          <p:cNvPr id="6" name="図 5" descr="カレンダー&#10;&#10;自動的に生成された説明">
            <a:extLst>
              <a:ext uri="{FF2B5EF4-FFF2-40B4-BE49-F238E27FC236}">
                <a16:creationId xmlns:a16="http://schemas.microsoft.com/office/drawing/2014/main" id="{6C384631-671C-E8AD-06A9-AA250B7F84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528" y="939049"/>
            <a:ext cx="3695384" cy="4784659"/>
          </a:xfrm>
          <a:prstGeom prst="rect">
            <a:avLst/>
          </a:prstGeom>
        </p:spPr>
      </p:pic>
      <p:sp>
        <p:nvSpPr>
          <p:cNvPr id="10" name="テキスト ボックス 9">
            <a:extLst>
              <a:ext uri="{FF2B5EF4-FFF2-40B4-BE49-F238E27FC236}">
                <a16:creationId xmlns:a16="http://schemas.microsoft.com/office/drawing/2014/main" id="{B70E5F74-88E4-730F-E311-B5A1B8FAD595}"/>
              </a:ext>
            </a:extLst>
          </p:cNvPr>
          <p:cNvSpPr txBox="1"/>
          <p:nvPr/>
        </p:nvSpPr>
        <p:spPr>
          <a:xfrm>
            <a:off x="1404007" y="5834760"/>
            <a:ext cx="9176761" cy="884858"/>
          </a:xfrm>
          <a:prstGeom prst="rect">
            <a:avLst/>
          </a:prstGeom>
          <a:solidFill>
            <a:schemeClr val="bg1"/>
          </a:solidFill>
          <a:ln w="6350">
            <a:solidFill>
              <a:schemeClr val="tx1"/>
            </a:solidFill>
            <a:prstDash val="sysDot"/>
          </a:ln>
        </p:spPr>
        <p:txBody>
          <a:bodyPr wrap="square">
            <a:spAutoFit/>
          </a:bodyPr>
          <a:lstStyle/>
          <a:p>
            <a:pPr defTabSz="457200"/>
            <a:r>
              <a:rPr kumimoji="0" lang="en-US" altLang="ja-JP" sz="1100" b="1" dirty="0">
                <a:solidFill>
                  <a:srgbClr val="000000"/>
                </a:solidFill>
                <a:latin typeface="メイリオ"/>
                <a:ea typeface="メイリオ"/>
              </a:rPr>
              <a:t>【</a:t>
            </a:r>
            <a:r>
              <a:rPr kumimoji="0" lang="ja-JP" altLang="en-US" sz="1100" b="1" dirty="0">
                <a:solidFill>
                  <a:srgbClr val="000000"/>
                </a:solidFill>
                <a:latin typeface="メイリオ"/>
                <a:ea typeface="メイリオ"/>
              </a:rPr>
              <a:t>働き方改革推進支援センター長からのメッセージ</a:t>
            </a:r>
            <a:r>
              <a:rPr kumimoji="0" lang="en-US" altLang="ja-JP" sz="1100" b="1" dirty="0">
                <a:solidFill>
                  <a:srgbClr val="000000"/>
                </a:solidFill>
                <a:latin typeface="メイリオ"/>
                <a:ea typeface="メイリオ"/>
              </a:rPr>
              <a:t>】</a:t>
            </a:r>
          </a:p>
          <a:p>
            <a:pPr defTabSz="457200"/>
            <a:r>
              <a:rPr kumimoji="0" lang="ja-JP" altLang="en-US" sz="1000" dirty="0">
                <a:solidFill>
                  <a:srgbClr val="000000"/>
                </a:solidFill>
                <a:latin typeface="メイリオ"/>
                <a:ea typeface="メイリオ"/>
              </a:rPr>
              <a:t>　会社や事業所において、労務管理や人材確保、職場環境等で課題や困りごとはありませんか。当センターでは皆さまの様々な課題解決や悩みの解消に向けたお手伝いをしています。電話・メール・来所による相談、事業所への訪問コンサルティング、窓口相談派遣やセミナー開催協力等、皆さまの事業課題解決と生産性向上に寄与できるよう取り組んでおります。相談等は専門の社会保険労務士がいずれも無料で対応していますので、少しでも気になることがありましたら、当センターまでご連絡いただければ幸いです</a:t>
            </a:r>
            <a:r>
              <a:rPr kumimoji="0" lang="ja-JP" altLang="en-US" sz="1050" dirty="0">
                <a:solidFill>
                  <a:srgbClr val="000000"/>
                </a:solidFill>
                <a:latin typeface="メイリオ"/>
                <a:ea typeface="メイリオ"/>
              </a:rPr>
              <a:t>。</a:t>
            </a:r>
          </a:p>
        </p:txBody>
      </p:sp>
      <p:sp>
        <p:nvSpPr>
          <p:cNvPr id="3" name="スライド番号プレースホルダー 2">
            <a:extLst>
              <a:ext uri="{FF2B5EF4-FFF2-40B4-BE49-F238E27FC236}">
                <a16:creationId xmlns:a16="http://schemas.microsoft.com/office/drawing/2014/main" id="{CD72FBB6-6B0A-FBAE-B2BF-8F64692BF9AB}"/>
              </a:ext>
            </a:extLst>
          </p:cNvPr>
          <p:cNvSpPr>
            <a:spLocks noGrp="1"/>
          </p:cNvSpPr>
          <p:nvPr>
            <p:ph type="sldNum" sz="quarter" idx="4"/>
          </p:nvPr>
        </p:nvSpPr>
        <p:spPr/>
        <p:txBody>
          <a:bodyPr/>
          <a:lstStyle/>
          <a:p>
            <a:fld id="{48F63A3B-78C7-47BE-AE5E-E10140E04643}" type="slidenum">
              <a:rPr lang="en-US" smtClean="0"/>
              <a:pPr/>
              <a:t>19</a:t>
            </a:fld>
            <a:endParaRPr lang="en-US" dirty="0"/>
          </a:p>
        </p:txBody>
      </p:sp>
    </p:spTree>
    <p:extLst>
      <p:ext uri="{BB962C8B-B14F-4D97-AF65-F5344CB8AC3E}">
        <p14:creationId xmlns:p14="http://schemas.microsoft.com/office/powerpoint/2010/main" val="204505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B76A80-B42E-8DF9-D920-AB235D41AA1A}"/>
              </a:ext>
            </a:extLst>
          </p:cNvPr>
          <p:cNvSpPr>
            <a:spLocks noGrp="1"/>
          </p:cNvSpPr>
          <p:nvPr>
            <p:ph type="title"/>
          </p:nvPr>
        </p:nvSpPr>
        <p:spPr/>
        <p:txBody>
          <a:bodyPr/>
          <a:lstStyle/>
          <a:p>
            <a:r>
              <a:rPr kumimoji="1" lang="ja-JP" altLang="en-US" b="1" dirty="0">
                <a:latin typeface="メイリオ" panose="020B0604030504040204" pitchFamily="50" charset="-128"/>
                <a:ea typeface="メイリオ" panose="020B0604030504040204" pitchFamily="50" charset="-128"/>
              </a:rPr>
              <a:t>業務改善助成金とは？</a:t>
            </a:r>
          </a:p>
        </p:txBody>
      </p:sp>
      <p:sp>
        <p:nvSpPr>
          <p:cNvPr id="3" name="コンテンツ プレースホルダー 2">
            <a:extLst>
              <a:ext uri="{FF2B5EF4-FFF2-40B4-BE49-F238E27FC236}">
                <a16:creationId xmlns:a16="http://schemas.microsoft.com/office/drawing/2014/main" id="{01F3127B-0BEF-7279-4748-DDFF66C2DAE7}"/>
              </a:ext>
            </a:extLst>
          </p:cNvPr>
          <p:cNvSpPr>
            <a:spLocks noGrp="1"/>
          </p:cNvSpPr>
          <p:nvPr>
            <p:ph idx="1"/>
          </p:nvPr>
        </p:nvSpPr>
        <p:spPr>
          <a:xfrm>
            <a:off x="838200" y="1452010"/>
            <a:ext cx="10515600" cy="2054589"/>
          </a:xfrm>
        </p:spPr>
        <p:txBody>
          <a:bodyPr>
            <a:normAutofit/>
          </a:bodyPr>
          <a:lstStyle/>
          <a:p>
            <a:pPr marL="0" indent="0">
              <a:buNone/>
            </a:pPr>
            <a:r>
              <a:rPr kumimoji="1" lang="ja-JP" altLang="en-US" dirty="0">
                <a:latin typeface="メイリオ" panose="020B0604030504040204" pitchFamily="50" charset="-128"/>
                <a:ea typeface="メイリオ" panose="020B0604030504040204" pitchFamily="50" charset="-128"/>
              </a:rPr>
              <a:t>　</a:t>
            </a:r>
            <a:r>
              <a:rPr kumimoji="1" lang="ja-JP" altLang="en-US" sz="3200" dirty="0">
                <a:latin typeface="メイリオ" panose="020B0604030504040204" pitchFamily="50" charset="-128"/>
                <a:ea typeface="メイリオ" panose="020B0604030504040204" pitchFamily="50" charset="-128"/>
              </a:rPr>
              <a:t>業務改善助成金は、事業場内で最も低い賃金（事業場内最低賃金）を</a:t>
            </a:r>
            <a:r>
              <a:rPr lang="ja-JP" altLang="en-US" sz="3200" dirty="0">
                <a:latin typeface="メイリオ" panose="020B0604030504040204" pitchFamily="50" charset="-128"/>
                <a:ea typeface="メイリオ" panose="020B0604030504040204" pitchFamily="50" charset="-128"/>
              </a:rPr>
              <a:t>３０</a:t>
            </a:r>
            <a:r>
              <a:rPr kumimoji="1" lang="ja-JP" altLang="en-US" sz="3200" dirty="0">
                <a:latin typeface="メイリオ" panose="020B0604030504040204" pitchFamily="50" charset="-128"/>
                <a:ea typeface="メイリオ" panose="020B0604030504040204" pitchFamily="50" charset="-128"/>
              </a:rPr>
              <a:t>円以上引き上げ、生産性向上に資する設備投資等を行った場合に、その設備投資等にかかった費用の一部を助成する制度です。</a:t>
            </a:r>
          </a:p>
        </p:txBody>
      </p:sp>
      <p:sp>
        <p:nvSpPr>
          <p:cNvPr id="4" name="スライド番号プレースホルダー 3">
            <a:extLst>
              <a:ext uri="{FF2B5EF4-FFF2-40B4-BE49-F238E27FC236}">
                <a16:creationId xmlns:a16="http://schemas.microsoft.com/office/drawing/2014/main" id="{68D891A1-D31E-69B7-6CCB-7B0A66E6E151}"/>
              </a:ext>
            </a:extLst>
          </p:cNvPr>
          <p:cNvSpPr>
            <a:spLocks noGrp="1"/>
          </p:cNvSpPr>
          <p:nvPr>
            <p:ph type="sldNum" sz="quarter" idx="12"/>
          </p:nvPr>
        </p:nvSpPr>
        <p:spPr/>
        <p:txBody>
          <a:bodyPr/>
          <a:lstStyle/>
          <a:p>
            <a:fld id="{9926C0F1-B254-4AA0-AD3E-B180F76A1085}" type="slidenum">
              <a:rPr kumimoji="1" lang="ja-JP" altLang="en-US" smtClean="0"/>
              <a:t>2</a:t>
            </a:fld>
            <a:endParaRPr kumimoji="1" lang="ja-JP" altLang="en-US"/>
          </a:p>
        </p:txBody>
      </p:sp>
      <p:sp>
        <p:nvSpPr>
          <p:cNvPr id="5" name="角丸四角形 51">
            <a:extLst>
              <a:ext uri="{FF2B5EF4-FFF2-40B4-BE49-F238E27FC236}">
                <a16:creationId xmlns:a16="http://schemas.microsoft.com/office/drawing/2014/main" id="{2EA67144-EB9B-FC86-268F-C2596F022443}"/>
              </a:ext>
            </a:extLst>
          </p:cNvPr>
          <p:cNvSpPr/>
          <p:nvPr/>
        </p:nvSpPr>
        <p:spPr>
          <a:xfrm>
            <a:off x="599697" y="3641535"/>
            <a:ext cx="2391645" cy="2054589"/>
          </a:xfrm>
          <a:prstGeom prst="rect">
            <a:avLst/>
          </a:prstGeom>
          <a:solidFill>
            <a:srgbClr val="FDF3B9"/>
          </a:solidFill>
          <a:ln w="9525">
            <a:solidFill>
              <a:schemeClr val="tx1"/>
            </a:solidFill>
          </a:ln>
        </p:spPr>
        <p:txBody>
          <a:bodyPr wrap="square" lIns="108000" tIns="72000" rIns="108000" bIns="36000" anchor="ctr">
            <a:noAutofit/>
          </a:bodyPr>
          <a:lstStyle/>
          <a:p>
            <a:pPr algn="ctr">
              <a:lnSpc>
                <a:spcPct val="110000"/>
              </a:lnSpc>
              <a:defRPr/>
            </a:pPr>
            <a:r>
              <a:rPr lang="ja-JP" altLang="en-US" sz="2400" b="1" spc="200" dirty="0">
                <a:solidFill>
                  <a:prstClr val="black"/>
                </a:solidFill>
                <a:latin typeface="メイリオ" panose="020B0604030504040204" pitchFamily="50" charset="-128"/>
                <a:ea typeface="メイリオ" panose="020B0604030504040204" pitchFamily="50" charset="-128"/>
              </a:rPr>
              <a:t>事業場内最低賃金の</a:t>
            </a:r>
            <a:br>
              <a:rPr lang="en-US" altLang="ja-JP" sz="2400" b="1" spc="200" dirty="0">
                <a:solidFill>
                  <a:prstClr val="black"/>
                </a:solidFill>
                <a:latin typeface="メイリオ" panose="020B0604030504040204" pitchFamily="50" charset="-128"/>
                <a:ea typeface="メイリオ" panose="020B0604030504040204" pitchFamily="50" charset="-128"/>
              </a:rPr>
            </a:br>
            <a:r>
              <a:rPr lang="ja-JP" altLang="en-US" sz="2400" b="1" spc="200" dirty="0">
                <a:solidFill>
                  <a:prstClr val="black"/>
                </a:solidFill>
                <a:latin typeface="メイリオ" panose="020B0604030504040204" pitchFamily="50" charset="-128"/>
                <a:ea typeface="メイリオ" panose="020B0604030504040204" pitchFamily="50" charset="-128"/>
              </a:rPr>
              <a:t>引き上</a:t>
            </a:r>
            <a:r>
              <a:rPr lang="ja-JP" altLang="en-US" sz="2400" b="1" dirty="0">
                <a:solidFill>
                  <a:prstClr val="black"/>
                </a:solidFill>
                <a:latin typeface="メイリオ" panose="020B0604030504040204" pitchFamily="50" charset="-128"/>
                <a:ea typeface="メイリオ" panose="020B0604030504040204" pitchFamily="50" charset="-128"/>
              </a:rPr>
              <a:t>げ</a:t>
            </a:r>
          </a:p>
        </p:txBody>
      </p:sp>
      <p:sp>
        <p:nvSpPr>
          <p:cNvPr id="6" name="角丸四角形 52">
            <a:extLst>
              <a:ext uri="{FF2B5EF4-FFF2-40B4-BE49-F238E27FC236}">
                <a16:creationId xmlns:a16="http://schemas.microsoft.com/office/drawing/2014/main" id="{9696CA34-D4BD-72BF-0E8B-4E104C036C66}"/>
              </a:ext>
            </a:extLst>
          </p:cNvPr>
          <p:cNvSpPr/>
          <p:nvPr/>
        </p:nvSpPr>
        <p:spPr>
          <a:xfrm>
            <a:off x="4231551" y="3641535"/>
            <a:ext cx="2915869" cy="2054589"/>
          </a:xfrm>
          <a:prstGeom prst="rect">
            <a:avLst/>
          </a:prstGeom>
          <a:solidFill>
            <a:srgbClr val="FDF3B9"/>
          </a:solidFill>
          <a:ln w="9525">
            <a:solidFill>
              <a:schemeClr val="tx1"/>
            </a:solidFill>
          </a:ln>
        </p:spPr>
        <p:txBody>
          <a:bodyPr wrap="square" lIns="108000" tIns="72000" rIns="108000" bIns="36000" anchor="ctr">
            <a:noAutofit/>
          </a:bodyPr>
          <a:lstStyle/>
          <a:p>
            <a:pPr algn="ctr">
              <a:lnSpc>
                <a:spcPct val="110000"/>
              </a:lnSpc>
              <a:spcBef>
                <a:spcPts val="200"/>
              </a:spcBef>
              <a:spcAft>
                <a:spcPts val="200"/>
              </a:spcAft>
              <a:defRPr/>
            </a:pPr>
            <a:r>
              <a:rPr lang="ja-JP" altLang="en-US" sz="2400" b="1" spc="200" dirty="0">
                <a:solidFill>
                  <a:prstClr val="black"/>
                </a:solidFill>
                <a:latin typeface="メイリオ" panose="020B0604030504040204" pitchFamily="50" charset="-128"/>
                <a:ea typeface="メイリオ" panose="020B0604030504040204" pitchFamily="50" charset="-128"/>
              </a:rPr>
              <a:t>設備投資等</a:t>
            </a:r>
            <a:br>
              <a:rPr lang="en-US" altLang="ja-JP" sz="2400" b="1" dirty="0">
                <a:solidFill>
                  <a:prstClr val="black"/>
                </a:solidFill>
                <a:latin typeface="メイリオ" panose="020B0604030504040204" pitchFamily="50" charset="-128"/>
                <a:ea typeface="メイリオ" panose="020B0604030504040204" pitchFamily="50" charset="-128"/>
              </a:rPr>
            </a:br>
            <a:r>
              <a:rPr lang="ja-JP" altLang="en-US" sz="2400" b="1" dirty="0">
                <a:solidFill>
                  <a:prstClr val="black"/>
                </a:solidFill>
                <a:latin typeface="メイリオ" panose="020B0604030504040204" pitchFamily="50" charset="-128"/>
                <a:ea typeface="メイリオ" panose="020B0604030504040204" pitchFamily="50" charset="-128"/>
              </a:rPr>
              <a:t>機械設備導入</a:t>
            </a:r>
            <a:r>
              <a:rPr lang="en-US" altLang="ja-JP" sz="2400" b="1" dirty="0">
                <a:solidFill>
                  <a:prstClr val="black"/>
                </a:solidFill>
                <a:latin typeface="メイリオ" panose="020B0604030504040204" pitchFamily="50" charset="-128"/>
                <a:ea typeface="メイリオ" panose="020B0604030504040204" pitchFamily="50" charset="-128"/>
              </a:rPr>
              <a:t>､</a:t>
            </a:r>
            <a:r>
              <a:rPr lang="ja-JP" altLang="en-US" sz="2400" b="1" dirty="0">
                <a:solidFill>
                  <a:prstClr val="black"/>
                </a:solidFill>
                <a:latin typeface="メイリオ" panose="020B0604030504040204" pitchFamily="50" charset="-128"/>
                <a:ea typeface="メイリオ" panose="020B0604030504040204" pitchFamily="50" charset="-128"/>
              </a:rPr>
              <a:t>コンサルティング</a:t>
            </a:r>
            <a:r>
              <a:rPr lang="en-US" altLang="ja-JP" sz="2400" b="1" dirty="0">
                <a:solidFill>
                  <a:prstClr val="black"/>
                </a:solidFill>
                <a:latin typeface="メイリオ" panose="020B0604030504040204" pitchFamily="50" charset="-128"/>
                <a:ea typeface="メイリオ" panose="020B0604030504040204" pitchFamily="50" charset="-128"/>
              </a:rPr>
              <a:t>､</a:t>
            </a:r>
            <a:r>
              <a:rPr lang="ja-JP" altLang="en-US" sz="2400" b="1" dirty="0">
                <a:solidFill>
                  <a:prstClr val="black"/>
                </a:solidFill>
                <a:latin typeface="メイリオ" panose="020B0604030504040204" pitchFamily="50" charset="-128"/>
                <a:ea typeface="メイリオ" panose="020B0604030504040204" pitchFamily="50" charset="-128"/>
              </a:rPr>
              <a:t>人材育成･教育訓練など</a:t>
            </a:r>
          </a:p>
        </p:txBody>
      </p:sp>
      <p:sp>
        <p:nvSpPr>
          <p:cNvPr id="7" name="角丸四角形 53">
            <a:extLst>
              <a:ext uri="{FF2B5EF4-FFF2-40B4-BE49-F238E27FC236}">
                <a16:creationId xmlns:a16="http://schemas.microsoft.com/office/drawing/2014/main" id="{372E8B01-048C-5705-636F-3070751F5DDF}"/>
              </a:ext>
            </a:extLst>
          </p:cNvPr>
          <p:cNvSpPr/>
          <p:nvPr/>
        </p:nvSpPr>
        <p:spPr>
          <a:xfrm>
            <a:off x="8387628" y="3641536"/>
            <a:ext cx="2975749" cy="2054588"/>
          </a:xfrm>
          <a:prstGeom prst="rect">
            <a:avLst/>
          </a:prstGeom>
          <a:solidFill>
            <a:srgbClr val="FDF3B9"/>
          </a:solidFill>
          <a:ln w="9525">
            <a:solidFill>
              <a:schemeClr val="tx1"/>
            </a:solidFill>
          </a:ln>
        </p:spPr>
        <p:txBody>
          <a:bodyPr wrap="square" lIns="108000" tIns="72000" rIns="108000" bIns="36000" anchor="ctr">
            <a:noAutofit/>
          </a:bodyPr>
          <a:lstStyle/>
          <a:p>
            <a:pPr algn="ctr">
              <a:lnSpc>
                <a:spcPct val="110000"/>
              </a:lnSpc>
              <a:defRPr/>
            </a:pPr>
            <a:r>
              <a:rPr lang="ja-JP" altLang="en-US" sz="2400" b="1" spc="200" dirty="0">
                <a:solidFill>
                  <a:prstClr val="black"/>
                </a:solidFill>
                <a:latin typeface="メイリオ" panose="020B0604030504040204" pitchFamily="50" charset="-128"/>
                <a:ea typeface="メイリオ" panose="020B0604030504040204" pitchFamily="50" charset="-128"/>
              </a:rPr>
              <a:t>業務改善助成金</a:t>
            </a:r>
            <a:br>
              <a:rPr lang="en-US" altLang="ja-JP" sz="2400" b="1" spc="200" dirty="0">
                <a:solidFill>
                  <a:prstClr val="black"/>
                </a:solidFill>
                <a:latin typeface="メイリオ" panose="020B0604030504040204" pitchFamily="50" charset="-128"/>
                <a:ea typeface="メイリオ" panose="020B0604030504040204" pitchFamily="50" charset="-128"/>
              </a:rPr>
            </a:br>
            <a:r>
              <a:rPr lang="ja-JP" altLang="en-US" sz="2400" b="1" spc="200" dirty="0">
                <a:solidFill>
                  <a:prstClr val="black"/>
                </a:solidFill>
                <a:latin typeface="メイリオ" panose="020B0604030504040204" pitchFamily="50" charset="-128"/>
                <a:ea typeface="メイリオ" panose="020B0604030504040204" pitchFamily="50" charset="-128"/>
              </a:rPr>
              <a:t>を支給</a:t>
            </a:r>
            <a:endParaRPr lang="en-US" altLang="ja-JP" sz="2400" b="1" spc="200" dirty="0">
              <a:solidFill>
                <a:prstClr val="black"/>
              </a:solidFill>
              <a:latin typeface="メイリオ" panose="020B0604030504040204" pitchFamily="50" charset="-128"/>
              <a:ea typeface="メイリオ" panose="020B0604030504040204" pitchFamily="50" charset="-128"/>
            </a:endParaRPr>
          </a:p>
          <a:p>
            <a:pPr algn="ctr">
              <a:lnSpc>
                <a:spcPct val="110000"/>
              </a:lnSpc>
              <a:defRPr/>
            </a:pPr>
            <a:r>
              <a:rPr lang="ja-JP" altLang="en-US" sz="2400" b="1" spc="200" dirty="0">
                <a:solidFill>
                  <a:prstClr val="black"/>
                </a:solidFill>
                <a:latin typeface="メイリオ" panose="020B0604030504040204" pitchFamily="50" charset="-128"/>
                <a:ea typeface="メイリオ" panose="020B0604030504040204" pitchFamily="50" charset="-128"/>
              </a:rPr>
              <a:t>（最大</a:t>
            </a:r>
            <a:r>
              <a:rPr lang="en-US" altLang="ja-JP" sz="2400" b="1" spc="200" dirty="0">
                <a:solidFill>
                  <a:prstClr val="black"/>
                </a:solidFill>
                <a:latin typeface="メイリオ" panose="020B0604030504040204" pitchFamily="50" charset="-128"/>
                <a:ea typeface="メイリオ" panose="020B0604030504040204" pitchFamily="50" charset="-128"/>
              </a:rPr>
              <a:t>600</a:t>
            </a:r>
            <a:r>
              <a:rPr lang="ja-JP" altLang="en-US" sz="2400" b="1" spc="200" dirty="0">
                <a:solidFill>
                  <a:prstClr val="black"/>
                </a:solidFill>
                <a:latin typeface="メイリオ" panose="020B0604030504040204" pitchFamily="50" charset="-128"/>
                <a:ea typeface="メイリオ" panose="020B0604030504040204" pitchFamily="50" charset="-128"/>
              </a:rPr>
              <a:t>万円）</a:t>
            </a:r>
            <a:endParaRPr lang="en-US" altLang="ja-JP" sz="2400" b="1" spc="200" dirty="0">
              <a:solidFill>
                <a:prstClr val="black"/>
              </a:solidFill>
              <a:latin typeface="メイリオ" panose="020B0604030504040204" pitchFamily="50" charset="-128"/>
              <a:ea typeface="メイリオ" panose="020B0604030504040204" pitchFamily="50" charset="-128"/>
            </a:endParaRPr>
          </a:p>
        </p:txBody>
      </p:sp>
      <p:sp>
        <p:nvSpPr>
          <p:cNvPr id="8" name="加算 57">
            <a:extLst>
              <a:ext uri="{FF2B5EF4-FFF2-40B4-BE49-F238E27FC236}">
                <a16:creationId xmlns:a16="http://schemas.microsoft.com/office/drawing/2014/main" id="{221302E9-741B-155B-D349-ED33DEF09990}"/>
              </a:ext>
            </a:extLst>
          </p:cNvPr>
          <p:cNvSpPr/>
          <p:nvPr/>
        </p:nvSpPr>
        <p:spPr>
          <a:xfrm>
            <a:off x="3227574" y="4247705"/>
            <a:ext cx="843158" cy="752135"/>
          </a:xfrm>
          <a:prstGeom prst="mathPlus">
            <a:avLst/>
          </a:prstGeom>
          <a:solidFill>
            <a:srgbClr val="66BAB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二等辺三角形 8">
            <a:extLst>
              <a:ext uri="{FF2B5EF4-FFF2-40B4-BE49-F238E27FC236}">
                <a16:creationId xmlns:a16="http://schemas.microsoft.com/office/drawing/2014/main" id="{3B3C4806-7727-5E4A-E84D-01DDDAF69FA2}"/>
              </a:ext>
            </a:extLst>
          </p:cNvPr>
          <p:cNvSpPr/>
          <p:nvPr/>
        </p:nvSpPr>
        <p:spPr>
          <a:xfrm rot="5400000">
            <a:off x="7432982" y="4476964"/>
            <a:ext cx="511053" cy="293615"/>
          </a:xfrm>
          <a:prstGeom prst="triangle">
            <a:avLst/>
          </a:prstGeom>
          <a:solidFill>
            <a:srgbClr val="66BAB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58823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822C9C3A-B406-59F1-6C05-5447F8119F9E}"/>
              </a:ext>
            </a:extLst>
          </p:cNvPr>
          <p:cNvSpPr>
            <a:spLocks noGrp="1"/>
          </p:cNvSpPr>
          <p:nvPr>
            <p:ph type="title"/>
          </p:nvPr>
        </p:nvSpPr>
        <p:spPr>
          <a:xfrm>
            <a:off x="373225" y="640080"/>
            <a:ext cx="6288832" cy="1481328"/>
          </a:xfrm>
        </p:spPr>
        <p:txBody>
          <a:bodyPr vert="horz" lIns="91440" tIns="45720" rIns="91440" bIns="45720" rtlCol="0" anchor="b">
            <a:normAutofit/>
          </a:bodyPr>
          <a:lstStyle/>
          <a:p>
            <a:r>
              <a:rPr kumimoji="1" lang="ja-JP" altLang="en-US" sz="4800" b="1" kern="1200" dirty="0">
                <a:solidFill>
                  <a:schemeClr val="tx1"/>
                </a:solidFill>
                <a:latin typeface="メイリオ" panose="020B0604030504040204" pitchFamily="50" charset="-128"/>
                <a:ea typeface="メイリオ" panose="020B0604030504040204" pitchFamily="50" charset="-128"/>
              </a:rPr>
              <a:t>新潟県よろず支援拠点について</a:t>
            </a:r>
          </a:p>
        </p:txBody>
      </p:sp>
      <p:sp>
        <p:nvSpPr>
          <p:cNvPr id="17"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6" name="テキスト ボックス 5">
            <a:extLst>
              <a:ext uri="{FF2B5EF4-FFF2-40B4-BE49-F238E27FC236}">
                <a16:creationId xmlns:a16="http://schemas.microsoft.com/office/drawing/2014/main" id="{FBB0F498-4760-8A60-69C2-54F2264B4BE0}"/>
              </a:ext>
            </a:extLst>
          </p:cNvPr>
          <p:cNvSpPr txBox="1"/>
          <p:nvPr/>
        </p:nvSpPr>
        <p:spPr>
          <a:xfrm>
            <a:off x="547396" y="2663330"/>
            <a:ext cx="5266011" cy="3906540"/>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1" lang="en-US" altLang="ja-JP" sz="3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1" lang="ja-JP" altLang="en-US" sz="3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ご相談の際は事前に</a:t>
            </a:r>
            <a:endParaRPr kumimoji="1" lang="en-US" altLang="ja-JP" sz="3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1" lang="ja-JP" altLang="en-US" sz="3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ご予約ください</a:t>
            </a:r>
            <a:endParaRPr kumimoji="1" lang="en-US" altLang="ja-JP" sz="3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1" lang="ja-JP" altLang="en-US" sz="3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０２５－２４６－００５８    </a:t>
            </a:r>
            <a:r>
              <a:rPr kumimoji="1" lang="en-US" altLang="ja-JP" sz="3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info@niigata-yorozu.go.jp</a:t>
            </a:r>
            <a:r>
              <a:rPr kumimoji="1" lang="ja-JP" altLang="en-US" sz="3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p>
        </p:txBody>
      </p:sp>
      <p:pic>
        <p:nvPicPr>
          <p:cNvPr id="10" name="コンテンツ プレースホルダー 9" descr="ゲーム画面のスクリーンショット&#10;&#10;低い精度で自動的に生成された説明">
            <a:extLst>
              <a:ext uri="{FF2B5EF4-FFF2-40B4-BE49-F238E27FC236}">
                <a16:creationId xmlns:a16="http://schemas.microsoft.com/office/drawing/2014/main" id="{5BEA5E31-4417-34C0-09B0-CB82587BAA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8590" y="270588"/>
            <a:ext cx="5096014" cy="6317570"/>
          </a:xfrm>
          <a:prstGeom prst="rect">
            <a:avLst/>
          </a:prstGeom>
        </p:spPr>
      </p:pic>
      <p:pic>
        <p:nvPicPr>
          <p:cNvPr id="12" name="図 11" descr="QR コード&#10;&#10;自動的に生成された説明">
            <a:extLst>
              <a:ext uri="{FF2B5EF4-FFF2-40B4-BE49-F238E27FC236}">
                <a16:creationId xmlns:a16="http://schemas.microsoft.com/office/drawing/2014/main" id="{724316AC-B201-94A3-E079-69F0AF980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580" y="5106831"/>
            <a:ext cx="1130614" cy="1573887"/>
          </a:xfrm>
          <a:prstGeom prst="rect">
            <a:avLst/>
          </a:prstGeom>
        </p:spPr>
      </p:pic>
      <p:sp>
        <p:nvSpPr>
          <p:cNvPr id="3" name="スライド番号プレースホルダー 2">
            <a:extLst>
              <a:ext uri="{FF2B5EF4-FFF2-40B4-BE49-F238E27FC236}">
                <a16:creationId xmlns:a16="http://schemas.microsoft.com/office/drawing/2014/main" id="{760A6E4C-EA4A-7561-1628-206A86B1FF40}"/>
              </a:ext>
            </a:extLst>
          </p:cNvPr>
          <p:cNvSpPr>
            <a:spLocks noGrp="1"/>
          </p:cNvSpPr>
          <p:nvPr>
            <p:ph type="sldNum" sz="quarter" idx="12"/>
          </p:nvPr>
        </p:nvSpPr>
        <p:spPr/>
        <p:txBody>
          <a:bodyPr/>
          <a:lstStyle/>
          <a:p>
            <a:fld id="{2DB0FA56-415E-4F36-86CC-6A69EEBA6031}" type="slidenum">
              <a:rPr kumimoji="1" lang="ja-JP" altLang="en-US" smtClean="0"/>
              <a:t>20</a:t>
            </a:fld>
            <a:endParaRPr kumimoji="1" lang="ja-JP" altLang="en-US"/>
          </a:p>
        </p:txBody>
      </p:sp>
    </p:spTree>
    <p:extLst>
      <p:ext uri="{BB962C8B-B14F-4D97-AF65-F5344CB8AC3E}">
        <p14:creationId xmlns:p14="http://schemas.microsoft.com/office/powerpoint/2010/main" val="472817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5B9E05-A074-DFFA-ACDF-E50FA59EFF13}"/>
              </a:ext>
            </a:extLst>
          </p:cNvPr>
          <p:cNvSpPr>
            <a:spLocks noGrp="1"/>
          </p:cNvSpPr>
          <p:nvPr>
            <p:ph type="title"/>
          </p:nvPr>
        </p:nvSpPr>
        <p:spPr/>
        <p:txBody>
          <a:bodyPr/>
          <a:lstStyle/>
          <a:p>
            <a:pPr algn="l"/>
            <a:r>
              <a:rPr lang="ja-JP" altLang="en-US" b="1" dirty="0">
                <a:latin typeface="メイリオ" panose="020B0604030504040204" pitchFamily="50" charset="-128"/>
                <a:ea typeface="メイリオ" panose="020B0604030504040204" pitchFamily="50" charset="-128"/>
              </a:rPr>
              <a:t>交付申請書等の提出先、お問い合わせ先</a:t>
            </a:r>
            <a:endParaRPr kumimoji="1" lang="ja-JP" altLang="en-US" b="1"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645FB3B3-4EA0-D850-D37B-77A47B71A506}"/>
              </a:ext>
            </a:extLst>
          </p:cNvPr>
          <p:cNvSpPr>
            <a:spLocks noGrp="1"/>
          </p:cNvSpPr>
          <p:nvPr>
            <p:ph idx="1"/>
          </p:nvPr>
        </p:nvSpPr>
        <p:spPr>
          <a:xfrm>
            <a:off x="609600" y="1600202"/>
            <a:ext cx="10972800" cy="4559297"/>
          </a:xfrm>
        </p:spPr>
        <p:txBody>
          <a:bodyPr>
            <a:normAutofit/>
          </a:bodyPr>
          <a:lstStyle/>
          <a:p>
            <a:pPr marL="0" indent="0" algn="ctr">
              <a:buNone/>
            </a:pPr>
            <a:r>
              <a:rPr kumimoji="1" lang="ja-JP" altLang="en-US" sz="4400" b="1" dirty="0">
                <a:latin typeface="メイリオ" panose="020B0604030504040204" pitchFamily="50" charset="-128"/>
                <a:ea typeface="メイリオ" panose="020B0604030504040204" pitchFamily="50" charset="-128"/>
              </a:rPr>
              <a:t>新潟労働局雇用環境・均等室</a:t>
            </a:r>
            <a:endParaRPr kumimoji="1" lang="en-US" altLang="ja-JP" sz="4400" b="1" dirty="0">
              <a:latin typeface="メイリオ" panose="020B0604030504040204" pitchFamily="50" charset="-128"/>
              <a:ea typeface="メイリオ" panose="020B0604030504040204" pitchFamily="50" charset="-128"/>
            </a:endParaRPr>
          </a:p>
          <a:p>
            <a:pPr marL="0" indent="0" algn="ctr">
              <a:buNone/>
            </a:pPr>
            <a:r>
              <a:rPr lang="ja-JP" altLang="en-US" sz="4400" dirty="0">
                <a:latin typeface="メイリオ" panose="020B0604030504040204" pitchFamily="50" charset="-128"/>
                <a:ea typeface="メイリオ" panose="020B0604030504040204" pitchFamily="50" charset="-128"/>
              </a:rPr>
              <a:t>〒９５０－８６２５</a:t>
            </a:r>
            <a:endParaRPr lang="en-US" altLang="ja-JP" sz="4400" dirty="0">
              <a:latin typeface="メイリオ" panose="020B0604030504040204" pitchFamily="50" charset="-128"/>
              <a:ea typeface="メイリオ" panose="020B0604030504040204" pitchFamily="50" charset="-128"/>
            </a:endParaRPr>
          </a:p>
          <a:p>
            <a:pPr marL="0" indent="0" algn="ctr">
              <a:buNone/>
            </a:pPr>
            <a:r>
              <a:rPr kumimoji="1" lang="ja-JP" altLang="en-US" sz="4400" dirty="0">
                <a:latin typeface="メイリオ" panose="020B0604030504040204" pitchFamily="50" charset="-128"/>
                <a:ea typeface="メイリオ" panose="020B0604030504040204" pitchFamily="50" charset="-128"/>
              </a:rPr>
              <a:t>新潟市中央区美咲町１－２－１</a:t>
            </a:r>
            <a:endParaRPr kumimoji="1" lang="en-US" altLang="ja-JP" sz="4400" dirty="0">
              <a:latin typeface="メイリオ" panose="020B0604030504040204" pitchFamily="50" charset="-128"/>
              <a:ea typeface="メイリオ" panose="020B0604030504040204" pitchFamily="50" charset="-128"/>
            </a:endParaRPr>
          </a:p>
          <a:p>
            <a:pPr marL="0" indent="0" algn="ctr">
              <a:buNone/>
            </a:pPr>
            <a:r>
              <a:rPr kumimoji="1" lang="ja-JP" altLang="en-US" sz="4400" dirty="0">
                <a:latin typeface="メイリオ" panose="020B0604030504040204" pitchFamily="50" charset="-128"/>
                <a:ea typeface="メイリオ" panose="020B0604030504040204" pitchFamily="50" charset="-128"/>
              </a:rPr>
              <a:t>℡０２５－２８８－３５２８</a:t>
            </a:r>
            <a:endParaRPr kumimoji="1" lang="en-US" altLang="ja-JP" sz="4400" dirty="0">
              <a:latin typeface="メイリオ" panose="020B0604030504040204" pitchFamily="50" charset="-128"/>
              <a:ea typeface="メイリオ" panose="020B0604030504040204" pitchFamily="50" charset="-128"/>
            </a:endParaRPr>
          </a:p>
          <a:p>
            <a:pPr marL="0" indent="0" algn="ctr">
              <a:buNone/>
            </a:pPr>
            <a:r>
              <a:rPr lang="en-US" altLang="ja-JP" sz="4000" dirty="0">
                <a:latin typeface="メイリオ" panose="020B0604030504040204" pitchFamily="50" charset="-128"/>
                <a:ea typeface="メイリオ" panose="020B0604030504040204" pitchFamily="50" charset="-128"/>
                <a:hlinkClick r:id="rId2"/>
              </a:rPr>
              <a:t>15roudou@mhlw.go.jp</a:t>
            </a:r>
            <a:r>
              <a:rPr lang="ja-JP" altLang="en-US" sz="4000" dirty="0">
                <a:latin typeface="メイリオ" panose="020B0604030504040204" pitchFamily="50" charset="-128"/>
                <a:ea typeface="メイリオ" panose="020B0604030504040204" pitchFamily="50" charset="-128"/>
              </a:rPr>
              <a:t>（問い合わせのみ）</a:t>
            </a:r>
            <a:endParaRPr kumimoji="1" lang="en-US" altLang="ja-JP" sz="40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D38DF9F6-55DB-7306-97BE-52B8FF965595}"/>
              </a:ext>
            </a:extLst>
          </p:cNvPr>
          <p:cNvSpPr>
            <a:spLocks noGrp="1"/>
          </p:cNvSpPr>
          <p:nvPr>
            <p:ph type="sldNum" sz="quarter" idx="12"/>
          </p:nvPr>
        </p:nvSpPr>
        <p:spPr/>
        <p:txBody>
          <a:bodyPr/>
          <a:lstStyle/>
          <a:p>
            <a:fld id="{9E2A29CB-BA86-48A6-80E1-CB8750A963B5}" type="slidenum">
              <a:rPr kumimoji="1" lang="ja-JP" altLang="en-US" smtClean="0"/>
              <a:t>21</a:t>
            </a:fld>
            <a:endParaRPr kumimoji="1" lang="ja-JP" altLang="en-US"/>
          </a:p>
        </p:txBody>
      </p:sp>
    </p:spTree>
    <p:extLst>
      <p:ext uri="{BB962C8B-B14F-4D97-AF65-F5344CB8AC3E}">
        <p14:creationId xmlns:p14="http://schemas.microsoft.com/office/powerpoint/2010/main" val="3785740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97AA10-F915-8278-305B-3DD2150B4D71}"/>
              </a:ext>
            </a:extLst>
          </p:cNvPr>
          <p:cNvSpPr>
            <a:spLocks noGrp="1"/>
          </p:cNvSpPr>
          <p:nvPr>
            <p:ph type="title"/>
          </p:nvPr>
        </p:nvSpPr>
        <p:spPr>
          <a:xfrm>
            <a:off x="838200" y="365126"/>
            <a:ext cx="10515600" cy="1038802"/>
          </a:xfrm>
        </p:spPr>
        <p:txBody>
          <a:bodyPr/>
          <a:lstStyle/>
          <a:p>
            <a:r>
              <a:rPr kumimoji="1" lang="ja-JP" altLang="en-US" b="1" dirty="0">
                <a:latin typeface="メイリオ" panose="020B0604030504040204" pitchFamily="50" charset="-128"/>
                <a:ea typeface="メイリオ" panose="020B0604030504040204" pitchFamily="50" charset="-128"/>
              </a:rPr>
              <a:t>対象となる事業者</a:t>
            </a:r>
          </a:p>
        </p:txBody>
      </p:sp>
      <p:sp>
        <p:nvSpPr>
          <p:cNvPr id="3" name="コンテンツ プレースホルダー 2">
            <a:extLst>
              <a:ext uri="{FF2B5EF4-FFF2-40B4-BE49-F238E27FC236}">
                <a16:creationId xmlns:a16="http://schemas.microsoft.com/office/drawing/2014/main" id="{D37F7C41-8076-D715-7B07-7583C9F96605}"/>
              </a:ext>
            </a:extLst>
          </p:cNvPr>
          <p:cNvSpPr>
            <a:spLocks noGrp="1"/>
          </p:cNvSpPr>
          <p:nvPr>
            <p:ph idx="1"/>
          </p:nvPr>
        </p:nvSpPr>
        <p:spPr>
          <a:xfrm>
            <a:off x="838200" y="1330037"/>
            <a:ext cx="10515600" cy="2170545"/>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事業場内最低賃金と地域別最低賃金の差額が３０円以内</a:t>
            </a:r>
            <a:endParaRPr kumimoji="1" lang="en-US" altLang="ja-JP"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（新潟は</a:t>
            </a:r>
            <a:r>
              <a:rPr kumimoji="1" lang="ja-JP" altLang="en-US"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８９０円～９２０円</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中小企業・小規模事業者</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解雇、賃金引き下げなどの</a:t>
            </a:r>
            <a:r>
              <a:rPr kumimoji="1" lang="ja-JP" altLang="en-US"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不交付事由がないこと</a:t>
            </a:r>
            <a:endParaRPr kumimoji="1" lang="ja-JP" altLang="en-US" dirty="0"/>
          </a:p>
        </p:txBody>
      </p:sp>
      <p:sp>
        <p:nvSpPr>
          <p:cNvPr id="4" name="スライド番号プレースホルダー 3">
            <a:extLst>
              <a:ext uri="{FF2B5EF4-FFF2-40B4-BE49-F238E27FC236}">
                <a16:creationId xmlns:a16="http://schemas.microsoft.com/office/drawing/2014/main" id="{FE368090-C0F5-1BB1-326E-69613EFD8C79}"/>
              </a:ext>
            </a:extLst>
          </p:cNvPr>
          <p:cNvSpPr>
            <a:spLocks noGrp="1"/>
          </p:cNvSpPr>
          <p:nvPr>
            <p:ph type="sldNum" sz="quarter" idx="12"/>
          </p:nvPr>
        </p:nvSpPr>
        <p:spPr/>
        <p:txBody>
          <a:bodyPr/>
          <a:lstStyle/>
          <a:p>
            <a:fld id="{9926C0F1-B254-4AA0-AD3E-B180F76A1085}" type="slidenum">
              <a:rPr kumimoji="1" lang="ja-JP" altLang="en-US" smtClean="0"/>
              <a:t>3</a:t>
            </a:fld>
            <a:endParaRPr kumimoji="1" lang="ja-JP" altLang="en-US"/>
          </a:p>
        </p:txBody>
      </p:sp>
      <p:pic>
        <p:nvPicPr>
          <p:cNvPr id="8" name="図 7" descr="テーブル&#10;&#10;自動的に生成された説明">
            <a:extLst>
              <a:ext uri="{FF2B5EF4-FFF2-40B4-BE49-F238E27FC236}">
                <a16:creationId xmlns:a16="http://schemas.microsoft.com/office/drawing/2014/main" id="{3F4CE3F0-2896-76B6-8BB0-AE3CB3F4F4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109" y="3352800"/>
            <a:ext cx="6012873" cy="3290454"/>
          </a:xfrm>
          <a:prstGeom prst="rect">
            <a:avLst/>
          </a:prstGeom>
        </p:spPr>
      </p:pic>
      <p:sp>
        <p:nvSpPr>
          <p:cNvPr id="9" name="テキスト ボックス 8">
            <a:extLst>
              <a:ext uri="{FF2B5EF4-FFF2-40B4-BE49-F238E27FC236}">
                <a16:creationId xmlns:a16="http://schemas.microsoft.com/office/drawing/2014/main" id="{22CDAFD3-ABD5-8683-D740-0EC35B49EA34}"/>
              </a:ext>
            </a:extLst>
          </p:cNvPr>
          <p:cNvSpPr txBox="1"/>
          <p:nvPr/>
        </p:nvSpPr>
        <p:spPr>
          <a:xfrm>
            <a:off x="7204839" y="4220580"/>
            <a:ext cx="4338412" cy="707886"/>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（中小企業・小規模事業者とは）</a:t>
            </a:r>
          </a:p>
          <a:p>
            <a:r>
              <a:rPr kumimoji="1" lang="ja-JP" altLang="en-US" sz="2000" dirty="0">
                <a:latin typeface="メイリオ" panose="020B0604030504040204" pitchFamily="50" charset="-128"/>
                <a:ea typeface="メイリオ" panose="020B0604030504040204" pitchFamily="50" charset="-128"/>
              </a:rPr>
              <a:t>Ａ又はＢの要件を満たす事業者です。</a:t>
            </a:r>
          </a:p>
        </p:txBody>
      </p:sp>
    </p:spTree>
    <p:extLst>
      <p:ext uri="{BB962C8B-B14F-4D97-AF65-F5344CB8AC3E}">
        <p14:creationId xmlns:p14="http://schemas.microsoft.com/office/powerpoint/2010/main" val="3019131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154EEF-F19A-4493-34AB-803E6B5E73AB}"/>
              </a:ext>
            </a:extLst>
          </p:cNvPr>
          <p:cNvSpPr>
            <a:spLocks noGrp="1"/>
          </p:cNvSpPr>
          <p:nvPr>
            <p:ph type="title"/>
          </p:nvPr>
        </p:nvSpPr>
        <p:spPr>
          <a:xfrm>
            <a:off x="838200" y="263776"/>
            <a:ext cx="10515600" cy="1325563"/>
          </a:xfrm>
        </p:spPr>
        <p:txBody>
          <a:bodyPr/>
          <a:lstStyle/>
          <a:p>
            <a:r>
              <a:rPr lang="ja-JP" altLang="en-US" b="1" dirty="0">
                <a:latin typeface="メイリオ" panose="020B0604030504040204" pitchFamily="50" charset="-128"/>
                <a:ea typeface="メイリオ" panose="020B0604030504040204" pitchFamily="50" charset="-128"/>
              </a:rPr>
              <a:t>申請の単位</a:t>
            </a:r>
            <a:endParaRPr kumimoji="1" lang="ja-JP" altLang="en-US" b="1"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F966F6A8-9496-EFE6-8E65-C501140299F1}"/>
              </a:ext>
            </a:extLst>
          </p:cNvPr>
          <p:cNvSpPr>
            <a:spLocks noGrp="1"/>
          </p:cNvSpPr>
          <p:nvPr>
            <p:ph idx="1"/>
          </p:nvPr>
        </p:nvSpPr>
        <p:spPr>
          <a:xfrm>
            <a:off x="838200" y="1199626"/>
            <a:ext cx="10515600" cy="4977337"/>
          </a:xfrm>
        </p:spPr>
        <p:txBody>
          <a:bodyPr/>
          <a:lstStyle/>
          <a:p>
            <a:pPr marL="0" indent="0">
              <a:buNone/>
            </a:pPr>
            <a:r>
              <a:rPr kumimoji="1" lang="ja-JP" altLang="en-US" dirty="0">
                <a:latin typeface="メイリオ" panose="020B0604030504040204" pitchFamily="50" charset="-128"/>
                <a:ea typeface="メイリオ" panose="020B0604030504040204" pitchFamily="50" charset="-128"/>
              </a:rPr>
              <a:t>工場・事務所など</a:t>
            </a:r>
            <a:r>
              <a:rPr kumimoji="1" lang="ja-JP" altLang="en-US" b="1" dirty="0">
                <a:latin typeface="メイリオ" panose="020B0604030504040204" pitchFamily="50" charset="-128"/>
                <a:ea typeface="メイリオ" panose="020B0604030504040204" pitchFamily="50" charset="-128"/>
              </a:rPr>
              <a:t>それぞれの事業場ごとに申請</a:t>
            </a:r>
            <a:r>
              <a:rPr kumimoji="1" lang="ja-JP" altLang="en-US" dirty="0">
                <a:latin typeface="メイリオ" panose="020B0604030504040204" pitchFamily="50" charset="-128"/>
                <a:ea typeface="メイリオ" panose="020B0604030504040204" pitchFamily="50" charset="-128"/>
              </a:rPr>
              <a:t>いただきます。</a:t>
            </a: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（例）地域別最低賃金８９０円の場合</a:t>
            </a:r>
          </a:p>
        </p:txBody>
      </p:sp>
      <p:sp>
        <p:nvSpPr>
          <p:cNvPr id="4" name="スライド番号プレースホルダー 3">
            <a:extLst>
              <a:ext uri="{FF2B5EF4-FFF2-40B4-BE49-F238E27FC236}">
                <a16:creationId xmlns:a16="http://schemas.microsoft.com/office/drawing/2014/main" id="{BF6DDEBF-7876-8DC1-CFA5-0139DECD836E}"/>
              </a:ext>
            </a:extLst>
          </p:cNvPr>
          <p:cNvSpPr>
            <a:spLocks noGrp="1"/>
          </p:cNvSpPr>
          <p:nvPr>
            <p:ph type="sldNum" sz="quarter" idx="12"/>
          </p:nvPr>
        </p:nvSpPr>
        <p:spPr/>
        <p:txBody>
          <a:bodyPr/>
          <a:lstStyle/>
          <a:p>
            <a:fld id="{9926C0F1-B254-4AA0-AD3E-B180F76A1085}" type="slidenum">
              <a:rPr kumimoji="1" lang="ja-JP" altLang="en-US" smtClean="0"/>
              <a:t>4</a:t>
            </a:fld>
            <a:endParaRPr kumimoji="1" lang="ja-JP" altLang="en-US"/>
          </a:p>
        </p:txBody>
      </p:sp>
      <p:pic>
        <p:nvPicPr>
          <p:cNvPr id="6" name="グラフィックス 5" descr="ユーザー 単色塗りつぶし">
            <a:extLst>
              <a:ext uri="{FF2B5EF4-FFF2-40B4-BE49-F238E27FC236}">
                <a16:creationId xmlns:a16="http://schemas.microsoft.com/office/drawing/2014/main" id="{6C43F959-2A6D-4508-FC7E-A0772B5E3F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46539" y="2369592"/>
            <a:ext cx="799750" cy="718562"/>
          </a:xfrm>
          <a:prstGeom prst="rect">
            <a:avLst/>
          </a:prstGeom>
        </p:spPr>
      </p:pic>
      <p:pic>
        <p:nvPicPr>
          <p:cNvPr id="10" name="グラフィックス 9" descr="生産 枠線">
            <a:extLst>
              <a:ext uri="{FF2B5EF4-FFF2-40B4-BE49-F238E27FC236}">
                <a16:creationId xmlns:a16="http://schemas.microsoft.com/office/drawing/2014/main" id="{0CC34FEF-E56D-36E8-F065-001E25886F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5130" y="2322305"/>
            <a:ext cx="914400" cy="914400"/>
          </a:xfrm>
          <a:prstGeom prst="rect">
            <a:avLst/>
          </a:prstGeom>
        </p:spPr>
      </p:pic>
      <p:pic>
        <p:nvPicPr>
          <p:cNvPr id="12" name="グラフィックス 11" descr="建物 枠線">
            <a:extLst>
              <a:ext uri="{FF2B5EF4-FFF2-40B4-BE49-F238E27FC236}">
                <a16:creationId xmlns:a16="http://schemas.microsoft.com/office/drawing/2014/main" id="{A03578AB-2C50-E9D9-FBCE-AE2D063EC5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5121" y="3767440"/>
            <a:ext cx="914400" cy="914400"/>
          </a:xfrm>
          <a:prstGeom prst="rect">
            <a:avLst/>
          </a:prstGeom>
        </p:spPr>
      </p:pic>
      <p:pic>
        <p:nvPicPr>
          <p:cNvPr id="14" name="グラフィックス 13" descr="ユーザー 単色塗りつぶし">
            <a:extLst>
              <a:ext uri="{FF2B5EF4-FFF2-40B4-BE49-F238E27FC236}">
                <a16:creationId xmlns:a16="http://schemas.microsoft.com/office/drawing/2014/main" id="{50809922-2686-E963-F57D-D686E2DE5F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46539" y="3767440"/>
            <a:ext cx="799750" cy="695503"/>
          </a:xfrm>
          <a:prstGeom prst="rect">
            <a:avLst/>
          </a:prstGeom>
        </p:spPr>
      </p:pic>
      <p:pic>
        <p:nvPicPr>
          <p:cNvPr id="15" name="図 14">
            <a:extLst>
              <a:ext uri="{FF2B5EF4-FFF2-40B4-BE49-F238E27FC236}">
                <a16:creationId xmlns:a16="http://schemas.microsoft.com/office/drawing/2014/main" id="{06712885-7571-38AA-B689-CA9F50C2623F}"/>
              </a:ext>
            </a:extLst>
          </p:cNvPr>
          <p:cNvPicPr>
            <a:picLocks noChangeAspect="1"/>
          </p:cNvPicPr>
          <p:nvPr/>
        </p:nvPicPr>
        <p:blipFill>
          <a:blip r:embed="rId8"/>
          <a:stretch>
            <a:fillRect/>
          </a:stretch>
        </p:blipFill>
        <p:spPr>
          <a:xfrm>
            <a:off x="2846539" y="5221929"/>
            <a:ext cx="799750" cy="838684"/>
          </a:xfrm>
          <a:prstGeom prst="rect">
            <a:avLst/>
          </a:prstGeom>
        </p:spPr>
      </p:pic>
      <p:pic>
        <p:nvPicPr>
          <p:cNvPr id="16" name="図 15">
            <a:extLst>
              <a:ext uri="{FF2B5EF4-FFF2-40B4-BE49-F238E27FC236}">
                <a16:creationId xmlns:a16="http://schemas.microsoft.com/office/drawing/2014/main" id="{54102716-B003-6C4B-F2ED-2166830165A4}"/>
              </a:ext>
            </a:extLst>
          </p:cNvPr>
          <p:cNvPicPr>
            <a:picLocks noChangeAspect="1"/>
          </p:cNvPicPr>
          <p:nvPr/>
        </p:nvPicPr>
        <p:blipFill>
          <a:blip r:embed="rId9"/>
          <a:stretch>
            <a:fillRect/>
          </a:stretch>
        </p:blipFill>
        <p:spPr>
          <a:xfrm>
            <a:off x="1085121" y="5317718"/>
            <a:ext cx="914479" cy="914479"/>
          </a:xfrm>
          <a:prstGeom prst="rect">
            <a:avLst/>
          </a:prstGeom>
        </p:spPr>
      </p:pic>
      <p:sp>
        <p:nvSpPr>
          <p:cNvPr id="17" name="テキスト ボックス 16">
            <a:extLst>
              <a:ext uri="{FF2B5EF4-FFF2-40B4-BE49-F238E27FC236}">
                <a16:creationId xmlns:a16="http://schemas.microsoft.com/office/drawing/2014/main" id="{F612277F-F56A-E9FC-0F77-DBA952C57817}"/>
              </a:ext>
            </a:extLst>
          </p:cNvPr>
          <p:cNvSpPr txBox="1"/>
          <p:nvPr/>
        </p:nvSpPr>
        <p:spPr>
          <a:xfrm>
            <a:off x="2035451" y="3011477"/>
            <a:ext cx="2322945" cy="584775"/>
          </a:xfrm>
          <a:prstGeom prst="rect">
            <a:avLst/>
          </a:prstGeom>
          <a:noFill/>
        </p:spPr>
        <p:txBody>
          <a:bodyPr wrap="square" rtlCol="0">
            <a:spAutoFit/>
          </a:bodyPr>
          <a:lstStyle/>
          <a:p>
            <a:pPr algn="ctr"/>
            <a:r>
              <a:rPr kumimoji="1" lang="ja-JP" altLang="en-US" sz="1600" dirty="0">
                <a:latin typeface="メイリオ" panose="020B0604030504040204" pitchFamily="50" charset="-128"/>
                <a:ea typeface="メイリオ" panose="020B0604030504040204" pitchFamily="50" charset="-128"/>
              </a:rPr>
              <a:t>事業場内最低賃金</a:t>
            </a:r>
            <a:endParaRPr kumimoji="1" lang="en-US" altLang="ja-JP" sz="1600" dirty="0">
              <a:latin typeface="メイリオ" panose="020B0604030504040204" pitchFamily="50" charset="-128"/>
              <a:ea typeface="メイリオ" panose="020B0604030504040204" pitchFamily="50" charset="-128"/>
            </a:endParaRPr>
          </a:p>
          <a:p>
            <a:pPr algn="ctr"/>
            <a:r>
              <a:rPr lang="ja-JP" altLang="en-US" sz="1600" dirty="0">
                <a:latin typeface="メイリオ" panose="020B0604030504040204" pitchFamily="50" charset="-128"/>
                <a:ea typeface="メイリオ" panose="020B0604030504040204" pitchFamily="50" charset="-128"/>
              </a:rPr>
              <a:t>９００円</a:t>
            </a:r>
            <a:endParaRPr kumimoji="1" lang="ja-JP" altLang="en-US" sz="16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FF78E20A-6BBD-22F9-463F-14D3822061CC}"/>
              </a:ext>
            </a:extLst>
          </p:cNvPr>
          <p:cNvSpPr txBox="1"/>
          <p:nvPr/>
        </p:nvSpPr>
        <p:spPr>
          <a:xfrm>
            <a:off x="1009208" y="3214255"/>
            <a:ext cx="1026243"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事業場</a:t>
            </a:r>
            <a:r>
              <a:rPr kumimoji="1" lang="en-US" altLang="ja-JP" dirty="0">
                <a:latin typeface="メイリオ" panose="020B0604030504040204" pitchFamily="50" charset="-128"/>
                <a:ea typeface="メイリオ" panose="020B0604030504040204" pitchFamily="50" charset="-128"/>
              </a:rPr>
              <a:t>A</a:t>
            </a:r>
            <a:endParaRPr kumimoji="1" lang="ja-JP" altLang="en-US"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44377CA9-B953-768B-F2A2-E767DBA6C5EB}"/>
              </a:ext>
            </a:extLst>
          </p:cNvPr>
          <p:cNvSpPr txBox="1"/>
          <p:nvPr/>
        </p:nvSpPr>
        <p:spPr>
          <a:xfrm>
            <a:off x="2121526" y="4462943"/>
            <a:ext cx="2322945" cy="584775"/>
          </a:xfrm>
          <a:prstGeom prst="rect">
            <a:avLst/>
          </a:prstGeom>
          <a:noFill/>
        </p:spPr>
        <p:txBody>
          <a:bodyPr wrap="square" rtlCol="0">
            <a:spAutoFit/>
          </a:bodyPr>
          <a:lstStyle/>
          <a:p>
            <a:pPr algn="ctr"/>
            <a:r>
              <a:rPr kumimoji="1" lang="ja-JP" altLang="en-US" sz="1600" dirty="0">
                <a:latin typeface="メイリオ" panose="020B0604030504040204" pitchFamily="50" charset="-128"/>
                <a:ea typeface="メイリオ" panose="020B0604030504040204" pitchFamily="50" charset="-128"/>
              </a:rPr>
              <a:t>事業場内最低賃金</a:t>
            </a:r>
            <a:endParaRPr kumimoji="1" lang="en-US" altLang="ja-JP" sz="1600" dirty="0">
              <a:latin typeface="メイリオ" panose="020B0604030504040204" pitchFamily="50" charset="-128"/>
              <a:ea typeface="メイリオ" panose="020B0604030504040204" pitchFamily="50" charset="-128"/>
            </a:endParaRPr>
          </a:p>
          <a:p>
            <a:pPr algn="ctr"/>
            <a:r>
              <a:rPr lang="ja-JP" altLang="en-US" sz="1600" dirty="0">
                <a:latin typeface="メイリオ" panose="020B0604030504040204" pitchFamily="50" charset="-128"/>
                <a:ea typeface="メイリオ" panose="020B0604030504040204" pitchFamily="50" charset="-128"/>
              </a:rPr>
              <a:t>９２０円</a:t>
            </a:r>
            <a:endParaRPr kumimoji="1" lang="ja-JP" altLang="en-US" sz="16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20E0D1F6-9DD3-22EB-E7C0-E3E32B38E88A}"/>
              </a:ext>
            </a:extLst>
          </p:cNvPr>
          <p:cNvSpPr txBox="1"/>
          <p:nvPr/>
        </p:nvSpPr>
        <p:spPr>
          <a:xfrm>
            <a:off x="1047424" y="4666695"/>
            <a:ext cx="1032655"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事業場</a:t>
            </a:r>
            <a:r>
              <a:rPr lang="en-US" altLang="ja-JP" dirty="0">
                <a:latin typeface="メイリオ" panose="020B0604030504040204" pitchFamily="50" charset="-128"/>
                <a:ea typeface="メイリオ" panose="020B0604030504040204" pitchFamily="50" charset="-128"/>
              </a:rPr>
              <a:t>B</a:t>
            </a:r>
            <a:endParaRPr kumimoji="1" lang="ja-JP" altLang="en-US"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1DFEA9B8-FE6F-44CE-94AE-F6203B15FA12}"/>
              </a:ext>
            </a:extLst>
          </p:cNvPr>
          <p:cNvSpPr txBox="1"/>
          <p:nvPr/>
        </p:nvSpPr>
        <p:spPr>
          <a:xfrm>
            <a:off x="2117776" y="6025533"/>
            <a:ext cx="2322945" cy="584775"/>
          </a:xfrm>
          <a:prstGeom prst="rect">
            <a:avLst/>
          </a:prstGeom>
          <a:noFill/>
        </p:spPr>
        <p:txBody>
          <a:bodyPr wrap="square" rtlCol="0">
            <a:spAutoFit/>
          </a:bodyPr>
          <a:lstStyle/>
          <a:p>
            <a:pPr algn="ctr"/>
            <a:r>
              <a:rPr kumimoji="1" lang="ja-JP" altLang="en-US" sz="1600" dirty="0">
                <a:latin typeface="メイリオ" panose="020B0604030504040204" pitchFamily="50" charset="-128"/>
                <a:ea typeface="メイリオ" panose="020B0604030504040204" pitchFamily="50" charset="-128"/>
              </a:rPr>
              <a:t>事業場内最低賃金</a:t>
            </a:r>
            <a:endParaRPr kumimoji="1" lang="en-US" altLang="ja-JP" sz="1600" dirty="0">
              <a:latin typeface="メイリオ" panose="020B0604030504040204" pitchFamily="50" charset="-128"/>
              <a:ea typeface="メイリオ" panose="020B0604030504040204" pitchFamily="50" charset="-128"/>
            </a:endParaRPr>
          </a:p>
          <a:p>
            <a:pPr algn="ctr"/>
            <a:r>
              <a:rPr lang="ja-JP" altLang="en-US" sz="1600" dirty="0">
                <a:latin typeface="メイリオ" panose="020B0604030504040204" pitchFamily="50" charset="-128"/>
                <a:ea typeface="メイリオ" panose="020B0604030504040204" pitchFamily="50" charset="-128"/>
              </a:rPr>
              <a:t>９３０円</a:t>
            </a:r>
            <a:endParaRPr kumimoji="1" lang="ja-JP" altLang="en-US" sz="16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4C8CE96E-F71B-82A1-1D50-600957489781}"/>
              </a:ext>
            </a:extLst>
          </p:cNvPr>
          <p:cNvSpPr txBox="1"/>
          <p:nvPr/>
        </p:nvSpPr>
        <p:spPr>
          <a:xfrm>
            <a:off x="1065130" y="6211868"/>
            <a:ext cx="1032655"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事業場</a:t>
            </a:r>
            <a:r>
              <a:rPr kumimoji="1" lang="en-US" altLang="ja-JP" dirty="0">
                <a:latin typeface="メイリオ" panose="020B0604030504040204" pitchFamily="50" charset="-128"/>
                <a:ea typeface="メイリオ" panose="020B0604030504040204" pitchFamily="50" charset="-128"/>
              </a:rPr>
              <a:t>C</a:t>
            </a:r>
            <a:endParaRPr kumimoji="1" lang="ja-JP" altLang="en-US" dirty="0">
              <a:latin typeface="メイリオ" panose="020B0604030504040204" pitchFamily="50" charset="-128"/>
              <a:ea typeface="メイリオ" panose="020B0604030504040204" pitchFamily="50" charset="-128"/>
            </a:endParaRPr>
          </a:p>
        </p:txBody>
      </p:sp>
      <p:sp>
        <p:nvSpPr>
          <p:cNvPr id="23" name="四角形: 角を丸くする 22">
            <a:extLst>
              <a:ext uri="{FF2B5EF4-FFF2-40B4-BE49-F238E27FC236}">
                <a16:creationId xmlns:a16="http://schemas.microsoft.com/office/drawing/2014/main" id="{2065B436-AD75-D0A3-A1C5-915385C8F81B}"/>
              </a:ext>
            </a:extLst>
          </p:cNvPr>
          <p:cNvSpPr/>
          <p:nvPr/>
        </p:nvSpPr>
        <p:spPr>
          <a:xfrm>
            <a:off x="838200" y="2284908"/>
            <a:ext cx="3451582" cy="1320316"/>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AC8D6FFB-8A1B-E7A5-2045-2FD091669D6C}"/>
              </a:ext>
            </a:extLst>
          </p:cNvPr>
          <p:cNvSpPr/>
          <p:nvPr/>
        </p:nvSpPr>
        <p:spPr>
          <a:xfrm>
            <a:off x="838200" y="3757184"/>
            <a:ext cx="3451582" cy="1320316"/>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EF5696BB-95D4-7162-16E2-EC7098B9E65F}"/>
              </a:ext>
            </a:extLst>
          </p:cNvPr>
          <p:cNvSpPr/>
          <p:nvPr/>
        </p:nvSpPr>
        <p:spPr>
          <a:xfrm>
            <a:off x="838200" y="5297071"/>
            <a:ext cx="3451582" cy="1320316"/>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748C1779-4994-8275-B208-676A31934CD4}"/>
              </a:ext>
            </a:extLst>
          </p:cNvPr>
          <p:cNvSpPr/>
          <p:nvPr/>
        </p:nvSpPr>
        <p:spPr>
          <a:xfrm>
            <a:off x="4358396" y="272663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6F281873-3BD0-DCD4-0E6A-8A7CBB6B760C}"/>
              </a:ext>
            </a:extLst>
          </p:cNvPr>
          <p:cNvSpPr txBox="1"/>
          <p:nvPr/>
        </p:nvSpPr>
        <p:spPr>
          <a:xfrm>
            <a:off x="5451593" y="2808910"/>
            <a:ext cx="91440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申請可</a:t>
            </a:r>
          </a:p>
        </p:txBody>
      </p:sp>
      <p:sp>
        <p:nvSpPr>
          <p:cNvPr id="28" name="矢印: 右 27">
            <a:extLst>
              <a:ext uri="{FF2B5EF4-FFF2-40B4-BE49-F238E27FC236}">
                <a16:creationId xmlns:a16="http://schemas.microsoft.com/office/drawing/2014/main" id="{4C4E402E-E51F-5653-5148-9671036E9BFF}"/>
              </a:ext>
            </a:extLst>
          </p:cNvPr>
          <p:cNvSpPr/>
          <p:nvPr/>
        </p:nvSpPr>
        <p:spPr>
          <a:xfrm>
            <a:off x="4365162" y="414573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DEDF28C0-C676-1B87-ED09-E408200C554F}"/>
              </a:ext>
            </a:extLst>
          </p:cNvPr>
          <p:cNvSpPr txBox="1"/>
          <p:nvPr/>
        </p:nvSpPr>
        <p:spPr>
          <a:xfrm>
            <a:off x="5451593" y="4232676"/>
            <a:ext cx="91440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申請可</a:t>
            </a:r>
          </a:p>
        </p:txBody>
      </p:sp>
      <p:sp>
        <p:nvSpPr>
          <p:cNvPr id="30" name="テキスト ボックス 29">
            <a:extLst>
              <a:ext uri="{FF2B5EF4-FFF2-40B4-BE49-F238E27FC236}">
                <a16:creationId xmlns:a16="http://schemas.microsoft.com/office/drawing/2014/main" id="{594A0923-D350-DD6A-C86F-3729327D640F}"/>
              </a:ext>
            </a:extLst>
          </p:cNvPr>
          <p:cNvSpPr txBox="1"/>
          <p:nvPr/>
        </p:nvSpPr>
        <p:spPr>
          <a:xfrm>
            <a:off x="4358396" y="5510065"/>
            <a:ext cx="3998949"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地域別最低賃金＋３０円以上なので</a:t>
            </a:r>
            <a:r>
              <a:rPr kumimoji="1" lang="ja-JP" altLang="en-US" b="1" u="sng" dirty="0">
                <a:solidFill>
                  <a:srgbClr val="FF0000"/>
                </a:solidFill>
                <a:latin typeface="メイリオ" panose="020B0604030504040204" pitchFamily="50" charset="-128"/>
                <a:ea typeface="メイリオ" panose="020B0604030504040204" pitchFamily="50" charset="-128"/>
              </a:rPr>
              <a:t>申請不可</a:t>
            </a:r>
          </a:p>
        </p:txBody>
      </p:sp>
      <p:sp>
        <p:nvSpPr>
          <p:cNvPr id="31" name="テキスト ボックス 30">
            <a:extLst>
              <a:ext uri="{FF2B5EF4-FFF2-40B4-BE49-F238E27FC236}">
                <a16:creationId xmlns:a16="http://schemas.microsoft.com/office/drawing/2014/main" id="{9E04A1DE-D4EB-A840-09C0-E8B054430213}"/>
              </a:ext>
            </a:extLst>
          </p:cNvPr>
          <p:cNvSpPr txBox="1"/>
          <p:nvPr/>
        </p:nvSpPr>
        <p:spPr>
          <a:xfrm>
            <a:off x="6946084" y="2544323"/>
            <a:ext cx="4515739" cy="2677656"/>
          </a:xfrm>
          <a:prstGeom prst="rect">
            <a:avLst/>
          </a:prstGeom>
          <a:noFill/>
          <a:ln w="12700">
            <a:solidFill>
              <a:schemeClr val="tx1"/>
            </a:solidFill>
          </a:ln>
        </p:spPr>
        <p:txBody>
          <a:bodyPr wrap="square" rtlCol="0">
            <a:spAutoFit/>
          </a:bodyPr>
          <a:lstStyle/>
          <a:p>
            <a:r>
              <a:rPr lang="ja-JP" altLang="en-US" sz="2800" dirty="0">
                <a:latin typeface="メイリオ" panose="020B0604030504040204" pitchFamily="50" charset="-128"/>
                <a:ea typeface="メイリオ" panose="020B0604030504040204" pitchFamily="50" charset="-128"/>
              </a:rPr>
              <a:t>同一</a:t>
            </a:r>
            <a:r>
              <a:rPr kumimoji="1" lang="ja-JP" altLang="en-US" sz="2800" dirty="0">
                <a:latin typeface="メイリオ" panose="020B0604030504040204" pitchFamily="50" charset="-128"/>
                <a:ea typeface="メイリオ" panose="020B0604030504040204" pitchFamily="50" charset="-128"/>
              </a:rPr>
              <a:t>の労働者に対し</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キャリアアップ助成金</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（賃金規定等改定コース）と</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業務改善助成金の併給は</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b="1" u="sng" dirty="0">
                <a:solidFill>
                  <a:srgbClr val="FF0000"/>
                </a:solidFill>
                <a:latin typeface="メイリオ" panose="020B0604030504040204" pitchFamily="50" charset="-128"/>
                <a:ea typeface="メイリオ" panose="020B0604030504040204" pitchFamily="50" charset="-128"/>
              </a:rPr>
              <a:t>できません</a:t>
            </a:r>
            <a:r>
              <a:rPr kumimoji="1" lang="ja-JP" altLang="en-US" sz="2800" dirty="0">
                <a:solidFill>
                  <a:srgbClr val="FF0000"/>
                </a:solidFill>
                <a:latin typeface="メイリオ" panose="020B0604030504040204" pitchFamily="50" charset="-128"/>
                <a:ea typeface="メイリオ" panose="020B0604030504040204" pitchFamily="50" charset="-128"/>
              </a:rPr>
              <a:t>。</a:t>
            </a:r>
          </a:p>
        </p:txBody>
      </p:sp>
      <p:sp>
        <p:nvSpPr>
          <p:cNvPr id="32" name="四角形: 角を丸くする 31">
            <a:extLst>
              <a:ext uri="{FF2B5EF4-FFF2-40B4-BE49-F238E27FC236}">
                <a16:creationId xmlns:a16="http://schemas.microsoft.com/office/drawing/2014/main" id="{F7673C10-EB0F-D581-A5C2-0F550A6357C7}"/>
              </a:ext>
            </a:extLst>
          </p:cNvPr>
          <p:cNvSpPr/>
          <p:nvPr/>
        </p:nvSpPr>
        <p:spPr>
          <a:xfrm>
            <a:off x="671119" y="2130804"/>
            <a:ext cx="3694044" cy="4655890"/>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41089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BAA936-60AC-0A7E-41C9-D337E3EB8FEE}"/>
              </a:ext>
            </a:extLst>
          </p:cNvPr>
          <p:cNvSpPr>
            <a:spLocks noGrp="1"/>
          </p:cNvSpPr>
          <p:nvPr>
            <p:ph type="title"/>
          </p:nvPr>
        </p:nvSpPr>
        <p:spPr/>
        <p:txBody>
          <a:bodyPr/>
          <a:lstStyle/>
          <a:p>
            <a:r>
              <a:rPr kumimoji="1" lang="ja-JP" altLang="en-US" b="1" dirty="0">
                <a:latin typeface="メイリオ" panose="020B0604030504040204" pitchFamily="50" charset="-128"/>
                <a:ea typeface="メイリオ" panose="020B0604030504040204" pitchFamily="50" charset="-128"/>
              </a:rPr>
              <a:t>助成金支給の流れ</a:t>
            </a:r>
          </a:p>
        </p:txBody>
      </p:sp>
      <p:sp>
        <p:nvSpPr>
          <p:cNvPr id="5" name="正方形/長方形 4">
            <a:extLst>
              <a:ext uri="{FF2B5EF4-FFF2-40B4-BE49-F238E27FC236}">
                <a16:creationId xmlns:a16="http://schemas.microsoft.com/office/drawing/2014/main" id="{EA2CA31D-83EB-4AB4-7AEE-FF2AB56D582F}"/>
              </a:ext>
            </a:extLst>
          </p:cNvPr>
          <p:cNvSpPr/>
          <p:nvPr/>
        </p:nvSpPr>
        <p:spPr>
          <a:xfrm>
            <a:off x="838200" y="1409665"/>
            <a:ext cx="2995569" cy="426646"/>
          </a:xfrm>
          <a:prstGeom prst="rect">
            <a:avLst/>
          </a:prstGeom>
          <a:solidFill>
            <a:srgbClr val="C9E7E7"/>
          </a:solidFill>
          <a:ln w="25400" cap="flat" cmpd="sng" algn="ctr">
            <a:solidFill>
              <a:srgbClr val="C9E7E7"/>
            </a:solidFill>
            <a:prstDash val="solid"/>
          </a:ln>
          <a:effectLst/>
        </p:spPr>
        <p:txBody>
          <a:bodyPr wrap="square" lIns="108000" tIns="72000" rIns="108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2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交付申請</a:t>
            </a:r>
          </a:p>
        </p:txBody>
      </p:sp>
      <p:sp>
        <p:nvSpPr>
          <p:cNvPr id="6" name="正方形/長方形 5">
            <a:extLst>
              <a:ext uri="{FF2B5EF4-FFF2-40B4-BE49-F238E27FC236}">
                <a16:creationId xmlns:a16="http://schemas.microsoft.com/office/drawing/2014/main" id="{FB5B684F-00DD-E210-9BE0-EEE28DB94352}"/>
              </a:ext>
            </a:extLst>
          </p:cNvPr>
          <p:cNvSpPr/>
          <p:nvPr/>
        </p:nvSpPr>
        <p:spPr>
          <a:xfrm>
            <a:off x="838200" y="1848084"/>
            <a:ext cx="2995569" cy="1260578"/>
          </a:xfrm>
          <a:prstGeom prst="rect">
            <a:avLst/>
          </a:prstGeom>
          <a:solidFill>
            <a:sysClr val="window" lastClr="FFFFFF"/>
          </a:solidFill>
          <a:ln w="25400" cap="flat" cmpd="sng" algn="ctr">
            <a:solidFill>
              <a:srgbClr val="C9E7E7"/>
            </a:solidFill>
            <a:prstDash val="solid"/>
          </a:ln>
          <a:effectLst/>
        </p:spPr>
        <p:txBody>
          <a:bodyPr lIns="108000" tIns="72000" rIns="108000" rtlCol="0" anchor="ct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交付申請書・事業実施計画書等を</a:t>
            </a:r>
            <a:endParaRPr kumimoji="0" lang="en-US" altLang="ja-JP"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just" defTabSz="914400" eaLnBrk="1" fontAlgn="auto" latinLnBrk="0" hangingPunct="1">
              <a:lnSpc>
                <a:spcPct val="11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都道府県労働局に提出</a:t>
            </a:r>
          </a:p>
        </p:txBody>
      </p:sp>
      <p:sp>
        <p:nvSpPr>
          <p:cNvPr id="7" name="正方形/長方形 6">
            <a:extLst>
              <a:ext uri="{FF2B5EF4-FFF2-40B4-BE49-F238E27FC236}">
                <a16:creationId xmlns:a16="http://schemas.microsoft.com/office/drawing/2014/main" id="{A4D7B36F-FE39-B097-AE48-CF42FF8ACAEB}"/>
              </a:ext>
            </a:extLst>
          </p:cNvPr>
          <p:cNvSpPr/>
          <p:nvPr/>
        </p:nvSpPr>
        <p:spPr>
          <a:xfrm>
            <a:off x="4697789" y="1375794"/>
            <a:ext cx="2447999" cy="426646"/>
          </a:xfrm>
          <a:prstGeom prst="rect">
            <a:avLst/>
          </a:prstGeom>
          <a:solidFill>
            <a:srgbClr val="FDF3B9"/>
          </a:solidFill>
          <a:ln w="25400" cap="flat" cmpd="sng" algn="ctr">
            <a:solidFill>
              <a:srgbClr val="FDF3B9"/>
            </a:solidFill>
            <a:prstDash val="solid"/>
          </a:ln>
          <a:effectLst/>
        </p:spPr>
        <p:txBody>
          <a:bodyPr wrap="square" lIns="108000" tIns="72000" rIns="108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2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交付決定</a:t>
            </a:r>
          </a:p>
        </p:txBody>
      </p:sp>
      <p:sp>
        <p:nvSpPr>
          <p:cNvPr id="8" name="正方形/長方形 7">
            <a:extLst>
              <a:ext uri="{FF2B5EF4-FFF2-40B4-BE49-F238E27FC236}">
                <a16:creationId xmlns:a16="http://schemas.microsoft.com/office/drawing/2014/main" id="{5F22F339-87E4-F389-EEC0-0E734B08B40F}"/>
              </a:ext>
            </a:extLst>
          </p:cNvPr>
          <p:cNvSpPr/>
          <p:nvPr/>
        </p:nvSpPr>
        <p:spPr>
          <a:xfrm>
            <a:off x="4697789" y="1832695"/>
            <a:ext cx="2447999" cy="1275968"/>
          </a:xfrm>
          <a:prstGeom prst="rect">
            <a:avLst/>
          </a:prstGeom>
          <a:solidFill>
            <a:sysClr val="window" lastClr="FFFFFF"/>
          </a:solidFill>
          <a:ln w="25400" cap="flat" cmpd="sng" algn="ctr">
            <a:solidFill>
              <a:srgbClr val="FDF3B9"/>
            </a:solidFill>
            <a:prstDash val="solid"/>
          </a:ln>
          <a:effectLst/>
        </p:spPr>
        <p:txBody>
          <a:bodyPr lIns="108000" tIns="72000" rIns="108000" rtlCol="0" anchor="ct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交付申請書等を</a:t>
            </a:r>
            <a:endParaRPr kumimoji="0" lang="en-US" altLang="ja-JP"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eaLnBrk="1" fontAlgn="auto" latinLnBrk="0" hangingPunct="1">
              <a:lnSpc>
                <a:spcPct val="11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審査の上、通知</a:t>
            </a:r>
          </a:p>
        </p:txBody>
      </p:sp>
      <p:sp>
        <p:nvSpPr>
          <p:cNvPr id="9" name="正方形/長方形 8">
            <a:extLst>
              <a:ext uri="{FF2B5EF4-FFF2-40B4-BE49-F238E27FC236}">
                <a16:creationId xmlns:a16="http://schemas.microsoft.com/office/drawing/2014/main" id="{2AE62EF8-8F23-A96D-E36C-3F9FF55CEF24}"/>
              </a:ext>
            </a:extLst>
          </p:cNvPr>
          <p:cNvSpPr/>
          <p:nvPr/>
        </p:nvSpPr>
        <p:spPr>
          <a:xfrm>
            <a:off x="8101479" y="1375794"/>
            <a:ext cx="3585488" cy="426646"/>
          </a:xfrm>
          <a:prstGeom prst="rect">
            <a:avLst/>
          </a:prstGeom>
          <a:solidFill>
            <a:srgbClr val="C9E7E7"/>
          </a:solidFill>
          <a:ln w="25400" cap="flat" cmpd="sng" algn="ctr">
            <a:solidFill>
              <a:srgbClr val="C9E7E7"/>
            </a:solidFill>
            <a:prstDash val="solid"/>
          </a:ln>
          <a:effectLst/>
        </p:spPr>
        <p:txBody>
          <a:bodyPr wrap="square" lIns="108000" tIns="72000" rIns="108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2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事業の実施</a:t>
            </a:r>
          </a:p>
        </p:txBody>
      </p:sp>
      <p:sp>
        <p:nvSpPr>
          <p:cNvPr id="10" name="正方形/長方形 9">
            <a:extLst>
              <a:ext uri="{FF2B5EF4-FFF2-40B4-BE49-F238E27FC236}">
                <a16:creationId xmlns:a16="http://schemas.microsoft.com/office/drawing/2014/main" id="{57EA1E55-4CCE-7242-2E22-7705E3B6CA0A}"/>
              </a:ext>
            </a:extLst>
          </p:cNvPr>
          <p:cNvSpPr/>
          <p:nvPr/>
        </p:nvSpPr>
        <p:spPr>
          <a:xfrm>
            <a:off x="8117154" y="1802440"/>
            <a:ext cx="3585488" cy="1975501"/>
          </a:xfrm>
          <a:prstGeom prst="rect">
            <a:avLst/>
          </a:prstGeom>
          <a:solidFill>
            <a:sysClr val="window" lastClr="FFFFFF"/>
          </a:solidFill>
          <a:ln w="25400" cap="flat" cmpd="sng" algn="ctr">
            <a:solidFill>
              <a:srgbClr val="C9E7E7"/>
            </a:solidFill>
            <a:prstDash val="solid"/>
          </a:ln>
          <a:effectLst/>
        </p:spPr>
        <p:txBody>
          <a:bodyPr lIns="108000" tIns="72000" rIns="108000" rtlCol="0" anchor="ct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申請内容に沿って事業を実施</a:t>
            </a:r>
          </a:p>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en-US" sz="20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賃金の引き上げ、設備の導入、代金の支払</a:t>
            </a:r>
            <a:r>
              <a:rPr kumimoji="0"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0" lang="en-US" altLang="ja-JP" sz="2000" b="1" kern="0" dirty="0">
              <a:solidFill>
                <a:prstClr val="black"/>
              </a:solidFill>
              <a:latin typeface="メイリオ" panose="020B0604030504040204" pitchFamily="50" charset="-128"/>
              <a:ea typeface="メイリオ" panose="020B0604030504040204" pitchFamily="50" charset="-128"/>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賃金の引き上げは申請書提出後であれば、交付決定前に実施可</a:t>
            </a:r>
            <a:endParaRPr kumimoji="0" lang="en-US" altLang="ja-JP"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 name="正方形/長方形 10">
            <a:extLst>
              <a:ext uri="{FF2B5EF4-FFF2-40B4-BE49-F238E27FC236}">
                <a16:creationId xmlns:a16="http://schemas.microsoft.com/office/drawing/2014/main" id="{2DAB7739-6FCF-B6CD-90FE-9F9FBBF04885}"/>
              </a:ext>
            </a:extLst>
          </p:cNvPr>
          <p:cNvSpPr/>
          <p:nvPr/>
        </p:nvSpPr>
        <p:spPr>
          <a:xfrm>
            <a:off x="658035" y="4913892"/>
            <a:ext cx="2523894" cy="426646"/>
          </a:xfrm>
          <a:prstGeom prst="rect">
            <a:avLst/>
          </a:prstGeom>
          <a:solidFill>
            <a:srgbClr val="C9E7E7"/>
          </a:solidFill>
          <a:ln w="25400" cap="flat" cmpd="sng" algn="ctr">
            <a:solidFill>
              <a:srgbClr val="C9E7E7"/>
            </a:solidFill>
            <a:prstDash val="solid"/>
          </a:ln>
          <a:effectLst/>
        </p:spPr>
        <p:txBody>
          <a:bodyPr wrap="square" lIns="108000" tIns="72000" rIns="108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2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事業実績報告</a:t>
            </a:r>
          </a:p>
        </p:txBody>
      </p:sp>
      <p:sp>
        <p:nvSpPr>
          <p:cNvPr id="12" name="正方形/長方形 11">
            <a:extLst>
              <a:ext uri="{FF2B5EF4-FFF2-40B4-BE49-F238E27FC236}">
                <a16:creationId xmlns:a16="http://schemas.microsoft.com/office/drawing/2014/main" id="{3E758E8B-EB2F-A982-0C53-E75BA7708DE2}"/>
              </a:ext>
            </a:extLst>
          </p:cNvPr>
          <p:cNvSpPr/>
          <p:nvPr/>
        </p:nvSpPr>
        <p:spPr>
          <a:xfrm>
            <a:off x="658035" y="5350036"/>
            <a:ext cx="2523894" cy="1253286"/>
          </a:xfrm>
          <a:prstGeom prst="rect">
            <a:avLst/>
          </a:prstGeom>
          <a:solidFill>
            <a:sysClr val="window" lastClr="FFFFFF"/>
          </a:solidFill>
          <a:ln w="25400" cap="flat" cmpd="sng" algn="ctr">
            <a:solidFill>
              <a:srgbClr val="C9E7E7"/>
            </a:solidFill>
            <a:prstDash val="solid"/>
          </a:ln>
          <a:effectLst/>
        </p:spPr>
        <p:txBody>
          <a:bodyPr lIns="108000" tIns="72000" rIns="108000" rtlCol="0" anchor="ct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労働局に事業実績報告書等と助成金支給申請書を提出</a:t>
            </a:r>
          </a:p>
        </p:txBody>
      </p:sp>
      <p:sp>
        <p:nvSpPr>
          <p:cNvPr id="13" name="正方形/長方形 12">
            <a:extLst>
              <a:ext uri="{FF2B5EF4-FFF2-40B4-BE49-F238E27FC236}">
                <a16:creationId xmlns:a16="http://schemas.microsoft.com/office/drawing/2014/main" id="{9DA03039-70F3-64B1-B6AE-85F964B6DAB2}"/>
              </a:ext>
            </a:extLst>
          </p:cNvPr>
          <p:cNvSpPr/>
          <p:nvPr/>
        </p:nvSpPr>
        <p:spPr>
          <a:xfrm>
            <a:off x="4153636" y="4927479"/>
            <a:ext cx="3786218" cy="426646"/>
          </a:xfrm>
          <a:prstGeom prst="rect">
            <a:avLst/>
          </a:prstGeom>
          <a:solidFill>
            <a:srgbClr val="FDF3B9"/>
          </a:solidFill>
          <a:ln w="25400" cap="flat" cmpd="sng" algn="ctr">
            <a:solidFill>
              <a:srgbClr val="FDF3B9"/>
            </a:solidFill>
            <a:prstDash val="solid"/>
          </a:ln>
          <a:effectLst/>
        </p:spPr>
        <p:txBody>
          <a:bodyPr wrap="square" lIns="108000" tIns="72000" rIns="108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5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交付額確定と助成金支払い</a:t>
            </a:r>
          </a:p>
        </p:txBody>
      </p:sp>
      <p:sp>
        <p:nvSpPr>
          <p:cNvPr id="14" name="正方形/長方形 13">
            <a:extLst>
              <a:ext uri="{FF2B5EF4-FFF2-40B4-BE49-F238E27FC236}">
                <a16:creationId xmlns:a16="http://schemas.microsoft.com/office/drawing/2014/main" id="{A8A9D4A3-6892-6BA5-A335-846A4FE04FAF}"/>
              </a:ext>
            </a:extLst>
          </p:cNvPr>
          <p:cNvSpPr/>
          <p:nvPr/>
        </p:nvSpPr>
        <p:spPr>
          <a:xfrm>
            <a:off x="4181748" y="5350036"/>
            <a:ext cx="3786218" cy="1260577"/>
          </a:xfrm>
          <a:prstGeom prst="rect">
            <a:avLst/>
          </a:prstGeom>
          <a:solidFill>
            <a:sysClr val="window" lastClr="FFFFFF"/>
          </a:solidFill>
          <a:ln w="25400" cap="flat" cmpd="sng" algn="ctr">
            <a:solidFill>
              <a:srgbClr val="FDF3B9"/>
            </a:solidFill>
            <a:prstDash val="solid"/>
          </a:ln>
          <a:effectLst/>
        </p:spPr>
        <p:txBody>
          <a:bodyPr lIns="108000" tIns="72000" rIns="108000" rtlCol="0" anchor="ct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事業実績報告書等を審査し、</a:t>
            </a:r>
            <a:endParaRPr kumimoji="0" lang="en-US" altLang="ja-JP"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eaLnBrk="1" fontAlgn="auto" latinLnBrk="0" hangingPunct="1">
              <a:lnSpc>
                <a:spcPct val="11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適正と認められれば交付額の確定と助成金の支払いを実施</a:t>
            </a:r>
          </a:p>
        </p:txBody>
      </p:sp>
      <p:sp>
        <p:nvSpPr>
          <p:cNvPr id="15" name="正方形/長方形 14">
            <a:extLst>
              <a:ext uri="{FF2B5EF4-FFF2-40B4-BE49-F238E27FC236}">
                <a16:creationId xmlns:a16="http://schemas.microsoft.com/office/drawing/2014/main" id="{BA45DDC5-E366-DD54-24F8-BA3875AEED9C}"/>
              </a:ext>
            </a:extLst>
          </p:cNvPr>
          <p:cNvSpPr/>
          <p:nvPr/>
        </p:nvSpPr>
        <p:spPr>
          <a:xfrm>
            <a:off x="9099935" y="4910569"/>
            <a:ext cx="2059431" cy="426646"/>
          </a:xfrm>
          <a:prstGeom prst="rect">
            <a:avLst/>
          </a:prstGeom>
          <a:solidFill>
            <a:srgbClr val="C9E7E7"/>
          </a:solidFill>
          <a:ln w="25400" cap="flat" cmpd="sng" algn="ctr">
            <a:solidFill>
              <a:srgbClr val="C9E7E7"/>
            </a:solidFill>
            <a:prstDash val="solid"/>
          </a:ln>
          <a:effectLst/>
        </p:spPr>
        <p:txBody>
          <a:bodyPr wrap="square" lIns="108000" tIns="72000" rIns="108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2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助成金受領</a:t>
            </a:r>
          </a:p>
        </p:txBody>
      </p:sp>
      <p:sp>
        <p:nvSpPr>
          <p:cNvPr id="16" name="正方形/長方形 15">
            <a:extLst>
              <a:ext uri="{FF2B5EF4-FFF2-40B4-BE49-F238E27FC236}">
                <a16:creationId xmlns:a16="http://schemas.microsoft.com/office/drawing/2014/main" id="{82F4E27E-823D-1D55-7DEB-2D179FECDB25}"/>
              </a:ext>
            </a:extLst>
          </p:cNvPr>
          <p:cNvSpPr/>
          <p:nvPr/>
        </p:nvSpPr>
        <p:spPr>
          <a:xfrm>
            <a:off x="9099935" y="5357937"/>
            <a:ext cx="2059431" cy="1253286"/>
          </a:xfrm>
          <a:prstGeom prst="rect">
            <a:avLst/>
          </a:prstGeom>
          <a:solidFill>
            <a:sysClr val="window" lastClr="FFFFFF"/>
          </a:solidFill>
          <a:ln w="25400" cap="flat" cmpd="sng" algn="ctr">
            <a:solidFill>
              <a:srgbClr val="C9E7E7"/>
            </a:solidFill>
            <a:prstDash val="solid"/>
          </a:ln>
          <a:effectLst/>
        </p:spPr>
        <p:txBody>
          <a:bodyPr lIns="108000" tIns="72000" rIns="108000" rtlCol="0" anchor="ct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ここで助成金が</a:t>
            </a:r>
            <a:endParaRPr kumimoji="0" lang="en-US" altLang="ja-JP"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eaLnBrk="1" fontAlgn="auto" latinLnBrk="0" hangingPunct="1">
              <a:lnSpc>
                <a:spcPct val="11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振り込まれます</a:t>
            </a:r>
          </a:p>
        </p:txBody>
      </p:sp>
      <p:sp>
        <p:nvSpPr>
          <p:cNvPr id="17" name="矢印: 右 16">
            <a:extLst>
              <a:ext uri="{FF2B5EF4-FFF2-40B4-BE49-F238E27FC236}">
                <a16:creationId xmlns:a16="http://schemas.microsoft.com/office/drawing/2014/main" id="{83604C9F-4E8B-4253-1038-14A718295978}"/>
              </a:ext>
            </a:extLst>
          </p:cNvPr>
          <p:cNvSpPr/>
          <p:nvPr/>
        </p:nvSpPr>
        <p:spPr>
          <a:xfrm>
            <a:off x="3875418" y="2140616"/>
            <a:ext cx="82237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FC9EAB80-1E16-EB54-0A5B-C486CA067530}"/>
              </a:ext>
            </a:extLst>
          </p:cNvPr>
          <p:cNvSpPr/>
          <p:nvPr/>
        </p:nvSpPr>
        <p:spPr>
          <a:xfrm>
            <a:off x="7161463" y="2184592"/>
            <a:ext cx="94001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20">
            <a:extLst>
              <a:ext uri="{FF2B5EF4-FFF2-40B4-BE49-F238E27FC236}">
                <a16:creationId xmlns:a16="http://schemas.microsoft.com/office/drawing/2014/main" id="{9FB2B625-D5A2-836A-C1D0-98C33C2A29FD}"/>
              </a:ext>
            </a:extLst>
          </p:cNvPr>
          <p:cNvSpPr/>
          <p:nvPr/>
        </p:nvSpPr>
        <p:spPr>
          <a:xfrm>
            <a:off x="3208914" y="5529710"/>
            <a:ext cx="94472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右 21">
            <a:extLst>
              <a:ext uri="{FF2B5EF4-FFF2-40B4-BE49-F238E27FC236}">
                <a16:creationId xmlns:a16="http://schemas.microsoft.com/office/drawing/2014/main" id="{B932B58E-E3FB-3CE9-505B-E639A589D62D}"/>
              </a:ext>
            </a:extLst>
          </p:cNvPr>
          <p:cNvSpPr/>
          <p:nvPr/>
        </p:nvSpPr>
        <p:spPr>
          <a:xfrm>
            <a:off x="7965254" y="5492047"/>
            <a:ext cx="113468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コネクタ: カギ線 38">
            <a:extLst>
              <a:ext uri="{FF2B5EF4-FFF2-40B4-BE49-F238E27FC236}">
                <a16:creationId xmlns:a16="http://schemas.microsoft.com/office/drawing/2014/main" id="{3F5B775C-E3AE-D2D2-BDF0-3401B4A816DD}"/>
              </a:ext>
            </a:extLst>
          </p:cNvPr>
          <p:cNvCxnSpPr>
            <a:cxnSpLocks/>
          </p:cNvCxnSpPr>
          <p:nvPr/>
        </p:nvCxnSpPr>
        <p:spPr>
          <a:xfrm rot="5400000">
            <a:off x="5273788" y="459029"/>
            <a:ext cx="1296000" cy="7812000"/>
          </a:xfrm>
          <a:prstGeom prst="bentConnector3">
            <a:avLst>
              <a:gd name="adj1" fmla="val 50000"/>
            </a:avLst>
          </a:prstGeom>
          <a:ln w="152400">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B1518B48-1BC3-86EF-9DE8-2EEABDE538E3}"/>
              </a:ext>
            </a:extLst>
          </p:cNvPr>
          <p:cNvSpPr txBox="1"/>
          <p:nvPr/>
        </p:nvSpPr>
        <p:spPr>
          <a:xfrm>
            <a:off x="838199" y="3132208"/>
            <a:ext cx="3658299" cy="400110"/>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申請期限：令和</a:t>
            </a:r>
            <a:r>
              <a:rPr lang="ja-JP" altLang="en-US" sz="2000" dirty="0">
                <a:latin typeface="メイリオ" panose="020B0604030504040204" pitchFamily="50" charset="-128"/>
                <a:ea typeface="メイリオ" panose="020B0604030504040204" pitchFamily="50" charset="-128"/>
              </a:rPr>
              <a:t>６</a:t>
            </a:r>
            <a:r>
              <a:rPr kumimoji="1" lang="ja-JP" altLang="en-US" sz="2000" dirty="0">
                <a:latin typeface="メイリオ" panose="020B0604030504040204" pitchFamily="50" charset="-128"/>
                <a:ea typeface="メイリオ" panose="020B0604030504040204" pitchFamily="50" charset="-128"/>
              </a:rPr>
              <a:t>年</a:t>
            </a:r>
            <a:r>
              <a:rPr lang="ja-JP" altLang="en-US" sz="2000" dirty="0">
                <a:latin typeface="メイリオ" panose="020B0604030504040204" pitchFamily="50" charset="-128"/>
                <a:ea typeface="メイリオ" panose="020B0604030504040204" pitchFamily="50" charset="-128"/>
              </a:rPr>
              <a:t>１</a:t>
            </a:r>
            <a:r>
              <a:rPr kumimoji="1" lang="ja-JP" altLang="en-US" sz="2000" dirty="0">
                <a:latin typeface="メイリオ" panose="020B0604030504040204" pitchFamily="50" charset="-128"/>
                <a:ea typeface="メイリオ" panose="020B0604030504040204" pitchFamily="50" charset="-128"/>
              </a:rPr>
              <a:t>月</a:t>
            </a:r>
            <a:r>
              <a:rPr kumimoji="1" lang="en-US" altLang="ja-JP" sz="2000" dirty="0">
                <a:latin typeface="メイリオ" panose="020B0604030504040204" pitchFamily="50" charset="-128"/>
                <a:ea typeface="メイリオ" panose="020B0604030504040204" pitchFamily="50" charset="-128"/>
              </a:rPr>
              <a:t>31</a:t>
            </a:r>
            <a:r>
              <a:rPr kumimoji="1" lang="ja-JP" altLang="en-US" sz="2000" dirty="0">
                <a:latin typeface="メイリオ" panose="020B0604030504040204" pitchFamily="50" charset="-128"/>
                <a:ea typeface="メイリオ" panose="020B0604030504040204" pitchFamily="50" charset="-128"/>
              </a:rPr>
              <a:t>日</a:t>
            </a:r>
          </a:p>
        </p:txBody>
      </p:sp>
      <p:sp>
        <p:nvSpPr>
          <p:cNvPr id="53" name="テキスト ボックス 52">
            <a:extLst>
              <a:ext uri="{FF2B5EF4-FFF2-40B4-BE49-F238E27FC236}">
                <a16:creationId xmlns:a16="http://schemas.microsoft.com/office/drawing/2014/main" id="{AD339783-5FE7-BD3A-6A37-CA937EB56AD4}"/>
              </a:ext>
            </a:extLst>
          </p:cNvPr>
          <p:cNvSpPr txBox="1"/>
          <p:nvPr/>
        </p:nvSpPr>
        <p:spPr>
          <a:xfrm>
            <a:off x="7834725" y="964756"/>
            <a:ext cx="4118995" cy="400110"/>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事業完了期限</a:t>
            </a:r>
            <a:r>
              <a:rPr lang="ja-JP" altLang="en-US" sz="2000" dirty="0">
                <a:latin typeface="メイリオ" panose="020B0604030504040204" pitchFamily="50" charset="-128"/>
                <a:ea typeface="メイリオ" panose="020B0604030504040204" pitchFamily="50" charset="-128"/>
              </a:rPr>
              <a:t>：令和６年２月</a:t>
            </a:r>
            <a:r>
              <a:rPr lang="en-US" altLang="ja-JP" sz="2000" dirty="0">
                <a:latin typeface="メイリオ" panose="020B0604030504040204" pitchFamily="50" charset="-128"/>
                <a:ea typeface="メイリオ" panose="020B0604030504040204" pitchFamily="50" charset="-128"/>
              </a:rPr>
              <a:t>28</a:t>
            </a:r>
            <a:r>
              <a:rPr lang="ja-JP" altLang="en-US" sz="2000" dirty="0">
                <a:latin typeface="メイリオ" panose="020B0604030504040204" pitchFamily="50" charset="-128"/>
                <a:ea typeface="メイリオ" panose="020B0604030504040204" pitchFamily="50" charset="-128"/>
              </a:rPr>
              <a:t>日</a:t>
            </a:r>
            <a:endParaRPr kumimoji="1" lang="ja-JP" altLang="en-US" sz="2000" dirty="0">
              <a:latin typeface="メイリオ" panose="020B0604030504040204" pitchFamily="50" charset="-128"/>
              <a:ea typeface="メイリオ" panose="020B0604030504040204" pitchFamily="50" charset="-128"/>
            </a:endParaRPr>
          </a:p>
        </p:txBody>
      </p:sp>
      <p:sp>
        <p:nvSpPr>
          <p:cNvPr id="54" name="スライド番号プレースホルダー 53">
            <a:extLst>
              <a:ext uri="{FF2B5EF4-FFF2-40B4-BE49-F238E27FC236}">
                <a16:creationId xmlns:a16="http://schemas.microsoft.com/office/drawing/2014/main" id="{5DBEB994-B058-213F-0DA6-E941416EE946}"/>
              </a:ext>
            </a:extLst>
          </p:cNvPr>
          <p:cNvSpPr>
            <a:spLocks noGrp="1"/>
          </p:cNvSpPr>
          <p:nvPr>
            <p:ph type="sldNum" sz="quarter" idx="12"/>
          </p:nvPr>
        </p:nvSpPr>
        <p:spPr/>
        <p:txBody>
          <a:bodyPr/>
          <a:lstStyle/>
          <a:p>
            <a:fld id="{9926C0F1-B254-4AA0-AD3E-B180F76A1085}" type="slidenum">
              <a:rPr kumimoji="1" lang="ja-JP" altLang="en-US" smtClean="0"/>
              <a:t>5</a:t>
            </a:fld>
            <a:endParaRPr kumimoji="1" lang="ja-JP" altLang="en-US"/>
          </a:p>
        </p:txBody>
      </p:sp>
    </p:spTree>
    <p:extLst>
      <p:ext uri="{BB962C8B-B14F-4D97-AF65-F5344CB8AC3E}">
        <p14:creationId xmlns:p14="http://schemas.microsoft.com/office/powerpoint/2010/main" val="3179685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0E45D6-7D12-D389-9A72-9601143C8093}"/>
              </a:ext>
            </a:extLst>
          </p:cNvPr>
          <p:cNvSpPr>
            <a:spLocks noGrp="1"/>
          </p:cNvSpPr>
          <p:nvPr>
            <p:ph type="title"/>
          </p:nvPr>
        </p:nvSpPr>
        <p:spPr>
          <a:xfrm>
            <a:off x="838200" y="365125"/>
            <a:ext cx="10515600" cy="1849569"/>
          </a:xfrm>
        </p:spPr>
        <p:txBody>
          <a:bodyPr>
            <a:normAutofit/>
          </a:bodyPr>
          <a:lstStyle/>
          <a:p>
            <a:r>
              <a:rPr kumimoji="1" lang="en-US" altLang="ja-JP" sz="3200" b="1" dirty="0">
                <a:latin typeface="メイリオ" panose="020B0604030504040204" pitchFamily="50" charset="-128"/>
                <a:ea typeface="メイリオ" panose="020B0604030504040204" pitchFamily="50" charset="-128"/>
              </a:rPr>
              <a:t>Q</a:t>
            </a:r>
            <a:r>
              <a:rPr kumimoji="1" lang="ja-JP" altLang="en-US" sz="3200" b="1" dirty="0">
                <a:latin typeface="メイリオ" panose="020B0604030504040204" pitchFamily="50" charset="-128"/>
                <a:ea typeface="メイリオ" panose="020B0604030504040204" pitchFamily="50" charset="-128"/>
              </a:rPr>
              <a:t>：改正された地域別最低賃金の発効日前に</a:t>
            </a:r>
            <a:br>
              <a:rPr kumimoji="1" lang="en-US" altLang="ja-JP" sz="3200" b="1" dirty="0">
                <a:latin typeface="メイリオ" panose="020B0604030504040204" pitchFamily="50" charset="-128"/>
                <a:ea typeface="メイリオ" panose="020B0604030504040204" pitchFamily="50" charset="-128"/>
              </a:rPr>
            </a:br>
            <a:r>
              <a:rPr kumimoji="1" lang="ja-JP" altLang="en-US" sz="3200" b="1" dirty="0">
                <a:latin typeface="メイリオ" panose="020B0604030504040204" pitchFamily="50" charset="-128"/>
                <a:ea typeface="メイリオ" panose="020B0604030504040204" pitchFamily="50" charset="-128"/>
              </a:rPr>
              <a:t>　  申請を行えば、発効日以後に賃金を引き上</a:t>
            </a:r>
            <a:br>
              <a:rPr kumimoji="1" lang="en-US" altLang="ja-JP" sz="3200" b="1" dirty="0">
                <a:latin typeface="メイリオ" panose="020B0604030504040204" pitchFamily="50" charset="-128"/>
                <a:ea typeface="メイリオ" panose="020B0604030504040204" pitchFamily="50" charset="-128"/>
              </a:rPr>
            </a:br>
            <a:r>
              <a:rPr kumimoji="1" lang="en-US" altLang="ja-JP" sz="3200" b="1" dirty="0">
                <a:latin typeface="メイリオ" panose="020B0604030504040204" pitchFamily="50" charset="-128"/>
                <a:ea typeface="メイリオ" panose="020B0604030504040204" pitchFamily="50" charset="-128"/>
              </a:rPr>
              <a:t>    </a:t>
            </a:r>
            <a:r>
              <a:rPr kumimoji="1" lang="ja-JP" altLang="en-US" sz="3200" b="1" dirty="0">
                <a:latin typeface="メイリオ" panose="020B0604030504040204" pitchFamily="50" charset="-128"/>
                <a:ea typeface="メイリオ" panose="020B0604030504040204" pitchFamily="50" charset="-128"/>
              </a:rPr>
              <a:t> げても助成要件を満たしますか？</a:t>
            </a:r>
          </a:p>
        </p:txBody>
      </p:sp>
      <p:sp>
        <p:nvSpPr>
          <p:cNvPr id="3" name="コンテンツ プレースホルダー 2">
            <a:extLst>
              <a:ext uri="{FF2B5EF4-FFF2-40B4-BE49-F238E27FC236}">
                <a16:creationId xmlns:a16="http://schemas.microsoft.com/office/drawing/2014/main" id="{34D9EA82-CB34-F78A-00C3-026C77E4D89C}"/>
              </a:ext>
            </a:extLst>
          </p:cNvPr>
          <p:cNvSpPr>
            <a:spLocks noGrp="1"/>
          </p:cNvSpPr>
          <p:nvPr>
            <p:ph idx="1"/>
          </p:nvPr>
        </p:nvSpPr>
        <p:spPr>
          <a:xfrm>
            <a:off x="838200" y="2078182"/>
            <a:ext cx="10515600" cy="4278167"/>
          </a:xfrm>
        </p:spPr>
        <p:txBody>
          <a:bodyPr anchor="ctr" anchorCtr="0">
            <a:noAutofit/>
          </a:bodyPr>
          <a:lstStyle/>
          <a:p>
            <a:pPr marL="0" indent="0">
              <a:buNone/>
            </a:pPr>
            <a:r>
              <a:rPr kumimoji="1" lang="en-US" altLang="ja-JP" dirty="0">
                <a:latin typeface="メイリオ" panose="020B0604030504040204" pitchFamily="50" charset="-128"/>
                <a:ea typeface="メイリオ" panose="020B0604030504040204" pitchFamily="50" charset="-128"/>
              </a:rPr>
              <a:t>A</a:t>
            </a:r>
            <a:r>
              <a:rPr kumimoji="1" lang="ja-JP" altLang="en-US" dirty="0">
                <a:latin typeface="メイリオ" panose="020B0604030504040204" pitchFamily="50" charset="-128"/>
                <a:ea typeface="メイリオ" panose="020B0604030504040204" pitchFamily="50" charset="-128"/>
              </a:rPr>
              <a:t>：改正された地域別最賃の発効日以後に賃上げする場合は、発効日以後の地域別最賃額から３０円以上引き上げる必要があります。</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発効日以後の</a:t>
            </a:r>
            <a:r>
              <a:rPr lang="ja-JP" altLang="en-US" dirty="0">
                <a:latin typeface="メイリオ" panose="020B0604030504040204" pitchFamily="50" charset="-128"/>
                <a:ea typeface="メイリオ" panose="020B0604030504040204" pitchFamily="50" charset="-128"/>
              </a:rPr>
              <a:t>地域別最賃額＜事業場内最低賃金の場合は</a:t>
            </a:r>
            <a:r>
              <a:rPr lang="zh-TW" altLang="en-US" dirty="0">
                <a:latin typeface="メイリオ" panose="020B0604030504040204" pitchFamily="50" charset="-128"/>
                <a:ea typeface="メイリオ" panose="020B0604030504040204" pitchFamily="50" charset="-128"/>
              </a:rPr>
              <a:t>事業場内最低賃金</a:t>
            </a:r>
            <a:r>
              <a:rPr lang="ja-JP" altLang="en-US" dirty="0">
                <a:latin typeface="メイリオ" panose="020B0604030504040204" pitchFamily="50" charset="-128"/>
                <a:ea typeface="メイリオ" panose="020B0604030504040204" pitchFamily="50" charset="-128"/>
              </a:rPr>
              <a:t>から３０円以上引き上げる必要があります。</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一方で、発効日前に申請を行い、発効日前に事業場内最低賃金から３０円以上引き上げる場合は助成対象となります。</a:t>
            </a:r>
            <a:endParaRPr lang="en-US" altLang="ja-JP" dirty="0">
              <a:latin typeface="メイリオ" panose="020B0604030504040204" pitchFamily="50" charset="-128"/>
              <a:ea typeface="メイリオ" panose="020B0604030504040204" pitchFamily="50" charset="-128"/>
            </a:endParaRPr>
          </a:p>
          <a:p>
            <a:pPr marL="0" indent="0">
              <a:buNone/>
            </a:pPr>
            <a:r>
              <a:rPr lang="en-US" altLang="ja-JP" b="1" dirty="0">
                <a:solidFill>
                  <a:srgbClr val="FF0000"/>
                </a:solidFill>
                <a:latin typeface="メイリオ" panose="020B0604030504040204" pitchFamily="50" charset="-128"/>
                <a:ea typeface="メイリオ" panose="020B0604030504040204" pitchFamily="50" charset="-128"/>
              </a:rPr>
              <a:t>※</a:t>
            </a:r>
            <a:r>
              <a:rPr lang="ja-JP" altLang="en-US" b="1" dirty="0">
                <a:solidFill>
                  <a:srgbClr val="FF0000"/>
                </a:solidFill>
                <a:latin typeface="メイリオ" panose="020B0604030504040204" pitchFamily="50" charset="-128"/>
                <a:ea typeface="メイリオ" panose="020B0604030504040204" pitchFamily="50" charset="-128"/>
              </a:rPr>
              <a:t>支払い実績が確認できる場合のみ</a:t>
            </a:r>
            <a:endParaRPr kumimoji="1" lang="ja-JP" altLang="en-US" dirty="0">
              <a:solidFill>
                <a:srgbClr val="FF0000"/>
              </a:solidFill>
            </a:endParaRPr>
          </a:p>
        </p:txBody>
      </p:sp>
      <p:sp>
        <p:nvSpPr>
          <p:cNvPr id="4" name="スライド番号プレースホルダー 3">
            <a:extLst>
              <a:ext uri="{FF2B5EF4-FFF2-40B4-BE49-F238E27FC236}">
                <a16:creationId xmlns:a16="http://schemas.microsoft.com/office/drawing/2014/main" id="{69592735-1E0C-23AB-3FB4-618009AD3E79}"/>
              </a:ext>
            </a:extLst>
          </p:cNvPr>
          <p:cNvSpPr>
            <a:spLocks noGrp="1"/>
          </p:cNvSpPr>
          <p:nvPr>
            <p:ph type="sldNum" sz="quarter" idx="12"/>
          </p:nvPr>
        </p:nvSpPr>
        <p:spPr/>
        <p:txBody>
          <a:bodyPr/>
          <a:lstStyle/>
          <a:p>
            <a:fld id="{9926C0F1-B254-4AA0-AD3E-B180F76A1085}" type="slidenum">
              <a:rPr kumimoji="1" lang="ja-JP" altLang="en-US" smtClean="0"/>
              <a:t>6</a:t>
            </a:fld>
            <a:endParaRPr kumimoji="1" lang="ja-JP" altLang="en-US"/>
          </a:p>
        </p:txBody>
      </p:sp>
    </p:spTree>
    <p:extLst>
      <p:ext uri="{BB962C8B-B14F-4D97-AF65-F5344CB8AC3E}">
        <p14:creationId xmlns:p14="http://schemas.microsoft.com/office/powerpoint/2010/main" val="3172530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線コネクタ 46"/>
          <p:cNvCxnSpPr>
            <a:cxnSpLocks/>
          </p:cNvCxnSpPr>
          <p:nvPr/>
        </p:nvCxnSpPr>
        <p:spPr>
          <a:xfrm flipV="1">
            <a:off x="5698944" y="1441161"/>
            <a:ext cx="0" cy="38443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矢印コネクタ 4"/>
          <p:cNvCxnSpPr/>
          <p:nvPr/>
        </p:nvCxnSpPr>
        <p:spPr>
          <a:xfrm>
            <a:off x="443606" y="5272421"/>
            <a:ext cx="10985863" cy="13063"/>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 name="二等辺三角形 10"/>
          <p:cNvSpPr/>
          <p:nvPr/>
        </p:nvSpPr>
        <p:spPr>
          <a:xfrm>
            <a:off x="5535658" y="5287980"/>
            <a:ext cx="326572" cy="391886"/>
          </a:xfrm>
          <a:prstGeom prst="triangle">
            <a:avLst>
              <a:gd name="adj" fmla="val 494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二等辺三角形 11"/>
          <p:cNvSpPr/>
          <p:nvPr/>
        </p:nvSpPr>
        <p:spPr>
          <a:xfrm>
            <a:off x="3763663" y="5274918"/>
            <a:ext cx="313509" cy="404948"/>
          </a:xfrm>
          <a:prstGeom prst="triangle">
            <a:avLst>
              <a:gd name="adj" fmla="val 45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右矢印 12"/>
          <p:cNvSpPr/>
          <p:nvPr/>
        </p:nvSpPr>
        <p:spPr>
          <a:xfrm>
            <a:off x="132584" y="1397123"/>
            <a:ext cx="3414385" cy="1639645"/>
          </a:xfrm>
          <a:prstGeom prst="right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 name="テキスト ボックス 14"/>
          <p:cNvSpPr txBox="1"/>
          <p:nvPr/>
        </p:nvSpPr>
        <p:spPr>
          <a:xfrm flipH="1">
            <a:off x="3546969" y="5694465"/>
            <a:ext cx="9175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9/30</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7" name="正方形/長方形 16"/>
          <p:cNvSpPr/>
          <p:nvPr/>
        </p:nvSpPr>
        <p:spPr>
          <a:xfrm>
            <a:off x="4328472" y="5667638"/>
            <a:ext cx="257153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10/1</a:t>
            </a: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（例）</a:t>
            </a:r>
            <a:endPar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（改正された新潟県</a:t>
            </a:r>
            <a:endPar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最低賃金発効日）</a:t>
            </a:r>
            <a:endPar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pic>
        <p:nvPicPr>
          <p:cNvPr id="22" name="図 21"/>
          <p:cNvPicPr>
            <a:picLocks noChangeAspect="1"/>
          </p:cNvPicPr>
          <p:nvPr/>
        </p:nvPicPr>
        <p:blipFill>
          <a:blip r:embed="rId2"/>
          <a:stretch>
            <a:fillRect/>
          </a:stretch>
        </p:blipFill>
        <p:spPr>
          <a:xfrm>
            <a:off x="11240675" y="5295843"/>
            <a:ext cx="353599" cy="420660"/>
          </a:xfrm>
          <a:prstGeom prst="rect">
            <a:avLst/>
          </a:prstGeom>
        </p:spPr>
      </p:pic>
      <p:sp>
        <p:nvSpPr>
          <p:cNvPr id="25" name="テキスト ボックス 24"/>
          <p:cNvSpPr txBox="1"/>
          <p:nvPr/>
        </p:nvSpPr>
        <p:spPr>
          <a:xfrm>
            <a:off x="10811366" y="5747343"/>
            <a:ext cx="110639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prstClr val="black"/>
                </a:solidFill>
                <a:latin typeface="メイリオ" panose="020B0604030504040204" pitchFamily="50" charset="-128"/>
                <a:ea typeface="メイリオ" panose="020B0604030504040204" pitchFamily="50" charset="-128"/>
              </a:rPr>
              <a:t>２</a:t>
            </a:r>
            <a:r>
              <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２８</a:t>
            </a:r>
          </a:p>
        </p:txBody>
      </p:sp>
      <p:sp>
        <p:nvSpPr>
          <p:cNvPr id="2" name="テキスト ボックス 1"/>
          <p:cNvSpPr txBox="1"/>
          <p:nvPr/>
        </p:nvSpPr>
        <p:spPr>
          <a:xfrm>
            <a:off x="8387" y="131281"/>
            <a:ext cx="11107025"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latin typeface="メイリオ" panose="020B0604030504040204" pitchFamily="50" charset="-128"/>
                <a:ea typeface="メイリオ" panose="020B0604030504040204" pitchFamily="50" charset="-128"/>
              </a:rPr>
              <a:t>（例）改正前の地域別最低賃金　８５９円</a:t>
            </a:r>
            <a:endParaRPr lang="en-US" altLang="ja-JP" sz="2800" b="1"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latin typeface="メイリオ" panose="020B0604030504040204" pitchFamily="50" charset="-128"/>
                <a:ea typeface="メイリオ" panose="020B0604030504040204" pitchFamily="50" charset="-128"/>
              </a:rPr>
              <a:t>　　　事業場内最低賃金　　　　８６０円</a:t>
            </a:r>
            <a:endParaRPr lang="en-US" altLang="ja-JP" sz="2800" b="1"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latin typeface="メイリオ" panose="020B0604030504040204" pitchFamily="50" charset="-128"/>
                <a:ea typeface="メイリオ" panose="020B0604030504040204" pitchFamily="50" charset="-128"/>
              </a:rPr>
              <a:t>　　　改正された地域別最低賃金８９０円が１０月１日発効の場合</a:t>
            </a:r>
            <a:endPar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4" name="テキスト ボックス 33"/>
          <p:cNvSpPr txBox="1"/>
          <p:nvPr/>
        </p:nvSpPr>
        <p:spPr>
          <a:xfrm>
            <a:off x="114519" y="1924559"/>
            <a:ext cx="341438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令和５年９月</a:t>
            </a:r>
            <a:r>
              <a:rPr lang="ja-JP" altLang="en-US" sz="1500" b="1" dirty="0">
                <a:latin typeface="メイリオ" panose="020B0604030504040204" pitchFamily="50" charset="-128"/>
                <a:ea typeface="メイリオ" panose="020B0604030504040204" pitchFamily="50" charset="-128"/>
              </a:rPr>
              <a:t>２９</a:t>
            </a:r>
            <a:r>
              <a:rPr kumimoji="1" lang="ja-JP" altLang="en-US" sz="15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日までに労働局に</a:t>
            </a:r>
            <a:endParaRPr kumimoji="1" lang="en-US" altLang="ja-JP" sz="15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交付申請書・事業実施計画書を提出</a:t>
            </a:r>
            <a:endParaRPr kumimoji="1" lang="en-US" altLang="ja-JP" sz="15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35" name="右矢印 34"/>
          <p:cNvSpPr/>
          <p:nvPr/>
        </p:nvSpPr>
        <p:spPr>
          <a:xfrm>
            <a:off x="638005" y="3376650"/>
            <a:ext cx="3268200" cy="1701454"/>
          </a:xfrm>
          <a:prstGeom prst="right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6" name="テキスト ボックス 35"/>
          <p:cNvSpPr txBox="1"/>
          <p:nvPr/>
        </p:nvSpPr>
        <p:spPr>
          <a:xfrm>
            <a:off x="609964" y="3832857"/>
            <a:ext cx="2852063" cy="8617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提出後</a:t>
            </a:r>
            <a:r>
              <a:rPr kumimoji="1" lang="ja-JP" altLang="en-US" sz="1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令和５年９月３０日</a:t>
            </a:r>
            <a:endParaRPr kumimoji="1" lang="en-US" altLang="ja-JP"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までに</a:t>
            </a:r>
            <a:r>
              <a:rPr kumimoji="1" lang="ja-JP" altLang="en-US" sz="1600" b="1"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８６０円から</a:t>
            </a:r>
            <a:endParaRPr kumimoji="1" lang="en-US" altLang="ja-JP" sz="1600" b="1"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各コースの金額以上</a:t>
            </a:r>
            <a:r>
              <a:rPr kumimoji="1" lang="ja-JP" altLang="en-US"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賃上げ</a:t>
            </a:r>
          </a:p>
        </p:txBody>
      </p:sp>
      <p:sp>
        <p:nvSpPr>
          <p:cNvPr id="37" name="テキスト ボックス 36"/>
          <p:cNvSpPr txBox="1"/>
          <p:nvPr/>
        </p:nvSpPr>
        <p:spPr>
          <a:xfrm>
            <a:off x="363249" y="5412601"/>
            <a:ext cx="318372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a:t>
            </a:r>
            <a:r>
              <a:rPr kumimoji="1" lang="ja-JP" altLang="en-US" sz="1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賃金引上げ日を休日等に定め</a:t>
            </a:r>
            <a:endParaRPr kumimoji="1" lang="en-US" altLang="ja-JP" sz="1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　て賃金支払い実績が無い場合</a:t>
            </a:r>
            <a:endParaRPr kumimoji="1" lang="en-US" altLang="ja-JP" sz="1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rgbClr val="FF0000"/>
                </a:solidFill>
                <a:latin typeface="メイリオ" panose="020B0604030504040204" pitchFamily="50" charset="-128"/>
                <a:ea typeface="メイリオ" panose="020B0604030504040204" pitchFamily="50" charset="-128"/>
              </a:rPr>
              <a:t>　</a:t>
            </a:r>
            <a:r>
              <a:rPr kumimoji="1" lang="ja-JP" altLang="en-US" sz="1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は対象外です</a:t>
            </a:r>
          </a:p>
        </p:txBody>
      </p:sp>
      <p:sp>
        <p:nvSpPr>
          <p:cNvPr id="38" name="右矢印 37"/>
          <p:cNvSpPr/>
          <p:nvPr/>
        </p:nvSpPr>
        <p:spPr>
          <a:xfrm>
            <a:off x="6493056" y="2285742"/>
            <a:ext cx="4924419" cy="2885167"/>
          </a:xfrm>
          <a:prstGeom prst="right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9" name="テキスト ボックス 38"/>
          <p:cNvSpPr txBox="1"/>
          <p:nvPr/>
        </p:nvSpPr>
        <p:spPr>
          <a:xfrm>
            <a:off x="6525734" y="3096186"/>
            <a:ext cx="442854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交付決定後</a:t>
            </a:r>
            <a:r>
              <a:rPr kumimoji="1" lang="ja-JP" altLang="en-US" sz="2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、事業実施計画書に沿って令和６年</a:t>
            </a:r>
            <a:r>
              <a:rPr lang="ja-JP" altLang="en-US" sz="2000" b="1" dirty="0">
                <a:latin typeface="メイリオ" panose="020B0604030504040204" pitchFamily="50" charset="-128"/>
                <a:ea typeface="メイリオ" panose="020B0604030504040204" pitchFamily="50" charset="-128"/>
              </a:rPr>
              <a:t>２</a:t>
            </a:r>
            <a:r>
              <a:rPr kumimoji="1" lang="ja-JP" altLang="en-US" sz="2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月２８日まで</a:t>
            </a:r>
            <a:endParaRPr kumimoji="1" lang="en-US" altLang="ja-JP" sz="2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に設備投資等、支払を行う</a:t>
            </a:r>
            <a:endParaRPr kumimoji="1" lang="en-US" altLang="ja-JP" sz="2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latin typeface="メイリオ" panose="020B0604030504040204" pitchFamily="50" charset="-128"/>
                <a:ea typeface="メイリオ" panose="020B0604030504040204" pitchFamily="50" charset="-128"/>
              </a:rPr>
              <a:t>（設備の導入、代金の支払）</a:t>
            </a:r>
            <a:endParaRPr kumimoji="1" lang="ja-JP" altLang="en-US" sz="2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cxnSp>
        <p:nvCxnSpPr>
          <p:cNvPr id="41" name="直線コネクタ 40"/>
          <p:cNvCxnSpPr>
            <a:cxnSpLocks/>
          </p:cNvCxnSpPr>
          <p:nvPr/>
        </p:nvCxnSpPr>
        <p:spPr>
          <a:xfrm>
            <a:off x="3898388" y="1516276"/>
            <a:ext cx="7233" cy="37561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a:cxnSpLocks/>
          </p:cNvCxnSpPr>
          <p:nvPr/>
        </p:nvCxnSpPr>
        <p:spPr>
          <a:xfrm flipV="1">
            <a:off x="11429469" y="1516276"/>
            <a:ext cx="0" cy="37457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44B74A0E-82BC-1A21-B15F-0DE6D3EA43C3}"/>
              </a:ext>
            </a:extLst>
          </p:cNvPr>
          <p:cNvSpPr>
            <a:spLocks noGrp="1"/>
          </p:cNvSpPr>
          <p:nvPr>
            <p:ph type="sldNum" sz="quarter" idx="12"/>
          </p:nvPr>
        </p:nvSpPr>
        <p:spPr/>
        <p:txBody>
          <a:bodyPr/>
          <a:lstStyle/>
          <a:p>
            <a:fld id="{E07D7D8A-46E8-4AE3-832F-941FC0FC0C1B}" type="slidenum">
              <a:rPr kumimoji="1" lang="ja-JP" altLang="en-US" smtClean="0"/>
              <a:t>7</a:t>
            </a:fld>
            <a:endParaRPr kumimoji="1" lang="ja-JP" altLang="en-US"/>
          </a:p>
        </p:txBody>
      </p:sp>
    </p:spTree>
    <p:extLst>
      <p:ext uri="{BB962C8B-B14F-4D97-AF65-F5344CB8AC3E}">
        <p14:creationId xmlns:p14="http://schemas.microsoft.com/office/powerpoint/2010/main" val="41901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F86B17-632B-A23D-8AC4-2E8640D98D01}"/>
              </a:ext>
            </a:extLst>
          </p:cNvPr>
          <p:cNvSpPr>
            <a:spLocks noGrp="1"/>
          </p:cNvSpPr>
          <p:nvPr>
            <p:ph type="title"/>
          </p:nvPr>
        </p:nvSpPr>
        <p:spPr/>
        <p:txBody>
          <a:bodyPr/>
          <a:lstStyle/>
          <a:p>
            <a:r>
              <a:rPr lang="ja-JP" altLang="en-US" b="1" dirty="0">
                <a:latin typeface="メイリオ" panose="020B0604030504040204" pitchFamily="50" charset="-128"/>
                <a:ea typeface="メイリオ" panose="020B0604030504040204" pitchFamily="50" charset="-128"/>
              </a:rPr>
              <a:t>どのくらい助成されるのか？</a:t>
            </a:r>
            <a:endParaRPr kumimoji="1" lang="ja-JP" altLang="en-US" b="1"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69378EC6-5310-EF30-C1C5-448CAD62FF1E}"/>
              </a:ext>
            </a:extLst>
          </p:cNvPr>
          <p:cNvSpPr>
            <a:spLocks noGrp="1"/>
          </p:cNvSpPr>
          <p:nvPr>
            <p:ph idx="1"/>
          </p:nvPr>
        </p:nvSpPr>
        <p:spPr>
          <a:xfrm>
            <a:off x="838200" y="1841043"/>
            <a:ext cx="10515600" cy="4351338"/>
          </a:xfrm>
        </p:spPr>
        <p:txBody>
          <a:bodyPr/>
          <a:lstStyle/>
          <a:p>
            <a:pPr marL="0" indent="0">
              <a:buNone/>
            </a:pPr>
            <a:endParaRPr lang="en-US" altLang="ja-JP" dirty="0"/>
          </a:p>
          <a:p>
            <a:pPr marL="0" indent="0">
              <a:buNone/>
            </a:pPr>
            <a:r>
              <a:rPr lang="ja-JP" altLang="en-US" dirty="0"/>
              <a:t>　</a:t>
            </a:r>
            <a:endParaRPr kumimoji="1" lang="ja-JP" altLang="en-US" dirty="0"/>
          </a:p>
        </p:txBody>
      </p:sp>
      <p:sp>
        <p:nvSpPr>
          <p:cNvPr id="4" name="テキスト ボックス 3">
            <a:extLst>
              <a:ext uri="{FF2B5EF4-FFF2-40B4-BE49-F238E27FC236}">
                <a16:creationId xmlns:a16="http://schemas.microsoft.com/office/drawing/2014/main" id="{6BBF548C-747B-C9E2-5ED5-F167B57FF1BC}"/>
              </a:ext>
            </a:extLst>
          </p:cNvPr>
          <p:cNvSpPr txBox="1"/>
          <p:nvPr/>
        </p:nvSpPr>
        <p:spPr>
          <a:xfrm>
            <a:off x="838200" y="1339405"/>
            <a:ext cx="3918358" cy="1200329"/>
          </a:xfrm>
          <a:prstGeom prst="rect">
            <a:avLst/>
          </a:prstGeom>
          <a:noFill/>
          <a:ln w="25400">
            <a:solidFill>
              <a:schemeClr val="accent1"/>
            </a:solidFill>
          </a:ln>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設備投資等にかかった費用</a:t>
            </a:r>
            <a:endParaRPr kumimoji="1"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a:t>
            </a:r>
          </a:p>
          <a:p>
            <a:r>
              <a:rPr kumimoji="1" lang="ja-JP" altLang="en-US" sz="2400" dirty="0">
                <a:latin typeface="メイリオ" panose="020B0604030504040204" pitchFamily="50" charset="-128"/>
                <a:ea typeface="メイリオ" panose="020B0604030504040204" pitchFamily="50" charset="-128"/>
              </a:rPr>
              <a:t>　　　　助成率</a:t>
            </a:r>
          </a:p>
        </p:txBody>
      </p:sp>
      <p:sp>
        <p:nvSpPr>
          <p:cNvPr id="6" name="テキスト ボックス 5">
            <a:extLst>
              <a:ext uri="{FF2B5EF4-FFF2-40B4-BE49-F238E27FC236}">
                <a16:creationId xmlns:a16="http://schemas.microsoft.com/office/drawing/2014/main" id="{C225F1DE-DB4D-C577-2093-91D814CF8BA3}"/>
              </a:ext>
            </a:extLst>
          </p:cNvPr>
          <p:cNvSpPr txBox="1"/>
          <p:nvPr/>
        </p:nvSpPr>
        <p:spPr>
          <a:xfrm>
            <a:off x="9124619" y="1431737"/>
            <a:ext cx="2162769" cy="1015663"/>
          </a:xfrm>
          <a:prstGeom prst="rect">
            <a:avLst/>
          </a:prstGeom>
          <a:noFill/>
          <a:ln w="25400">
            <a:solidFill>
              <a:schemeClr val="accent1"/>
            </a:solidFill>
          </a:ln>
        </p:spPr>
        <p:txBody>
          <a:bodyPr wrap="square" rtlCol="0">
            <a:spAutoFit/>
          </a:bodyPr>
          <a:lstStyle/>
          <a:p>
            <a:endParaRPr kumimoji="1" lang="en-US" altLang="ja-JP" dirty="0"/>
          </a:p>
          <a:p>
            <a:r>
              <a:rPr kumimoji="1" lang="ja-JP" altLang="en-US" dirty="0"/>
              <a:t>　</a:t>
            </a:r>
            <a:r>
              <a:rPr kumimoji="1" lang="ja-JP" altLang="en-US" sz="2400" dirty="0">
                <a:latin typeface="メイリオ" panose="020B0604030504040204" pitchFamily="50" charset="-128"/>
                <a:ea typeface="メイリオ" panose="020B0604030504040204" pitchFamily="50" charset="-128"/>
              </a:rPr>
              <a:t>助成上限額</a:t>
            </a:r>
            <a:endParaRPr kumimoji="1" lang="en-US" altLang="ja-JP" sz="2400" dirty="0">
              <a:latin typeface="メイリオ" panose="020B0604030504040204" pitchFamily="50" charset="-128"/>
              <a:ea typeface="メイリオ" panose="020B0604030504040204" pitchFamily="50" charset="-128"/>
            </a:endParaRPr>
          </a:p>
          <a:p>
            <a:endParaRPr kumimoji="1" lang="ja-JP" altLang="en-US" dirty="0"/>
          </a:p>
        </p:txBody>
      </p:sp>
      <p:sp>
        <p:nvSpPr>
          <p:cNvPr id="8" name="矢印: 左右 7">
            <a:extLst>
              <a:ext uri="{FF2B5EF4-FFF2-40B4-BE49-F238E27FC236}">
                <a16:creationId xmlns:a16="http://schemas.microsoft.com/office/drawing/2014/main" id="{8B4C3307-966E-6498-8109-34A451867995}"/>
              </a:ext>
            </a:extLst>
          </p:cNvPr>
          <p:cNvSpPr/>
          <p:nvPr/>
        </p:nvSpPr>
        <p:spPr>
          <a:xfrm>
            <a:off x="4822970" y="1371134"/>
            <a:ext cx="4249491" cy="1137710"/>
          </a:xfrm>
          <a:prstGeom prst="leftRightArrow">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5B7D529D-7332-C168-BDE7-3360B96BC5C8}"/>
              </a:ext>
            </a:extLst>
          </p:cNvPr>
          <p:cNvSpPr txBox="1"/>
          <p:nvPr/>
        </p:nvSpPr>
        <p:spPr>
          <a:xfrm>
            <a:off x="4875128" y="1741248"/>
            <a:ext cx="4197333" cy="461665"/>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いずれか</a:t>
            </a:r>
            <a:r>
              <a:rPr kumimoji="1" lang="ja-JP" altLang="en-US" sz="2400" b="1" u="sng" dirty="0">
                <a:solidFill>
                  <a:srgbClr val="FF0000"/>
                </a:solidFill>
                <a:latin typeface="メイリオ" panose="020B0604030504040204" pitchFamily="50" charset="-128"/>
                <a:ea typeface="メイリオ" panose="020B0604030504040204" pitchFamily="50" charset="-128"/>
              </a:rPr>
              <a:t>安い方</a:t>
            </a:r>
            <a:r>
              <a:rPr kumimoji="1" lang="ja-JP" altLang="en-US" sz="2400" b="1" dirty="0">
                <a:latin typeface="メイリオ" panose="020B0604030504040204" pitchFamily="50" charset="-128"/>
                <a:ea typeface="メイリオ" panose="020B0604030504040204" pitchFamily="50" charset="-128"/>
              </a:rPr>
              <a:t>の金額を助成</a:t>
            </a:r>
          </a:p>
        </p:txBody>
      </p:sp>
      <p:graphicFrame>
        <p:nvGraphicFramePr>
          <p:cNvPr id="12" name="表 11">
            <a:extLst>
              <a:ext uri="{FF2B5EF4-FFF2-40B4-BE49-F238E27FC236}">
                <a16:creationId xmlns:a16="http://schemas.microsoft.com/office/drawing/2014/main" id="{367264AB-CE65-CFCA-64C0-14807E1F9BE9}"/>
              </a:ext>
            </a:extLst>
          </p:cNvPr>
          <p:cNvGraphicFramePr>
            <a:graphicFrameLocks noGrp="1"/>
          </p:cNvGraphicFramePr>
          <p:nvPr>
            <p:extLst>
              <p:ext uri="{D42A27DB-BD31-4B8C-83A1-F6EECF244321}">
                <p14:modId xmlns:p14="http://schemas.microsoft.com/office/powerpoint/2010/main" val="2152414968"/>
              </p:ext>
            </p:extLst>
          </p:nvPr>
        </p:nvGraphicFramePr>
        <p:xfrm>
          <a:off x="838200" y="2659199"/>
          <a:ext cx="5394820" cy="2256638"/>
        </p:xfrm>
        <a:graphic>
          <a:graphicData uri="http://schemas.openxmlformats.org/drawingml/2006/table">
            <a:tbl>
              <a:tblPr/>
              <a:tblGrid>
                <a:gridCol w="3358351">
                  <a:extLst>
                    <a:ext uri="{9D8B030D-6E8A-4147-A177-3AD203B41FA5}">
                      <a16:colId xmlns:a16="http://schemas.microsoft.com/office/drawing/2014/main" val="3695950888"/>
                    </a:ext>
                  </a:extLst>
                </a:gridCol>
                <a:gridCol w="2036469">
                  <a:extLst>
                    <a:ext uri="{9D8B030D-6E8A-4147-A177-3AD203B41FA5}">
                      <a16:colId xmlns:a16="http://schemas.microsoft.com/office/drawing/2014/main" val="758870530"/>
                    </a:ext>
                  </a:extLst>
                </a:gridCol>
              </a:tblGrid>
              <a:tr h="89426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2400" b="1" spc="200" baseline="0" dirty="0">
                          <a:solidFill>
                            <a:schemeClr val="bg1"/>
                          </a:solidFill>
                          <a:latin typeface="メイリオ" panose="020B0604030504040204" pitchFamily="50" charset="-128"/>
                          <a:ea typeface="メイリオ" panose="020B0604030504040204" pitchFamily="50" charset="-128"/>
                        </a:rPr>
                        <a:t>賃上げ前の</a:t>
                      </a:r>
                      <a:endParaRPr kumimoji="1" lang="en-US" altLang="ja-JP" sz="2400" b="1" spc="200" baseline="0" dirty="0">
                        <a:solidFill>
                          <a:schemeClr val="bg1"/>
                        </a:solidFill>
                        <a:latin typeface="メイリオ" panose="020B0604030504040204" pitchFamily="50" charset="-128"/>
                        <a:ea typeface="メイリオ" panose="020B0604030504040204" pitchFamily="50" charset="-128"/>
                      </a:endParaRPr>
                    </a:p>
                    <a:p>
                      <a:pPr algn="ctr"/>
                      <a:r>
                        <a:rPr kumimoji="1" lang="ja-JP" altLang="en-US" sz="2400" b="1" spc="200" baseline="0" dirty="0">
                          <a:solidFill>
                            <a:schemeClr val="bg1"/>
                          </a:solidFill>
                          <a:latin typeface="メイリオ" panose="020B0604030504040204" pitchFamily="50" charset="-128"/>
                          <a:ea typeface="メイリオ" panose="020B0604030504040204" pitchFamily="50" charset="-128"/>
                        </a:rPr>
                        <a:t>事業場内最低賃金</a:t>
                      </a:r>
                    </a:p>
                  </a:txBody>
                  <a:tcPr marL="72000" marR="72000" marT="36000" marB="0" anchor="ct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66BAB7"/>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rPr>
                        <a:t>助成率</a:t>
                      </a:r>
                    </a:p>
                  </a:txBody>
                  <a:tcPr marL="72000" marR="72000" marT="36000"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7693232"/>
                  </a:ext>
                </a:extLst>
              </a:tr>
              <a:tr h="89426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2400" b="1" spc="200" baseline="0" dirty="0">
                          <a:solidFill>
                            <a:schemeClr val="bg1"/>
                          </a:solidFill>
                          <a:latin typeface="メイリオ" panose="020B0604030504040204" pitchFamily="50" charset="-128"/>
                          <a:ea typeface="メイリオ" panose="020B0604030504040204" pitchFamily="50" charset="-128"/>
                        </a:rPr>
                        <a:t>870</a:t>
                      </a:r>
                      <a:r>
                        <a:rPr kumimoji="1" lang="ja-JP" altLang="en-US" sz="2400" b="1" spc="200" baseline="0" dirty="0">
                          <a:solidFill>
                            <a:schemeClr val="bg1"/>
                          </a:solidFill>
                          <a:latin typeface="メイリオ" panose="020B0604030504040204" pitchFamily="50" charset="-128"/>
                          <a:ea typeface="メイリオ" panose="020B0604030504040204" pitchFamily="50" charset="-128"/>
                        </a:rPr>
                        <a:t>円以上</a:t>
                      </a:r>
                      <a:endParaRPr kumimoji="1" lang="en-US" altLang="ja-JP" sz="2400" b="1" spc="200" baseline="0" dirty="0">
                        <a:solidFill>
                          <a:schemeClr val="bg1"/>
                        </a:solidFill>
                        <a:latin typeface="メイリオ" panose="020B0604030504040204" pitchFamily="50" charset="-128"/>
                        <a:ea typeface="メイリオ" panose="020B0604030504040204" pitchFamily="50" charset="-128"/>
                      </a:endParaRPr>
                    </a:p>
                    <a:p>
                      <a:pPr algn="ctr"/>
                      <a:r>
                        <a:rPr kumimoji="1" lang="en-US" altLang="ja-JP" sz="2400" b="1" spc="200" baseline="0" dirty="0">
                          <a:solidFill>
                            <a:schemeClr val="bg1"/>
                          </a:solidFill>
                          <a:latin typeface="メイリオ" panose="020B0604030504040204" pitchFamily="50" charset="-128"/>
                          <a:ea typeface="メイリオ" panose="020B0604030504040204" pitchFamily="50" charset="-128"/>
                        </a:rPr>
                        <a:t>920</a:t>
                      </a:r>
                      <a:r>
                        <a:rPr kumimoji="1" lang="ja-JP" altLang="en-US" sz="2400" b="1" spc="200" baseline="0" dirty="0">
                          <a:solidFill>
                            <a:schemeClr val="bg1"/>
                          </a:solidFill>
                          <a:latin typeface="メイリオ" panose="020B0604030504040204" pitchFamily="50" charset="-128"/>
                          <a:ea typeface="メイリオ" panose="020B0604030504040204" pitchFamily="50" charset="-128"/>
                        </a:rPr>
                        <a:t>円未満</a:t>
                      </a:r>
                    </a:p>
                  </a:txBody>
                  <a:tcPr marL="72000" marR="72000" marT="36000" marB="0" anchor="ct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66BAB7"/>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rPr>
                        <a:t>４</a:t>
                      </a:r>
                      <a:r>
                        <a:rPr kumimoji="1" lang="en-US" altLang="ja-JP" sz="2400" b="1" dirty="0">
                          <a:solidFill>
                            <a:schemeClr val="tx1"/>
                          </a:solidFill>
                          <a:latin typeface="メイリオ" panose="020B0604030504040204" pitchFamily="50" charset="-128"/>
                          <a:ea typeface="メイリオ" panose="020B0604030504040204" pitchFamily="50" charset="-128"/>
                        </a:rPr>
                        <a:t>/</a:t>
                      </a:r>
                      <a:r>
                        <a:rPr kumimoji="1" lang="ja-JP" altLang="en-US" sz="2400" b="1" dirty="0">
                          <a:solidFill>
                            <a:schemeClr val="tx1"/>
                          </a:solidFill>
                          <a:latin typeface="メイリオ" panose="020B0604030504040204" pitchFamily="50" charset="-128"/>
                          <a:ea typeface="メイリオ" panose="020B0604030504040204" pitchFamily="50" charset="-128"/>
                        </a:rPr>
                        <a:t>５</a:t>
                      </a:r>
                      <a:r>
                        <a:rPr kumimoji="1" lang="en-US" altLang="ja-JP" sz="2400" b="1" dirty="0">
                          <a:solidFill>
                            <a:schemeClr val="tx1"/>
                          </a:solidFill>
                          <a:latin typeface="メイリオ" panose="020B0604030504040204" pitchFamily="50" charset="-128"/>
                          <a:ea typeface="メイリオ" panose="020B0604030504040204" pitchFamily="50" charset="-128"/>
                        </a:rPr>
                        <a:t>(9/10)</a:t>
                      </a:r>
                      <a:endParaRPr kumimoji="1" lang="ja-JP" altLang="en-US" sz="2400" b="1" dirty="0">
                        <a:solidFill>
                          <a:schemeClr val="tx1"/>
                        </a:solidFill>
                        <a:latin typeface="メイリオ" panose="020B0604030504040204" pitchFamily="50" charset="-128"/>
                        <a:ea typeface="メイリオ" panose="020B0604030504040204" pitchFamily="50" charset="-128"/>
                      </a:endParaRPr>
                    </a:p>
                  </a:txBody>
                  <a:tcPr marL="72000" marR="72000" marT="36000"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6683507"/>
                  </a:ext>
                </a:extLst>
              </a:tr>
              <a:tr h="46810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2400" b="1" spc="200" baseline="0" dirty="0">
                          <a:solidFill>
                            <a:schemeClr val="bg1"/>
                          </a:solidFill>
                          <a:latin typeface="メイリオ" panose="020B0604030504040204" pitchFamily="50" charset="-128"/>
                          <a:ea typeface="メイリオ" panose="020B0604030504040204" pitchFamily="50" charset="-128"/>
                        </a:rPr>
                        <a:t>920</a:t>
                      </a:r>
                      <a:r>
                        <a:rPr kumimoji="1" lang="ja-JP" altLang="en-US" sz="2400" b="1" spc="200" baseline="0" dirty="0">
                          <a:solidFill>
                            <a:schemeClr val="bg1"/>
                          </a:solidFill>
                          <a:latin typeface="メイリオ" panose="020B0604030504040204" pitchFamily="50" charset="-128"/>
                          <a:ea typeface="メイリオ" panose="020B0604030504040204" pitchFamily="50" charset="-128"/>
                        </a:rPr>
                        <a:t>円以上</a:t>
                      </a:r>
                    </a:p>
                  </a:txBody>
                  <a:tcPr marL="72000" marR="72000" marT="36000" marB="0" anchor="ct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66BAB7"/>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rPr>
                        <a:t>３</a:t>
                      </a:r>
                      <a:r>
                        <a:rPr kumimoji="1" lang="en-US" altLang="ja-JP" sz="2400" b="1" dirty="0">
                          <a:solidFill>
                            <a:schemeClr val="tx1"/>
                          </a:solidFill>
                          <a:latin typeface="メイリオ" panose="020B0604030504040204" pitchFamily="50" charset="-128"/>
                          <a:ea typeface="メイリオ" panose="020B0604030504040204" pitchFamily="50" charset="-128"/>
                        </a:rPr>
                        <a:t>/</a:t>
                      </a:r>
                      <a:r>
                        <a:rPr kumimoji="1" lang="ja-JP" altLang="en-US" sz="2400" b="1" dirty="0">
                          <a:solidFill>
                            <a:schemeClr val="tx1"/>
                          </a:solidFill>
                          <a:latin typeface="メイリオ" panose="020B0604030504040204" pitchFamily="50" charset="-128"/>
                          <a:ea typeface="メイリオ" panose="020B0604030504040204" pitchFamily="50" charset="-128"/>
                        </a:rPr>
                        <a:t>４</a:t>
                      </a:r>
                      <a:r>
                        <a:rPr kumimoji="1" lang="en-US" altLang="ja-JP" sz="2400" b="1" dirty="0">
                          <a:solidFill>
                            <a:schemeClr val="tx1"/>
                          </a:solidFill>
                          <a:latin typeface="メイリオ" panose="020B0604030504040204" pitchFamily="50" charset="-128"/>
                          <a:ea typeface="メイリオ" panose="020B0604030504040204" pitchFamily="50" charset="-128"/>
                        </a:rPr>
                        <a:t>(4/5)</a:t>
                      </a:r>
                      <a:endParaRPr kumimoji="1" lang="ja-JP" altLang="en-US" sz="2400" b="1" dirty="0">
                        <a:solidFill>
                          <a:schemeClr val="tx1"/>
                        </a:solidFill>
                        <a:latin typeface="メイリオ" panose="020B0604030504040204" pitchFamily="50" charset="-128"/>
                        <a:ea typeface="メイリオ" panose="020B0604030504040204" pitchFamily="50" charset="-128"/>
                      </a:endParaRPr>
                    </a:p>
                  </a:txBody>
                  <a:tcPr marL="72000" marR="72000" marT="36000"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8572448"/>
                  </a:ext>
                </a:extLst>
              </a:tr>
            </a:tbl>
          </a:graphicData>
        </a:graphic>
      </p:graphicFrame>
      <p:sp>
        <p:nvSpPr>
          <p:cNvPr id="13" name="テキスト ボックス 12">
            <a:extLst>
              <a:ext uri="{FF2B5EF4-FFF2-40B4-BE49-F238E27FC236}">
                <a16:creationId xmlns:a16="http://schemas.microsoft.com/office/drawing/2014/main" id="{CAAB7CC4-34F9-97FA-B8B6-1EEC022B4380}"/>
              </a:ext>
            </a:extLst>
          </p:cNvPr>
          <p:cNvSpPr txBox="1"/>
          <p:nvPr/>
        </p:nvSpPr>
        <p:spPr>
          <a:xfrm>
            <a:off x="6424316" y="2720637"/>
            <a:ext cx="4863072" cy="2800767"/>
          </a:xfrm>
          <a:prstGeom prst="rect">
            <a:avLst/>
          </a:prstGeom>
          <a:noFill/>
        </p:spPr>
        <p:txBody>
          <a:bodyPr wrap="square" rtlCol="0">
            <a:spAutoFit/>
          </a:bodyPr>
          <a:lstStyle/>
          <a:p>
            <a:pPr algn="just">
              <a:defRPr/>
            </a:pPr>
            <a:r>
              <a:rPr kumimoji="0" lang="ja-JP" altLang="en-US" sz="2400" kern="0" dirty="0">
                <a:solidFill>
                  <a:srgbClr val="000000"/>
                </a:solidFill>
                <a:latin typeface="メイリオ" panose="020B0604030504040204" pitchFamily="50" charset="-128"/>
                <a:ea typeface="メイリオ" panose="020B0604030504040204" pitchFamily="50" charset="-128"/>
              </a:rPr>
              <a:t>（　）内は生産性要件を満たした事業場の場合</a:t>
            </a:r>
            <a:endParaRPr kumimoji="0" lang="en-US" altLang="ja-JP" sz="2400" kern="0" dirty="0">
              <a:solidFill>
                <a:srgbClr val="000000"/>
              </a:solidFill>
              <a:latin typeface="メイリオ" panose="020B0604030504040204" pitchFamily="50" charset="-128"/>
              <a:ea typeface="メイリオ" panose="020B0604030504040204" pitchFamily="50" charset="-128"/>
            </a:endParaRPr>
          </a:p>
          <a:p>
            <a:pPr algn="just">
              <a:defRPr/>
            </a:pPr>
            <a:r>
              <a:rPr kumimoji="0" lang="ja-JP" altLang="en-US" sz="2400" kern="0" dirty="0">
                <a:solidFill>
                  <a:srgbClr val="000000"/>
                </a:solidFill>
                <a:latin typeface="メイリオ" panose="020B0604030504040204" pitchFamily="50" charset="-128"/>
                <a:ea typeface="メイリオ" panose="020B0604030504040204" pitchFamily="50" charset="-128"/>
              </a:rPr>
              <a:t>　</a:t>
            </a:r>
            <a:r>
              <a:rPr kumimoji="0" lang="ja-JP" altLang="en-US" sz="2000" kern="0" dirty="0">
                <a:solidFill>
                  <a:srgbClr val="000000"/>
                </a:solidFill>
                <a:latin typeface="メイリオ" panose="020B0604030504040204" pitchFamily="50" charset="-128"/>
                <a:ea typeface="メイリオ" panose="020B0604030504040204" pitchFamily="50" charset="-128"/>
              </a:rPr>
              <a:t>生産性指標が申請時の直近会計年度の値と</a:t>
            </a:r>
            <a:r>
              <a:rPr kumimoji="0" lang="en-US" altLang="ja-JP" sz="2000" kern="0" dirty="0">
                <a:solidFill>
                  <a:srgbClr val="000000"/>
                </a:solidFill>
                <a:latin typeface="メイリオ" panose="020B0604030504040204" pitchFamily="50" charset="-128"/>
                <a:ea typeface="メイリオ" panose="020B0604030504040204" pitchFamily="50" charset="-128"/>
              </a:rPr>
              <a:t>3</a:t>
            </a:r>
            <a:r>
              <a:rPr kumimoji="0" lang="ja-JP" altLang="en-US" sz="2000" kern="0" dirty="0">
                <a:solidFill>
                  <a:srgbClr val="000000"/>
                </a:solidFill>
                <a:latin typeface="メイリオ" panose="020B0604030504040204" pitchFamily="50" charset="-128"/>
                <a:ea typeface="メイリオ" panose="020B0604030504040204" pitchFamily="50" charset="-128"/>
              </a:rPr>
              <a:t>年度前の値を比べて</a:t>
            </a:r>
            <a:endParaRPr kumimoji="0" lang="en-US" altLang="ja-JP" sz="2000" kern="0" dirty="0">
              <a:solidFill>
                <a:srgbClr val="000000"/>
              </a:solidFill>
              <a:latin typeface="メイリオ" panose="020B0604030504040204" pitchFamily="50" charset="-128"/>
              <a:ea typeface="メイリオ" panose="020B0604030504040204" pitchFamily="50" charset="-128"/>
            </a:endParaRPr>
          </a:p>
          <a:p>
            <a:pPr algn="just">
              <a:defRPr/>
            </a:pPr>
            <a:r>
              <a:rPr kumimoji="0" lang="ja-JP" altLang="en-US" sz="2000" kern="0" dirty="0">
                <a:solidFill>
                  <a:srgbClr val="000000"/>
                </a:solidFill>
                <a:latin typeface="メイリオ" panose="020B0604030504040204" pitchFamily="50" charset="-128"/>
                <a:ea typeface="メイリオ" panose="020B0604030504040204" pitchFamily="50" charset="-128"/>
              </a:rPr>
              <a:t>６％以上伸びている場合又は</a:t>
            </a:r>
            <a:endParaRPr kumimoji="0" lang="en-US" altLang="ja-JP" sz="2000" kern="0" dirty="0">
              <a:solidFill>
                <a:srgbClr val="000000"/>
              </a:solidFill>
              <a:latin typeface="メイリオ" panose="020B0604030504040204" pitchFamily="50" charset="-128"/>
              <a:ea typeface="メイリオ" panose="020B0604030504040204" pitchFamily="50" charset="-128"/>
            </a:endParaRPr>
          </a:p>
          <a:p>
            <a:pPr algn="just">
              <a:defRPr/>
            </a:pPr>
            <a:r>
              <a:rPr kumimoji="0" lang="ja-JP" altLang="en-US" sz="2000" kern="0" dirty="0">
                <a:solidFill>
                  <a:srgbClr val="000000"/>
                </a:solidFill>
                <a:latin typeface="メイリオ" panose="020B0604030504040204" pitchFamily="50" charset="-128"/>
                <a:ea typeface="メイリオ" panose="020B0604030504040204" pitchFamily="50" charset="-128"/>
              </a:rPr>
              <a:t>１％以上６％未満伸びていて金融機関の一定の事業性評価を受けている場合</a:t>
            </a:r>
            <a:endParaRPr kumimoji="0" lang="en-US" altLang="ja-JP" sz="2000" kern="0" dirty="0">
              <a:solidFill>
                <a:srgbClr val="000000"/>
              </a:solidFill>
              <a:latin typeface="メイリオ" panose="020B0604030504040204" pitchFamily="50" charset="-128"/>
              <a:ea typeface="メイリオ" panose="020B0604030504040204" pitchFamily="50" charset="-128"/>
            </a:endParaRPr>
          </a:p>
          <a:p>
            <a:pPr algn="just">
              <a:defRPr/>
            </a:pPr>
            <a:endParaRPr kumimoji="0" lang="en-US" altLang="ja-JP" sz="2400" kern="0" dirty="0">
              <a:solidFill>
                <a:srgbClr val="000000"/>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46F2E50B-DA8F-6D8A-0CD6-C7390C4A9DA9}"/>
              </a:ext>
            </a:extLst>
          </p:cNvPr>
          <p:cNvSpPr txBox="1"/>
          <p:nvPr/>
        </p:nvSpPr>
        <p:spPr>
          <a:xfrm>
            <a:off x="838200" y="5035302"/>
            <a:ext cx="11166447" cy="1569660"/>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一般企業の場合　</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営業利益＋減価償却費＋人件費＋動産・不動産賃借料＋租税公課</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生産性指標＝</a:t>
            </a:r>
            <a:endParaRPr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　　　　　　　　　　　　　　　　雇用保険被保険者数</a:t>
            </a:r>
            <a:endParaRPr kumimoji="1" lang="en-US" altLang="ja-JP" sz="2400" dirty="0">
              <a:latin typeface="メイリオ" panose="020B0604030504040204" pitchFamily="50" charset="-128"/>
              <a:ea typeface="メイリオ" panose="020B0604030504040204" pitchFamily="50" charset="-128"/>
            </a:endParaRPr>
          </a:p>
        </p:txBody>
      </p:sp>
      <p:cxnSp>
        <p:nvCxnSpPr>
          <p:cNvPr id="10" name="直線コネクタ 9">
            <a:extLst>
              <a:ext uri="{FF2B5EF4-FFF2-40B4-BE49-F238E27FC236}">
                <a16:creationId xmlns:a16="http://schemas.microsoft.com/office/drawing/2014/main" id="{738E8162-08C1-550C-5C41-27B4A1693DD0}"/>
              </a:ext>
            </a:extLst>
          </p:cNvPr>
          <p:cNvCxnSpPr/>
          <p:nvPr/>
        </p:nvCxnSpPr>
        <p:spPr>
          <a:xfrm>
            <a:off x="2893601" y="5989739"/>
            <a:ext cx="911393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7" name="スライド番号プレースホルダー 6">
            <a:extLst>
              <a:ext uri="{FF2B5EF4-FFF2-40B4-BE49-F238E27FC236}">
                <a16:creationId xmlns:a16="http://schemas.microsoft.com/office/drawing/2014/main" id="{EE2F42AA-3A15-4D1B-28B7-11FF40875AB4}"/>
              </a:ext>
            </a:extLst>
          </p:cNvPr>
          <p:cNvSpPr>
            <a:spLocks noGrp="1"/>
          </p:cNvSpPr>
          <p:nvPr>
            <p:ph type="sldNum" sz="quarter" idx="12"/>
          </p:nvPr>
        </p:nvSpPr>
        <p:spPr/>
        <p:txBody>
          <a:bodyPr/>
          <a:lstStyle/>
          <a:p>
            <a:fld id="{9926C0F1-B254-4AA0-AD3E-B180F76A1085}" type="slidenum">
              <a:rPr kumimoji="1" lang="ja-JP" altLang="en-US" smtClean="0"/>
              <a:t>8</a:t>
            </a:fld>
            <a:endParaRPr kumimoji="1" lang="ja-JP" altLang="en-US"/>
          </a:p>
        </p:txBody>
      </p:sp>
    </p:spTree>
    <p:extLst>
      <p:ext uri="{BB962C8B-B14F-4D97-AF65-F5344CB8AC3E}">
        <p14:creationId xmlns:p14="http://schemas.microsoft.com/office/powerpoint/2010/main" val="2891466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218E67-EEB4-77E3-06DE-1A57B05E2BC6}"/>
              </a:ext>
            </a:extLst>
          </p:cNvPr>
          <p:cNvSpPr>
            <a:spLocks noGrp="1"/>
          </p:cNvSpPr>
          <p:nvPr>
            <p:ph type="title"/>
          </p:nvPr>
        </p:nvSpPr>
        <p:spPr/>
        <p:txBody>
          <a:bodyPr/>
          <a:lstStyle/>
          <a:p>
            <a:r>
              <a:rPr kumimoji="1" lang="ja-JP" altLang="en-US" b="1" dirty="0">
                <a:latin typeface="メイリオ" panose="020B0604030504040204" pitchFamily="50" charset="-128"/>
                <a:ea typeface="メイリオ" panose="020B0604030504040204" pitchFamily="50" charset="-128"/>
              </a:rPr>
              <a:t>生産性要件とは？</a:t>
            </a:r>
          </a:p>
        </p:txBody>
      </p:sp>
      <p:sp>
        <p:nvSpPr>
          <p:cNvPr id="3" name="コンテンツ プレースホルダー 2">
            <a:extLst>
              <a:ext uri="{FF2B5EF4-FFF2-40B4-BE49-F238E27FC236}">
                <a16:creationId xmlns:a16="http://schemas.microsoft.com/office/drawing/2014/main" id="{0C63CCD8-1117-CD18-610D-883A6003CC57}"/>
              </a:ext>
            </a:extLst>
          </p:cNvPr>
          <p:cNvSpPr>
            <a:spLocks noGrp="1"/>
          </p:cNvSpPr>
          <p:nvPr>
            <p:ph idx="1"/>
          </p:nvPr>
        </p:nvSpPr>
        <p:spPr>
          <a:xfrm>
            <a:off x="838200" y="1392572"/>
            <a:ext cx="10515600" cy="4784391"/>
          </a:xfrm>
        </p:spPr>
        <p:txBody>
          <a:bodyPr>
            <a:normAutofit/>
          </a:bodyPr>
          <a:lstStyle/>
          <a:p>
            <a:pPr marL="0" indent="0">
              <a:buNone/>
            </a:pPr>
            <a:r>
              <a:rPr kumimoji="1" lang="ja-JP" altLang="en-US" dirty="0">
                <a:latin typeface="メイリオ" panose="020B0604030504040204" pitchFamily="50" charset="-128"/>
                <a:ea typeface="メイリオ" panose="020B0604030504040204" pitchFamily="50" charset="-128"/>
              </a:rPr>
              <a:t>（例）会計年度　４月～３月</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令和５年７月に申請する</a:t>
            </a: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直近年度　　   ：令和４年度</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３年度前の年度：平成３１年度</a:t>
            </a: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（令和</a:t>
            </a:r>
            <a:r>
              <a:rPr kumimoji="1" lang="en-US" altLang="ja-JP" sz="2400" dirty="0">
                <a:latin typeface="メイリオ" panose="020B0604030504040204" pitchFamily="50" charset="-128"/>
                <a:ea typeface="メイリオ" panose="020B0604030504040204" pitchFamily="50" charset="-128"/>
              </a:rPr>
              <a:t>4</a:t>
            </a:r>
            <a:r>
              <a:rPr kumimoji="1" lang="ja-JP" altLang="en-US" sz="2400" dirty="0">
                <a:latin typeface="メイリオ" panose="020B0604030504040204" pitchFamily="50" charset="-128"/>
                <a:ea typeface="メイリオ" panose="020B0604030504040204" pitchFamily="50" charset="-128"/>
              </a:rPr>
              <a:t>年度の生産性指標の値）－（平成３１年度の生産性指標の値）</a:t>
            </a:r>
            <a:endParaRPr kumimoji="1"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　　　　　　　　（平成３１年度の生産性指標の値）</a:t>
            </a:r>
          </a:p>
          <a:p>
            <a:pPr marL="0" indent="0">
              <a:buNone/>
            </a:pPr>
            <a:r>
              <a:rPr lang="ja-JP" altLang="en-US" sz="2400" dirty="0">
                <a:latin typeface="メイリオ" panose="020B0604030504040204" pitchFamily="50" charset="-128"/>
                <a:ea typeface="メイリオ" panose="020B0604030504040204" pitchFamily="50" charset="-128"/>
              </a:rPr>
              <a:t>＝生産性の伸び</a:t>
            </a:r>
            <a:endParaRPr lang="en-US" altLang="ja-JP" sz="2400" dirty="0">
              <a:latin typeface="メイリオ" panose="020B0604030504040204" pitchFamily="50" charset="-128"/>
              <a:ea typeface="メイリオ" panose="020B0604030504040204" pitchFamily="50" charset="-128"/>
            </a:endParaRPr>
          </a:p>
          <a:p>
            <a:pPr marL="0" indent="0">
              <a:buNone/>
            </a:pP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６％以上伸びている　又は</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１％から６％未満伸びていて、金融機関の一定の事業評価を受けている</a:t>
            </a:r>
            <a:endParaRPr lang="en-US" altLang="ja-JP" sz="2400" dirty="0">
              <a:latin typeface="メイリオ" panose="020B0604030504040204" pitchFamily="50" charset="-128"/>
              <a:ea typeface="メイリオ" panose="020B0604030504040204" pitchFamily="50" charset="-128"/>
            </a:endParaRPr>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A1D49D50-1309-0522-A2B6-11E165AB2BA3}"/>
              </a:ext>
            </a:extLst>
          </p:cNvPr>
          <p:cNvSpPr>
            <a:spLocks noGrp="1"/>
          </p:cNvSpPr>
          <p:nvPr>
            <p:ph type="sldNum" sz="quarter" idx="12"/>
          </p:nvPr>
        </p:nvSpPr>
        <p:spPr/>
        <p:txBody>
          <a:bodyPr/>
          <a:lstStyle/>
          <a:p>
            <a:fld id="{9926C0F1-B254-4AA0-AD3E-B180F76A1085}" type="slidenum">
              <a:rPr kumimoji="1" lang="ja-JP" altLang="en-US" smtClean="0"/>
              <a:t>9</a:t>
            </a:fld>
            <a:endParaRPr kumimoji="1" lang="ja-JP" altLang="en-US"/>
          </a:p>
        </p:txBody>
      </p:sp>
      <p:cxnSp>
        <p:nvCxnSpPr>
          <p:cNvPr id="6" name="直線コネクタ 5">
            <a:extLst>
              <a:ext uri="{FF2B5EF4-FFF2-40B4-BE49-F238E27FC236}">
                <a16:creationId xmlns:a16="http://schemas.microsoft.com/office/drawing/2014/main" id="{F7C2E3E7-44F5-1D9B-095D-50507DDD3C12}"/>
              </a:ext>
            </a:extLst>
          </p:cNvPr>
          <p:cNvCxnSpPr/>
          <p:nvPr/>
        </p:nvCxnSpPr>
        <p:spPr>
          <a:xfrm>
            <a:off x="981512" y="3850547"/>
            <a:ext cx="967250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矢印: 下 8">
            <a:extLst>
              <a:ext uri="{FF2B5EF4-FFF2-40B4-BE49-F238E27FC236}">
                <a16:creationId xmlns:a16="http://schemas.microsoft.com/office/drawing/2014/main" id="{3DDAB55B-6921-2D81-E9C2-7DBF98528F75}"/>
              </a:ext>
            </a:extLst>
          </p:cNvPr>
          <p:cNvSpPr/>
          <p:nvPr/>
        </p:nvSpPr>
        <p:spPr>
          <a:xfrm>
            <a:off x="1954636" y="4685048"/>
            <a:ext cx="377503" cy="511728"/>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2983447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テーマ">
  <a:themeElements>
    <a:clrScheme name="ユーザー定義 1">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8575">
          <a:solidFill>
            <a:srgbClr val="66BAB7"/>
          </a:solidFill>
        </a:ln>
      </a:spPr>
      <a:bodyPr wrap="square" lIns="144000" tIns="0" rIns="108000" bIns="72000">
        <a:spAutoFit/>
      </a:bodyPr>
      <a:lstStyle>
        <a:defPPr marL="0" marR="0" indent="0" algn="l" defTabSz="457200" rtl="0" eaLnBrk="1" fontAlgn="auto" latinLnBrk="0" hangingPunct="1">
          <a:lnSpc>
            <a:spcPts val="1300"/>
          </a:lnSpc>
          <a:spcBef>
            <a:spcPts val="0"/>
          </a:spcBef>
          <a:spcAft>
            <a:spcPts val="200"/>
          </a:spcAft>
          <a:buClrTx/>
          <a:buSzTx/>
          <a:buFontTx/>
          <a:buNone/>
          <a:tabLst/>
          <a:defRPr kumimoji="0" sz="1000" b="1" i="0" u="sng"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defRPr>
        </a:defPPr>
      </a:lst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パワポ様式ーA4横標準v16.pptx" id="{B1E3EA2A-E5A3-4DFE-97FD-0B466684FC1C}" vid="{BE51988C-80F6-49EA-B19A-5358C68E081E}"/>
    </a:ext>
  </a:ext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1661</TotalTime>
  <Words>2335</Words>
  <Application>Microsoft Office PowerPoint</Application>
  <PresentationFormat>ワイド画面</PresentationFormat>
  <Paragraphs>370</Paragraphs>
  <Slides>21</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5</vt:i4>
      </vt:variant>
      <vt:variant>
        <vt:lpstr>スライド タイトル</vt:lpstr>
      </vt:variant>
      <vt:variant>
        <vt:i4>21</vt:i4>
      </vt:variant>
    </vt:vector>
  </HeadingPairs>
  <TitlesOfParts>
    <vt:vector size="36" baseType="lpstr">
      <vt:lpstr>ＤＦ特太ゴシック体</vt:lpstr>
      <vt:lpstr>HGP創英角ﾎﾟｯﾌﾟ体</vt:lpstr>
      <vt:lpstr>Meiryo UI</vt:lpstr>
      <vt:lpstr>メイリオ</vt:lpstr>
      <vt:lpstr>メイリオ</vt:lpstr>
      <vt:lpstr>游ゴシック</vt:lpstr>
      <vt:lpstr>游ゴシック Light</vt:lpstr>
      <vt:lpstr>Arial</vt:lpstr>
      <vt:lpstr>Calibri</vt:lpstr>
      <vt:lpstr>Segoe UI</vt:lpstr>
      <vt:lpstr>Office テーマ</vt:lpstr>
      <vt:lpstr>2_Office ​​テーマ</vt:lpstr>
      <vt:lpstr>1_Office テーマ</vt:lpstr>
      <vt:lpstr>9_Office テーマ</vt:lpstr>
      <vt:lpstr>2_Office テーマ</vt:lpstr>
      <vt:lpstr>業務改善助成金 ～生産性の向上と賃金引上げ支援</vt:lpstr>
      <vt:lpstr>業務改善助成金とは？</vt:lpstr>
      <vt:lpstr>対象となる事業者</vt:lpstr>
      <vt:lpstr>申請の単位</vt:lpstr>
      <vt:lpstr>助成金支給の流れ</vt:lpstr>
      <vt:lpstr>Q：改正された地域別最低賃金の発効日前に 　  申請を行えば、発効日以後に賃金を引き上      げても助成要件を満たしますか？</vt:lpstr>
      <vt:lpstr>PowerPoint プレゼンテーション</vt:lpstr>
      <vt:lpstr>どのくらい助成されるのか？</vt:lpstr>
      <vt:lpstr>生産性要件とは？</vt:lpstr>
      <vt:lpstr>PowerPoint プレゼンテーション</vt:lpstr>
      <vt:lpstr>計算方法の例　</vt:lpstr>
      <vt:lpstr>対象となる設備投資等とは？</vt:lpstr>
      <vt:lpstr>PowerPoint プレゼンテーション</vt:lpstr>
      <vt:lpstr>PowerPoint プレゼンテーション</vt:lpstr>
      <vt:lpstr>PowerPoint プレゼンテーション</vt:lpstr>
      <vt:lpstr>PowerPoint プレゼンテーション</vt:lpstr>
      <vt:lpstr>申請書類等</vt:lpstr>
      <vt:lpstr>お問い合わせ先</vt:lpstr>
      <vt:lpstr>新潟働き方改革推進支援センターのご案内（委託先：全国社会保険労務士会連合会）</vt:lpstr>
      <vt:lpstr>新潟県よろず支援拠点について</vt:lpstr>
      <vt:lpstr>交付申請書等の提出先、お問い合わせ先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業務改善助成金 ～生産性の向上と賃金引上げ支援</dc:title>
  <dc:creator>村井 千晴(murai-chiharu)</dc:creator>
  <cp:lastModifiedBy>村井 千晴(murai-chiharu)</cp:lastModifiedBy>
  <cp:revision>6</cp:revision>
  <cp:lastPrinted>2023-07-04T00:31:49Z</cp:lastPrinted>
  <dcterms:created xsi:type="dcterms:W3CDTF">2023-06-09T05:28:46Z</dcterms:created>
  <dcterms:modified xsi:type="dcterms:W3CDTF">2023-07-07T02:58:29Z</dcterms:modified>
</cp:coreProperties>
</file>