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085BF3-2121-4D46-ADD8-9F0688169355}" v="55" dt="2023-06-22T06:39:32.992"/>
    <p1510:client id="{24DDCF7A-C957-44E7-A82F-B1AA94A970FB}" v="1" dt="2023-06-22T05:33:55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8E98D7-A5EF-98D1-F2A0-52109346E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5A09976-4EBA-CC00-DC00-CD893E9B7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EADFCB-9055-E3FB-73B1-BAED74D7D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B3A8-28D5-4DE9-952E-3002D1AA2871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99D84D-EF76-B4E0-CA2F-334E56DC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DA5B7B-8714-B82D-0DE1-044B8A2A3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3700-EF70-4C8D-B410-051813486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99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7A36B5-86CE-7E3B-BDF5-7E1B73886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1B5922D-B92F-CED4-24A9-006680E14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9B30AF-169A-7B45-E11E-C7596C84A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B3A8-28D5-4DE9-952E-3002D1AA2871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078F0C-35E1-882A-1C3F-A944013E2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D684A8-C6C7-F825-E625-D6998ECEC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3700-EF70-4C8D-B410-051813486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50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AF7D3B-122A-1D90-4C2A-D6510F5DDB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F5311A2-34FA-5CBF-F7E0-3DD44D338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657982-B4FC-44C9-4641-8400F9241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B3A8-28D5-4DE9-952E-3002D1AA2871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E35C28-7447-5E05-CA4E-9D2262520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6848EB-5E4E-53AC-6A8F-5D96864A7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3700-EF70-4C8D-B410-051813486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92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2CE772-B96E-1EF6-643C-20A006782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637B46-4238-7539-E2EB-279416CFD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457017-6811-0F83-6689-4A7012DDA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B3A8-28D5-4DE9-952E-3002D1AA2871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7A3A86-B3E9-F52F-64C2-F1CB7AA6F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FD41F3-9A6C-F94D-2AE3-80A90079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3700-EF70-4C8D-B410-051813486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31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457A2B-AC97-9A0F-F43D-B0C5AADF5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592D4E-31F0-8666-85A4-D2FB03C65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CC3979-F2C1-DECA-589A-35001FE37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B3A8-28D5-4DE9-952E-3002D1AA2871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5B5B54-6C83-6269-848E-B89FFE2AE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E9DB70-DD1F-4132-A338-041854F36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3700-EF70-4C8D-B410-051813486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27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EA5960-8D62-6920-EEC0-0EF857DE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F3CF8C-0CF2-B7E3-7408-ADE30D137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680875-ADF5-F461-5A99-B008EA59D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4A8A55-0A96-2773-2FBC-AE9AAB150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B3A8-28D5-4DE9-952E-3002D1AA2871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BE82A3E-3B41-B1ED-E948-78E3BA12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F54394-92AC-CD9F-EA96-E221AD7BC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3700-EF70-4C8D-B410-051813486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58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C69F4D-46F5-3888-772A-AA15DA13C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D41566-7A37-8220-E06D-0797067EA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B5F4652-42F8-1B22-A9B9-9BF07A79A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F79563C-1B0F-D74B-1737-3D3FC2041F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98D4D7C-F807-9773-0ABE-643B66550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563095E-4062-4E12-DD03-8842E3156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B3A8-28D5-4DE9-952E-3002D1AA2871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CAC51E8-2793-F042-E2CF-E2E4E7C45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1F33444-58B6-37D5-0209-833DE0EA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3700-EF70-4C8D-B410-051813486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30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D7066E-C5D1-2C26-A585-4D08616D5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5F4F80-DB55-9B77-8FB2-7400EE90A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B3A8-28D5-4DE9-952E-3002D1AA2871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6E37D5E-0ADB-3275-BB02-97AD58063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880461C-4519-7D5F-86DB-D1B14D87F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3700-EF70-4C8D-B410-051813486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15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8DAAC33-FAAC-962F-D041-86BB51E77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B3A8-28D5-4DE9-952E-3002D1AA2871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2930555-1DAE-3954-B4DE-3AFCB2016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C1C65DC-2300-78FC-8B93-0AB3A763C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3700-EF70-4C8D-B410-051813486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10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D5A2EA-3264-4BA1-94E3-A95B402F8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AE1245-2211-0F6F-F7F9-E84B5A9B3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6CB7686-5810-1910-07AE-5307C45A7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44E37B-8D8E-F228-974E-BF6D30249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B3A8-28D5-4DE9-952E-3002D1AA2871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A64B846-5882-CFCE-E4F0-B0F9E001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C05C2-C908-6CE5-93B3-036B5DE4D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3700-EF70-4C8D-B410-051813486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87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980923-0970-5C2A-E4D4-2C2280195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01BDC13-C285-4395-F307-216C0E8106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5F9E90-5025-3E3B-7228-D0FB68FA8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CDFB9E-7D3E-4F82-08F2-E82BEC97E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B3A8-28D5-4DE9-952E-3002D1AA2871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90AB4B-24D8-2C44-939C-64EE7EF68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4CE8A0-3523-AB3A-2E5E-D092D85F4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3700-EF70-4C8D-B410-051813486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42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2DB729C-E3BC-DBBB-0756-9BA9C5F17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B3B32E-3AEA-022B-17FB-5F4448739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2FBDEF-E6FD-1EDD-96E1-C05894F528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4B3A8-28D5-4DE9-952E-3002D1AA2871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802684-3A50-F835-6EFC-38FE44243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00E0BB-AE90-07A4-E556-850104935F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13700-EF70-4C8D-B410-051813486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67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739F43E-34C6-BD08-D4C6-25CD0011D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109" y="1594707"/>
            <a:ext cx="10524931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altLang="en-US" sz="4800" b="1" kern="12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賃金引上げ・人材育成支援セミナー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字幕 2">
            <a:extLst>
              <a:ext uri="{FF2B5EF4-FFF2-40B4-BE49-F238E27FC236}">
                <a16:creationId xmlns:a16="http://schemas.microsoft.com/office/drawing/2014/main" id="{8CE7B601-9CC0-4FE8-355E-B27A6B3ED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38384" y="3429000"/>
            <a:ext cx="2702309" cy="1083703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algn="l"/>
            <a:r>
              <a:rPr kumimoji="1" lang="ja-JP" altLang="en-US" sz="1800" dirty="0">
                <a:solidFill>
                  <a:schemeClr val="tx2"/>
                </a:solidFill>
              </a:rPr>
              <a:t>令和５年７月６日</a:t>
            </a:r>
          </a:p>
          <a:p>
            <a:pPr algn="l"/>
            <a:r>
              <a:rPr kumimoji="1" lang="ja-JP" altLang="en-US" sz="1800" dirty="0">
                <a:solidFill>
                  <a:schemeClr val="tx2"/>
                </a:solidFill>
              </a:rPr>
              <a:t>１４：００～１６：００</a:t>
            </a:r>
          </a:p>
          <a:p>
            <a:pPr algn="l"/>
            <a:r>
              <a:rPr kumimoji="1" lang="ja-JP" altLang="en-US" sz="1800" dirty="0">
                <a:solidFill>
                  <a:schemeClr val="tx2"/>
                </a:solidFill>
              </a:rPr>
              <a:t>新潟テルサ　大会議室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kumimoji="1" lang="en-US" altLang="ja-JP" sz="18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8682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C94223-B63D-3671-A146-C34129013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7521"/>
            <a:ext cx="10515600" cy="5802957"/>
          </a:xfrm>
        </p:spPr>
        <p:txBody>
          <a:bodyPr>
            <a:normAutofit fontScale="70000" lnSpcReduction="20000"/>
          </a:bodyPr>
          <a:lstStyle/>
          <a:p>
            <a:pPr marL="342900" lvl="0" indent="-342900" algn="just">
              <a:buFont typeface="+mj-cs"/>
              <a:buAutoNum type="arabicDbPlain"/>
            </a:pPr>
            <a:r>
              <a:rPr lang="ja-JP" altLang="en-US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局長</a:t>
            </a:r>
            <a:r>
              <a:rPr lang="ja-JP" altLang="en-US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挨拶　　　　　　　　　 </a:t>
            </a:r>
            <a:r>
              <a:rPr lang="ja-JP" altLang="ja-JP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新潟労働局長　西岡　邦昭</a:t>
            </a:r>
            <a:endParaRPr lang="ja-JP" altLang="ja-JP" sz="20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ja-JP" altLang="ja-JP" sz="20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ja-JP" altLang="en-US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２　</a:t>
            </a:r>
            <a:r>
              <a:rPr lang="ja-JP" altLang="ja-JP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業務改善助成金～生産性の向上と賃金引上げ支援</a:t>
            </a:r>
            <a:endParaRPr lang="en-US" altLang="ja-JP" sz="2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br>
              <a:rPr lang="en-US" altLang="ja-JP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ja-JP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　　　　　　　　　　新潟労働局　雇用環境・均等室　村井　千晴</a:t>
            </a:r>
            <a:endParaRPr lang="en-US" altLang="ja-JP" sz="2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ja-JP" altLang="ja-JP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</a:t>
            </a:r>
            <a:br>
              <a:rPr lang="en-US" altLang="ja-JP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３　</a:t>
            </a:r>
            <a:r>
              <a:rPr lang="ja-JP" altLang="ja-JP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業務改善助成金を活用した事業場事例発表</a:t>
            </a:r>
            <a:endParaRPr lang="en-US" altLang="ja-JP" sz="2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br>
              <a:rPr lang="en-US" altLang="ja-JP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ja-JP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　　　　　　　　　　越後しらたま本舗株式会社　工場長　大槻　達弥　様</a:t>
            </a:r>
            <a:endParaRPr lang="en-US" altLang="ja-JP" sz="2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ja-JP" altLang="ja-JP" sz="20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ja-JP" altLang="en-US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４　</a:t>
            </a:r>
            <a:r>
              <a:rPr lang="ja-JP" altLang="ja-JP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キャリアアップ助成金「賃金規定等改定コース」</a:t>
            </a:r>
            <a:r>
              <a:rPr lang="ja-JP" altLang="en-US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～賃金引上げ支援</a:t>
            </a:r>
            <a:endParaRPr lang="en-US" altLang="ja-JP" sz="2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ja-JP" altLang="en-US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　　　　　　　　　　新潟労働局　職業対策課助成金センター　上田　真澄</a:t>
            </a:r>
            <a:endParaRPr lang="en-US" altLang="ja-JP" sz="2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br>
              <a:rPr lang="en-US" altLang="ja-JP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５　</a:t>
            </a:r>
            <a:r>
              <a:rPr lang="ja-JP" altLang="ja-JP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人材開発支援助成金～人材育成、人への投資促進</a:t>
            </a:r>
            <a:endParaRPr lang="en-US" altLang="ja-JP" sz="2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「人への投資促進コース」</a:t>
            </a:r>
            <a:endParaRPr lang="en-US" altLang="ja-JP" sz="2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br>
              <a:rPr lang="en-US" altLang="ja-JP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「事業展開等リスキリング支援コース」</a:t>
            </a:r>
            <a:endParaRPr lang="en-US" altLang="ja-JP" sz="2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　　　　　　　　　　</a:t>
            </a:r>
            <a:r>
              <a:rPr lang="ja-JP" altLang="en-US" sz="2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新潟労働局　職業対策課助成金センター　金子　新一</a:t>
            </a:r>
            <a:endParaRPr lang="en-US" altLang="ja-JP" sz="2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ja-JP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終了後、個別相談会を開催します。</a:t>
            </a:r>
            <a:endParaRPr lang="en-US" altLang="ja-JP" sz="2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ja-JP" sz="2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ja-JP" altLang="ja-JP" sz="20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6168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151</Words>
  <Application>Microsoft Office PowerPoint</Application>
  <PresentationFormat>ワイド画面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Office テーマ</vt:lpstr>
      <vt:lpstr>賃金引上げ・人材育成支援セミナー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賃金引上げ・人材育成支援セミナー</dc:title>
  <dc:creator>村井 千晴(murai-chiharu)</dc:creator>
  <cp:lastModifiedBy>荒木 治美(araki-harumi)</cp:lastModifiedBy>
  <cp:revision>2</cp:revision>
  <cp:lastPrinted>2023-06-27T01:56:20Z</cp:lastPrinted>
  <dcterms:created xsi:type="dcterms:W3CDTF">2023-06-22T05:26:27Z</dcterms:created>
  <dcterms:modified xsi:type="dcterms:W3CDTF">2023-06-27T01:56:30Z</dcterms:modified>
</cp:coreProperties>
</file>