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ms-office.classificationlabels+xml" PartName="/docMetadata/LabelInfo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Relationship Id="rId3" Target="docProps/app.xml" Type="http://schemas.openxmlformats.org/officeDocument/2006/relationships/extended-properties"/><Relationship Id="rId4" Target="docProps/custom.xml" Type="http://schemas.openxmlformats.org/officeDocument/2006/relationships/custom-properties"/><Relationship Id="rId5" Target="docMetadata/LabelInfo.xml" Type="http://schemas.microsoft.com/office/2020/02/relationships/classificationlabel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9093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66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3C8FBA7-2D3F-4051-9C97-B67986043070}" v="11" dt="2026-10-01T05:01:00.199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644" autoAdjust="0"/>
    <p:restoredTop sz="94660"/>
  </p:normalViewPr>
  <p:slideViewPr>
    <p:cSldViewPr>
      <p:cViewPr varScale="1">
        <p:scale>
          <a:sx n="80" d="100"/>
          <a:sy n="80" d="100"/>
        </p:scale>
        <p:origin x="3030" y="11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revisionInfo.xml" Type="http://schemas.microsoft.com/office/2015/10/relationships/revisionInfo"/><Relationship Id="rId2" Target="slides/slide1.xml" Type="http://schemas.openxmlformats.org/officeDocument/2006/relationships/slide"/><Relationship Id="rId3" Target="slides/slide2.xml" Type="http://schemas.openxmlformats.org/officeDocument/2006/relationships/slide"/><Relationship Id="rId4" Target="notesMasters/notesMaster1.xml" Type="http://schemas.openxmlformats.org/officeDocument/2006/relationships/notesMaster"/><Relationship Id="rId5" Target="presProps.xml" Type="http://schemas.openxmlformats.org/officeDocument/2006/relationships/presProps"/><Relationship Id="rId6" Target="viewProps.xml" Type="http://schemas.openxmlformats.org/officeDocument/2006/relationships/viewProps"/><Relationship Id="rId7" Target="theme/theme1.xml" Type="http://schemas.openxmlformats.org/officeDocument/2006/relationships/theme"/><Relationship Id="rId8" Target="tableStyles.xml" Type="http://schemas.openxmlformats.org/officeDocument/2006/relationships/tableStyles"/><Relationship Id="rId9" Target="changesInfos/changesInfo1.xml" Type="http://schemas.microsoft.com/office/2016/11/relationships/changesInfo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itoshi Satoh" userId="9c2a8985-5a15-48c1-80a3-2b8d1c1d74ee" providerId="ADAL" clId="{351BAFB9-9E12-4C4E-97A8-DC0D167094D6}"/>
    <pc:docChg chg="undo custSel modSld modNotesMaster">
      <pc:chgData name="Hitoshi Satoh" userId="9c2a8985-5a15-48c1-80a3-2b8d1c1d74ee" providerId="ADAL" clId="{351BAFB9-9E12-4C4E-97A8-DC0D167094D6}" dt="2026-10-01T05:25:58.259" v="2929" actId="1076"/>
      <pc:docMkLst>
        <pc:docMk/>
      </pc:docMkLst>
      <pc:sldChg chg="addSp delSp modSp mod">
        <pc:chgData name="Hitoshi Satoh" userId="9c2a8985-5a15-48c1-80a3-2b8d1c1d74ee" providerId="ADAL" clId="{351BAFB9-9E12-4C4E-97A8-DC0D167094D6}" dt="2026-10-01T05:25:58.259" v="2929" actId="1076"/>
        <pc:sldMkLst>
          <pc:docMk/>
          <pc:sldMk cId="0" sldId="256"/>
        </pc:sldMkLst>
        <pc:spChg chg="mod">
          <ac:chgData name="Hitoshi Satoh" userId="9c2a8985-5a15-48c1-80a3-2b8d1c1d74ee" providerId="ADAL" clId="{351BAFB9-9E12-4C4E-97A8-DC0D167094D6}" dt="2026-10-01T05:10:37.901" v="2865" actId="14100"/>
          <ac:spMkLst>
            <pc:docMk/>
            <pc:sldMk cId="0" sldId="256"/>
            <ac:spMk id="4" creationId="{1BCE5635-E307-48AA-BE7B-EB6B919E14F5}"/>
          </ac:spMkLst>
        </pc:spChg>
        <pc:spChg chg="mod">
          <ac:chgData name="Hitoshi Satoh" userId="9c2a8985-5a15-48c1-80a3-2b8d1c1d74ee" providerId="ADAL" clId="{351BAFB9-9E12-4C4E-97A8-DC0D167094D6}" dt="2026-10-01T05:10:27.121" v="2863" actId="1036"/>
          <ac:spMkLst>
            <pc:docMk/>
            <pc:sldMk cId="0" sldId="256"/>
            <ac:spMk id="5" creationId="{BFC90633-F80B-43CB-A9CC-AD0E65A0FADE}"/>
          </ac:spMkLst>
        </pc:spChg>
        <pc:spChg chg="mod">
          <ac:chgData name="Hitoshi Satoh" userId="9c2a8985-5a15-48c1-80a3-2b8d1c1d74ee" providerId="ADAL" clId="{351BAFB9-9E12-4C4E-97A8-DC0D167094D6}" dt="2026-10-01T05:01:14.178" v="2809" actId="14100"/>
          <ac:spMkLst>
            <pc:docMk/>
            <pc:sldMk cId="0" sldId="256"/>
            <ac:spMk id="7" creationId="{B1F92FCF-02F5-43ED-86D8-5DAD329626DC}"/>
          </ac:spMkLst>
        </pc:spChg>
        <pc:spChg chg="mod">
          <ac:chgData name="Hitoshi Satoh" userId="9c2a8985-5a15-48c1-80a3-2b8d1c1d74ee" providerId="ADAL" clId="{351BAFB9-9E12-4C4E-97A8-DC0D167094D6}" dt="2026-10-01T05:10:19.336" v="2859" actId="1036"/>
          <ac:spMkLst>
            <pc:docMk/>
            <pc:sldMk cId="0" sldId="256"/>
            <ac:spMk id="8" creationId="{4AE16769-57A2-462A-A609-BD0F9530BDB6}"/>
          </ac:spMkLst>
        </pc:spChg>
        <pc:spChg chg="del">
          <ac:chgData name="Hitoshi Satoh" userId="9c2a8985-5a15-48c1-80a3-2b8d1c1d74ee" providerId="ADAL" clId="{351BAFB9-9E12-4C4E-97A8-DC0D167094D6}" dt="2026-10-01T04:45:12.586" v="2636" actId="478"/>
          <ac:spMkLst>
            <pc:docMk/>
            <pc:sldMk cId="0" sldId="256"/>
            <ac:spMk id="12" creationId="{E135363B-57AC-4577-81FD-1156A7F4A7DD}"/>
          </ac:spMkLst>
        </pc:spChg>
        <pc:spChg chg="add mod">
          <ac:chgData name="Hitoshi Satoh" userId="9c2a8985-5a15-48c1-80a3-2b8d1c1d74ee" providerId="ADAL" clId="{351BAFB9-9E12-4C4E-97A8-DC0D167094D6}" dt="2026-10-01T05:13:31.275" v="2913" actId="255"/>
          <ac:spMkLst>
            <pc:docMk/>
            <pc:sldMk cId="0" sldId="256"/>
            <ac:spMk id="14" creationId="{A2EC70EE-44C0-393D-430B-E84E6C3074C2}"/>
          </ac:spMkLst>
        </pc:spChg>
        <pc:spChg chg="mod">
          <ac:chgData name="Hitoshi Satoh" userId="9c2a8985-5a15-48c1-80a3-2b8d1c1d74ee" providerId="ADAL" clId="{351BAFB9-9E12-4C4E-97A8-DC0D167094D6}" dt="2026-10-01T05:15:59.412" v="2914" actId="113"/>
          <ac:spMkLst>
            <pc:docMk/>
            <pc:sldMk cId="0" sldId="256"/>
            <ac:spMk id="20" creationId="{7ED6A8DA-8EF5-4CDE-A4C6-A51904FFEBB1}"/>
          </ac:spMkLst>
        </pc:spChg>
        <pc:spChg chg="mod">
          <ac:chgData name="Hitoshi Satoh" userId="9c2a8985-5a15-48c1-80a3-2b8d1c1d74ee" providerId="ADAL" clId="{351BAFB9-9E12-4C4E-97A8-DC0D167094D6}" dt="2026-10-01T05:25:54.513" v="2928" actId="20577"/>
          <ac:spMkLst>
            <pc:docMk/>
            <pc:sldMk cId="0" sldId="256"/>
            <ac:spMk id="21" creationId="{7DF6FA40-45DD-489C-B8A2-31E6B72DFCE4}"/>
          </ac:spMkLst>
        </pc:spChg>
        <pc:spChg chg="add mod">
          <ac:chgData name="Hitoshi Satoh" userId="9c2a8985-5a15-48c1-80a3-2b8d1c1d74ee" providerId="ADAL" clId="{351BAFB9-9E12-4C4E-97A8-DC0D167094D6}" dt="2026-10-01T05:13:05.555" v="2903" actId="1035"/>
          <ac:spMkLst>
            <pc:docMk/>
            <pc:sldMk cId="0" sldId="256"/>
            <ac:spMk id="22" creationId="{5624EDB2-AFE6-E96F-A083-A40A31E89908}"/>
          </ac:spMkLst>
        </pc:spChg>
        <pc:spChg chg="del">
          <ac:chgData name="Hitoshi Satoh" userId="9c2a8985-5a15-48c1-80a3-2b8d1c1d74ee" providerId="ADAL" clId="{351BAFB9-9E12-4C4E-97A8-DC0D167094D6}" dt="2026-10-01T04:43:52.249" v="2593" actId="478"/>
          <ac:spMkLst>
            <pc:docMk/>
            <pc:sldMk cId="0" sldId="256"/>
            <ac:spMk id="30" creationId="{02583C6C-0764-4AA0-A1D5-3FD8E62E1ED9}"/>
          </ac:spMkLst>
        </pc:spChg>
        <pc:spChg chg="mod">
          <ac:chgData name="Hitoshi Satoh" userId="9c2a8985-5a15-48c1-80a3-2b8d1c1d74ee" providerId="ADAL" clId="{351BAFB9-9E12-4C4E-97A8-DC0D167094D6}" dt="2026-10-01T04:07:05.498" v="1773" actId="164"/>
          <ac:spMkLst>
            <pc:docMk/>
            <pc:sldMk cId="0" sldId="256"/>
            <ac:spMk id="31" creationId="{B9B86316-5896-41F9-B867-EFF9BD48098C}"/>
          </ac:spMkLst>
        </pc:spChg>
        <pc:spChg chg="mod">
          <ac:chgData name="Hitoshi Satoh" userId="9c2a8985-5a15-48c1-80a3-2b8d1c1d74ee" providerId="ADAL" clId="{351BAFB9-9E12-4C4E-97A8-DC0D167094D6}" dt="2026-10-01T04:07:05.498" v="1773" actId="164"/>
          <ac:spMkLst>
            <pc:docMk/>
            <pc:sldMk cId="0" sldId="256"/>
            <ac:spMk id="32" creationId="{30B1E64E-61EC-494C-9C58-8656B3449986}"/>
          </ac:spMkLst>
        </pc:spChg>
        <pc:spChg chg="mod">
          <ac:chgData name="Hitoshi Satoh" userId="9c2a8985-5a15-48c1-80a3-2b8d1c1d74ee" providerId="ADAL" clId="{351BAFB9-9E12-4C4E-97A8-DC0D167094D6}" dt="2026-10-01T05:12:04.068" v="2879" actId="1038"/>
          <ac:spMkLst>
            <pc:docMk/>
            <pc:sldMk cId="0" sldId="256"/>
            <ac:spMk id="34" creationId="{A6A57F6A-764B-4692-88DC-38A794C8C4CA}"/>
          </ac:spMkLst>
        </pc:spChg>
        <pc:spChg chg="del mod">
          <ac:chgData name="Hitoshi Satoh" userId="9c2a8985-5a15-48c1-80a3-2b8d1c1d74ee" providerId="ADAL" clId="{351BAFB9-9E12-4C4E-97A8-DC0D167094D6}" dt="2026-10-01T04:45:45.727" v="2642" actId="478"/>
          <ac:spMkLst>
            <pc:docMk/>
            <pc:sldMk cId="0" sldId="256"/>
            <ac:spMk id="35" creationId="{15F2E67D-B2C5-479B-A4BA-89F9DD878B0D}"/>
          </ac:spMkLst>
        </pc:spChg>
        <pc:spChg chg="del mod">
          <ac:chgData name="Hitoshi Satoh" userId="9c2a8985-5a15-48c1-80a3-2b8d1c1d74ee" providerId="ADAL" clId="{351BAFB9-9E12-4C4E-97A8-DC0D167094D6}" dt="2026-10-01T04:02:21.926" v="1470" actId="478"/>
          <ac:spMkLst>
            <pc:docMk/>
            <pc:sldMk cId="0" sldId="256"/>
            <ac:spMk id="36" creationId="{2E6DE7DD-0080-4531-9EF7-63C542FDC05C}"/>
          </ac:spMkLst>
        </pc:spChg>
        <pc:spChg chg="mod">
          <ac:chgData name="Hitoshi Satoh" userId="9c2a8985-5a15-48c1-80a3-2b8d1c1d74ee" providerId="ADAL" clId="{351BAFB9-9E12-4C4E-97A8-DC0D167094D6}" dt="2026-10-01T04:46:22.449" v="2647" actId="255"/>
          <ac:spMkLst>
            <pc:docMk/>
            <pc:sldMk cId="0" sldId="256"/>
            <ac:spMk id="37" creationId="{54D1B0D9-59AA-4E37-9DA2-69A67D6EC7EF}"/>
          </ac:spMkLst>
        </pc:spChg>
        <pc:spChg chg="mod">
          <ac:chgData name="Hitoshi Satoh" userId="9c2a8985-5a15-48c1-80a3-2b8d1c1d74ee" providerId="ADAL" clId="{351BAFB9-9E12-4C4E-97A8-DC0D167094D6}" dt="2026-10-01T05:09:28.806" v="2853" actId="1036"/>
          <ac:spMkLst>
            <pc:docMk/>
            <pc:sldMk cId="0" sldId="256"/>
            <ac:spMk id="38" creationId="{61F49221-E3CF-4E4F-B55B-8C3540BA0F50}"/>
          </ac:spMkLst>
        </pc:spChg>
        <pc:spChg chg="mod">
          <ac:chgData name="Hitoshi Satoh" userId="9c2a8985-5a15-48c1-80a3-2b8d1c1d74ee" providerId="ADAL" clId="{351BAFB9-9E12-4C4E-97A8-DC0D167094D6}" dt="2026-10-01T05:10:02.975" v="2855" actId="255"/>
          <ac:spMkLst>
            <pc:docMk/>
            <pc:sldMk cId="0" sldId="256"/>
            <ac:spMk id="39" creationId="{324FAE3B-1C9E-43C0-95E9-CCA1877360E2}"/>
          </ac:spMkLst>
        </pc:spChg>
        <pc:spChg chg="add mod">
          <ac:chgData name="Hitoshi Satoh" userId="9c2a8985-5a15-48c1-80a3-2b8d1c1d74ee" providerId="ADAL" clId="{351BAFB9-9E12-4C4E-97A8-DC0D167094D6}" dt="2026-10-01T05:12:12.770" v="2887" actId="1037"/>
          <ac:spMkLst>
            <pc:docMk/>
            <pc:sldMk cId="0" sldId="256"/>
            <ac:spMk id="45" creationId="{3DB79CD8-8F70-DE2D-11B6-0CE4F7D02153}"/>
          </ac:spMkLst>
        </pc:spChg>
        <pc:spChg chg="add del mod">
          <ac:chgData name="Hitoshi Satoh" userId="9c2a8985-5a15-48c1-80a3-2b8d1c1d74ee" providerId="ADAL" clId="{351BAFB9-9E12-4C4E-97A8-DC0D167094D6}" dt="2026-10-01T04:55:07.685" v="2765" actId="478"/>
          <ac:spMkLst>
            <pc:docMk/>
            <pc:sldMk cId="0" sldId="256"/>
            <ac:spMk id="46" creationId="{CDB44D69-3EDD-3577-C95E-38CF1A1471B4}"/>
          </ac:spMkLst>
        </pc:spChg>
        <pc:spChg chg="mod">
          <ac:chgData name="Hitoshi Satoh" userId="9c2a8985-5a15-48c1-80a3-2b8d1c1d74ee" providerId="ADAL" clId="{351BAFB9-9E12-4C4E-97A8-DC0D167094D6}" dt="2026-10-01T04:54:06.481" v="2723"/>
          <ac:spMkLst>
            <pc:docMk/>
            <pc:sldMk cId="0" sldId="256"/>
            <ac:spMk id="48" creationId="{2D595B7A-FE2E-00AA-01D4-582297932A91}"/>
          </ac:spMkLst>
        </pc:spChg>
        <pc:spChg chg="mod">
          <ac:chgData name="Hitoshi Satoh" userId="9c2a8985-5a15-48c1-80a3-2b8d1c1d74ee" providerId="ADAL" clId="{351BAFB9-9E12-4C4E-97A8-DC0D167094D6}" dt="2026-10-01T05:00:30.678" v="2801" actId="1076"/>
          <ac:spMkLst>
            <pc:docMk/>
            <pc:sldMk cId="0" sldId="256"/>
            <ac:spMk id="49" creationId="{E0398EC2-2E98-EF24-A711-A25C410A5243}"/>
          </ac:spMkLst>
        </pc:spChg>
        <pc:grpChg chg="del mod">
          <ac:chgData name="Hitoshi Satoh" userId="9c2a8985-5a15-48c1-80a3-2b8d1c1d74ee" providerId="ADAL" clId="{351BAFB9-9E12-4C4E-97A8-DC0D167094D6}" dt="2026-10-01T05:25:37.474" v="2918" actId="478"/>
          <ac:grpSpMkLst>
            <pc:docMk/>
            <pc:sldMk cId="0" sldId="256"/>
            <ac:grpSpMk id="3" creationId="{570A56B3-A727-4B78-BC30-BB2BB03319CC}"/>
          </ac:grpSpMkLst>
        </pc:grpChg>
        <pc:grpChg chg="mod">
          <ac:chgData name="Hitoshi Satoh" userId="9c2a8985-5a15-48c1-80a3-2b8d1c1d74ee" providerId="ADAL" clId="{351BAFB9-9E12-4C4E-97A8-DC0D167094D6}" dt="2026-10-01T05:25:42.423" v="2919" actId="1076"/>
          <ac:grpSpMkLst>
            <pc:docMk/>
            <pc:sldMk cId="0" sldId="256"/>
            <ac:grpSpMk id="6" creationId="{17115651-F3BE-45E1-B3C7-1628738304A1}"/>
          </ac:grpSpMkLst>
        </pc:grpChg>
        <pc:grpChg chg="del">
          <ac:chgData name="Hitoshi Satoh" userId="9c2a8985-5a15-48c1-80a3-2b8d1c1d74ee" providerId="ADAL" clId="{351BAFB9-9E12-4C4E-97A8-DC0D167094D6}" dt="2026-10-01T04:45:13.346" v="2637" actId="478"/>
          <ac:grpSpMkLst>
            <pc:docMk/>
            <pc:sldMk cId="0" sldId="256"/>
            <ac:grpSpMk id="9" creationId="{CD0B6B7B-CBA0-4816-A0AD-57C74616B92C}"/>
          </ac:grpSpMkLst>
        </pc:grpChg>
        <pc:grpChg chg="mod">
          <ac:chgData name="Hitoshi Satoh" userId="9c2a8985-5a15-48c1-80a3-2b8d1c1d74ee" providerId="ADAL" clId="{351BAFB9-9E12-4C4E-97A8-DC0D167094D6}" dt="2026-10-01T05:25:45.654" v="2920" actId="1076"/>
          <ac:grpSpMkLst>
            <pc:docMk/>
            <pc:sldMk cId="0" sldId="256"/>
            <ac:grpSpMk id="16" creationId="{A2EB4385-E8A8-4FCF-86FF-2934899F24E0}"/>
          </ac:grpSpMkLst>
        </pc:grpChg>
        <pc:grpChg chg="mod">
          <ac:chgData name="Hitoshi Satoh" userId="9c2a8985-5a15-48c1-80a3-2b8d1c1d74ee" providerId="ADAL" clId="{351BAFB9-9E12-4C4E-97A8-DC0D167094D6}" dt="2026-10-01T05:08:47.494" v="2822" actId="1037"/>
          <ac:grpSpMkLst>
            <pc:docMk/>
            <pc:sldMk cId="0" sldId="256"/>
            <ac:grpSpMk id="19" creationId="{6DEC66ED-FA2E-4B29-9B35-88323CE160E0}"/>
          </ac:grpSpMkLst>
        </pc:grpChg>
        <pc:grpChg chg="del mod">
          <ac:chgData name="Hitoshi Satoh" userId="9c2a8985-5a15-48c1-80a3-2b8d1c1d74ee" providerId="ADAL" clId="{351BAFB9-9E12-4C4E-97A8-DC0D167094D6}" dt="2026-10-01T04:54:01.557" v="2722" actId="478"/>
          <ac:grpSpMkLst>
            <pc:docMk/>
            <pc:sldMk cId="0" sldId="256"/>
            <ac:grpSpMk id="24" creationId="{AD583774-1838-44CE-96C3-F770DCF992F4}"/>
          </ac:grpSpMkLst>
        </pc:grpChg>
        <pc:grpChg chg="del mod">
          <ac:chgData name="Hitoshi Satoh" userId="9c2a8985-5a15-48c1-80a3-2b8d1c1d74ee" providerId="ADAL" clId="{351BAFB9-9E12-4C4E-97A8-DC0D167094D6}" dt="2026-10-01T05:16:31.527" v="2917" actId="478"/>
          <ac:grpSpMkLst>
            <pc:docMk/>
            <pc:sldMk cId="0" sldId="256"/>
            <ac:grpSpMk id="27" creationId="{E6B721BC-D151-4513-9F74-206A8E088885}"/>
          </ac:grpSpMkLst>
        </pc:grpChg>
        <pc:grpChg chg="add mod ord">
          <ac:chgData name="Hitoshi Satoh" userId="9c2a8985-5a15-48c1-80a3-2b8d1c1d74ee" providerId="ADAL" clId="{351BAFB9-9E12-4C4E-97A8-DC0D167094D6}" dt="2026-10-01T05:25:58.259" v="2929" actId="1076"/>
          <ac:grpSpMkLst>
            <pc:docMk/>
            <pc:sldMk cId="0" sldId="256"/>
            <ac:grpSpMk id="41" creationId="{18D43194-EF64-47FE-620D-629AD41CA63C}"/>
          </ac:grpSpMkLst>
        </pc:grpChg>
        <pc:grpChg chg="add mod">
          <ac:chgData name="Hitoshi Satoh" userId="9c2a8985-5a15-48c1-80a3-2b8d1c1d74ee" providerId="ADAL" clId="{351BAFB9-9E12-4C4E-97A8-DC0D167094D6}" dt="2026-10-01T05:12:15.976" v="2888" actId="1035"/>
          <ac:grpSpMkLst>
            <pc:docMk/>
            <pc:sldMk cId="0" sldId="256"/>
            <ac:grpSpMk id="44" creationId="{6E80EEB4-638D-8021-26DA-78823162538E}"/>
          </ac:grpSpMkLst>
        </pc:grpChg>
        <pc:grpChg chg="add mod">
          <ac:chgData name="Hitoshi Satoh" userId="9c2a8985-5a15-48c1-80a3-2b8d1c1d74ee" providerId="ADAL" clId="{351BAFB9-9E12-4C4E-97A8-DC0D167094D6}" dt="2026-10-01T05:08:43.704" v="2817" actId="1076"/>
          <ac:grpSpMkLst>
            <pc:docMk/>
            <pc:sldMk cId="0" sldId="256"/>
            <ac:grpSpMk id="47" creationId="{08C50DE2-4C51-CEB2-BE72-C26759FA8ED0}"/>
          </ac:grpSpMkLst>
        </pc:grpChg>
        <pc:picChg chg="mod">
          <ac:chgData name="Hitoshi Satoh" userId="9c2a8985-5a15-48c1-80a3-2b8d1c1d74ee" providerId="ADAL" clId="{351BAFB9-9E12-4C4E-97A8-DC0D167094D6}" dt="2026-10-01T05:01:00.199" v="2807" actId="1076"/>
          <ac:picMkLst>
            <pc:docMk/>
            <pc:sldMk cId="0" sldId="256"/>
            <ac:picMk id="13" creationId="{FA52DFFD-2EB4-4AFF-959D-F52E31141276}"/>
          </ac:picMkLst>
        </pc:picChg>
        <pc:picChg chg="del">
          <ac:chgData name="Hitoshi Satoh" userId="9c2a8985-5a15-48c1-80a3-2b8d1c1d74ee" providerId="ADAL" clId="{351BAFB9-9E12-4C4E-97A8-DC0D167094D6}" dt="2026-10-01T04:45:13.900" v="2638" actId="478"/>
          <ac:picMkLst>
            <pc:docMk/>
            <pc:sldMk cId="0" sldId="256"/>
            <ac:picMk id="15" creationId="{89DDB92B-1615-46E2-BB84-6EDBEAE02207}"/>
          </ac:picMkLst>
        </pc:picChg>
        <pc:picChg chg="mod">
          <ac:chgData name="Hitoshi Satoh" userId="9c2a8985-5a15-48c1-80a3-2b8d1c1d74ee" providerId="ADAL" clId="{351BAFB9-9E12-4C4E-97A8-DC0D167094D6}" dt="2026-10-01T05:08:58.941" v="2824" actId="14100"/>
          <ac:picMkLst>
            <pc:docMk/>
            <pc:sldMk cId="0" sldId="256"/>
            <ac:picMk id="23" creationId="{BD45CFFD-0F68-45D0-9DEA-26276373F8C0}"/>
          </ac:picMkLst>
        </pc:picChg>
        <pc:picChg chg="del mod">
          <ac:chgData name="Hitoshi Satoh" userId="9c2a8985-5a15-48c1-80a3-2b8d1c1d74ee" providerId="ADAL" clId="{351BAFB9-9E12-4C4E-97A8-DC0D167094D6}" dt="2026-10-01T04:47:24.356" v="2666" actId="478"/>
          <ac:picMkLst>
            <pc:docMk/>
            <pc:sldMk cId="0" sldId="256"/>
            <ac:picMk id="33" creationId="{AA5A1512-8582-4205-931F-7A430DB3C885}"/>
          </ac:picMkLst>
        </pc:picChg>
        <pc:picChg chg="del mod">
          <ac:chgData name="Hitoshi Satoh" userId="9c2a8985-5a15-48c1-80a3-2b8d1c1d74ee" providerId="ADAL" clId="{351BAFB9-9E12-4C4E-97A8-DC0D167094D6}" dt="2026-10-01T05:16:29.657" v="2915" actId="478"/>
          <ac:picMkLst>
            <pc:docMk/>
            <pc:sldMk cId="0" sldId="256"/>
            <ac:picMk id="40" creationId="{91C040F8-B5E8-4BC2-90AC-3987A99FA6FF}"/>
          </ac:picMkLst>
        </pc:picChg>
        <pc:picChg chg="del mod">
          <ac:chgData name="Hitoshi Satoh" userId="9c2a8985-5a15-48c1-80a3-2b8d1c1d74ee" providerId="ADAL" clId="{351BAFB9-9E12-4C4E-97A8-DC0D167094D6}" dt="2026-10-01T05:16:30.162" v="2916" actId="478"/>
          <ac:picMkLst>
            <pc:docMk/>
            <pc:sldMk cId="0" sldId="256"/>
            <ac:picMk id="42" creationId="{D5D2D91B-A2B1-8E09-7AAA-E870DE1E36D3}"/>
          </ac:picMkLst>
        </pc:picChg>
        <pc:picChg chg="add del mod modCrop">
          <ac:chgData name="Hitoshi Satoh" userId="9c2a8985-5a15-48c1-80a3-2b8d1c1d74ee" providerId="ADAL" clId="{351BAFB9-9E12-4C4E-97A8-DC0D167094D6}" dt="2026-10-01T05:00:39.177" v="2803" actId="478"/>
          <ac:picMkLst>
            <pc:docMk/>
            <pc:sldMk cId="0" sldId="256"/>
            <ac:picMk id="43" creationId="{CE38B749-3B7F-740B-4228-070A51061778}"/>
          </ac:picMkLst>
        </pc:picChg>
      </pc:sldChg>
    </pc:docChg>
  </pc:docChgLst>
  <pc:docChgLst>
    <pc:chgData name="Mihoko Suwa" userId="045c057f-43ef-4b9b-8ab8-b477ad2b80ba" providerId="ADAL" clId="{2B29FB53-9ED0-4BA2-B01C-06F252DE09E9}"/>
    <pc:docChg chg="modSld">
      <pc:chgData name="Mihoko Suwa" userId="045c057f-43ef-4b9b-8ab8-b477ad2b80ba" providerId="ADAL" clId="{2B29FB53-9ED0-4BA2-B01C-06F252DE09E9}" dt="2026-10-01T07:58:03.709" v="103" actId="1076"/>
      <pc:docMkLst>
        <pc:docMk/>
      </pc:docMkLst>
      <pc:sldChg chg="modSp mod">
        <pc:chgData name="Mihoko Suwa" userId="045c057f-43ef-4b9b-8ab8-b477ad2b80ba" providerId="ADAL" clId="{2B29FB53-9ED0-4BA2-B01C-06F252DE09E9}" dt="2026-10-01T07:58:03.709" v="103" actId="1076"/>
        <pc:sldMkLst>
          <pc:docMk/>
          <pc:sldMk cId="0" sldId="256"/>
        </pc:sldMkLst>
        <pc:spChg chg="mod">
          <ac:chgData name="Mihoko Suwa" userId="045c057f-43ef-4b9b-8ab8-b477ad2b80ba" providerId="ADAL" clId="{2B29FB53-9ED0-4BA2-B01C-06F252DE09E9}" dt="2026-10-01T07:58:03.709" v="103" actId="1076"/>
          <ac:spMkLst>
            <pc:docMk/>
            <pc:sldMk cId="0" sldId="256"/>
            <ac:spMk id="2" creationId="{5796BA4A-A735-411E-9623-B509888145B3}"/>
          </ac:spMkLst>
        </pc:spChg>
        <pc:spChg chg="mod">
          <ac:chgData name="Mihoko Suwa" userId="045c057f-43ef-4b9b-8ab8-b477ad2b80ba" providerId="ADAL" clId="{2B29FB53-9ED0-4BA2-B01C-06F252DE09E9}" dt="2026-10-01T07:54:22.256" v="36" actId="6549"/>
          <ac:spMkLst>
            <pc:docMk/>
            <pc:sldMk cId="0" sldId="256"/>
            <ac:spMk id="14" creationId="{A2EC70EE-44C0-393D-430B-E84E6C3074C2}"/>
          </ac:spMkLst>
        </pc:spChg>
        <pc:spChg chg="mod">
          <ac:chgData name="Mihoko Suwa" userId="045c057f-43ef-4b9b-8ab8-b477ad2b80ba" providerId="ADAL" clId="{2B29FB53-9ED0-4BA2-B01C-06F252DE09E9}" dt="2026-10-01T07:55:13.061" v="100" actId="6549"/>
          <ac:spMkLst>
            <pc:docMk/>
            <pc:sldMk cId="0" sldId="256"/>
            <ac:spMk id="34" creationId="{A6A57F6A-764B-4692-88DC-38A794C8C4CA}"/>
          </ac:spMkLst>
        </pc:sp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0343" cy="497546"/>
          </a:xfrm>
          <a:prstGeom prst="rect">
            <a:avLst/>
          </a:prstGeom>
        </p:spPr>
        <p:txBody>
          <a:bodyPr vert="horz" lIns="81961" tIns="40980" rIns="81961" bIns="40980" rtlCol="0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468" y="0"/>
            <a:ext cx="2950343" cy="497546"/>
          </a:xfrm>
          <a:prstGeom prst="rect">
            <a:avLst/>
          </a:prstGeom>
        </p:spPr>
        <p:txBody>
          <a:bodyPr vert="horz" lIns="81961" tIns="40980" rIns="81961" bIns="40980" rtlCol="0"/>
          <a:lstStyle>
            <a:lvl1pPr algn="r">
              <a:defRPr sz="1100"/>
            </a:lvl1pPr>
          </a:lstStyle>
          <a:p>
            <a:fld id="{CEC76ADC-D0A8-494C-A6E0-CDA29A026028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209800" y="1243013"/>
            <a:ext cx="2387600" cy="3352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1961" tIns="40980" rIns="81961" bIns="4098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1277" y="4783091"/>
            <a:ext cx="5444648" cy="3913831"/>
          </a:xfrm>
          <a:prstGeom prst="rect">
            <a:avLst/>
          </a:prstGeom>
        </p:spPr>
        <p:txBody>
          <a:bodyPr vert="horz" lIns="81961" tIns="40980" rIns="81961" bIns="4098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1792"/>
            <a:ext cx="2950343" cy="497546"/>
          </a:xfrm>
          <a:prstGeom prst="rect">
            <a:avLst/>
          </a:prstGeom>
        </p:spPr>
        <p:txBody>
          <a:bodyPr vert="horz" lIns="81961" tIns="40980" rIns="81961" bIns="40980" rtlCol="0" anchor="b"/>
          <a:lstStyle>
            <a:lvl1pPr algn="l">
              <a:defRPr sz="11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468" y="9441792"/>
            <a:ext cx="2950343" cy="497546"/>
          </a:xfrm>
          <a:prstGeom prst="rect">
            <a:avLst/>
          </a:prstGeom>
        </p:spPr>
        <p:txBody>
          <a:bodyPr vert="horz" lIns="81961" tIns="40980" rIns="81961" bIns="40980" rtlCol="0" anchor="b"/>
          <a:lstStyle>
            <a:lvl1pPr algn="r">
              <a:defRPr sz="1100"/>
            </a:lvl1pPr>
          </a:lstStyle>
          <a:p>
            <a:fld id="{12D5666B-A6D4-4623-8EA5-A4E05D077F1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56230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theme/theme1.xml" Type="http://schemas.openxmlformats.org/officeDocument/2006/relationships/theme"/><Relationship Id="rId7" Target="../media/image1.png" Type="http://schemas.openxmlformats.org/officeDocument/2006/relationships/image"/><Relationship Id="rId8" Target="../media/image2.png" Type="http://schemas.openxmlformats.org/officeDocument/2006/relationships/imag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-116840" y="12"/>
            <a:ext cx="8001000" cy="17718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" y="6"/>
            <a:ext cx="7776209" cy="1620520"/>
          </a:xfrm>
          <a:custGeom>
            <a:avLst/>
            <a:gdLst/>
            <a:ahLst/>
            <a:cxnLst/>
            <a:rect l="l" t="t" r="r" b="b"/>
            <a:pathLst>
              <a:path w="7776209" h="1620520">
                <a:moveTo>
                  <a:pt x="7775994" y="0"/>
                </a:moveTo>
                <a:lnTo>
                  <a:pt x="0" y="0"/>
                </a:lnTo>
                <a:lnTo>
                  <a:pt x="0" y="560933"/>
                </a:lnTo>
                <a:lnTo>
                  <a:pt x="7093356" y="1619999"/>
                </a:lnTo>
                <a:lnTo>
                  <a:pt x="7775994" y="935037"/>
                </a:lnTo>
                <a:lnTo>
                  <a:pt x="7775994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713418" y="683999"/>
            <a:ext cx="1373505" cy="288290"/>
          </a:xfrm>
          <a:custGeom>
            <a:avLst/>
            <a:gdLst/>
            <a:ahLst/>
            <a:cxnLst/>
            <a:rect l="l" t="t" r="r" b="b"/>
            <a:pathLst>
              <a:path w="1373504" h="288290">
                <a:moveTo>
                  <a:pt x="1364932" y="12"/>
                </a:moveTo>
                <a:lnTo>
                  <a:pt x="1260665" y="12"/>
                </a:lnTo>
                <a:lnTo>
                  <a:pt x="1112608" y="137769"/>
                </a:lnTo>
                <a:lnTo>
                  <a:pt x="1264323" y="288239"/>
                </a:lnTo>
                <a:lnTo>
                  <a:pt x="1373225" y="288239"/>
                </a:lnTo>
                <a:lnTo>
                  <a:pt x="1209675" y="137769"/>
                </a:lnTo>
                <a:lnTo>
                  <a:pt x="1364932" y="12"/>
                </a:lnTo>
                <a:close/>
              </a:path>
              <a:path w="1373504" h="288290">
                <a:moveTo>
                  <a:pt x="1110399" y="25"/>
                </a:moveTo>
                <a:lnTo>
                  <a:pt x="1031709" y="25"/>
                </a:lnTo>
                <a:lnTo>
                  <a:pt x="1031709" y="288251"/>
                </a:lnTo>
                <a:lnTo>
                  <a:pt x="1110399" y="288251"/>
                </a:lnTo>
                <a:lnTo>
                  <a:pt x="1110399" y="25"/>
                </a:lnTo>
                <a:close/>
              </a:path>
              <a:path w="1373504" h="288290">
                <a:moveTo>
                  <a:pt x="856246" y="12"/>
                </a:moveTo>
                <a:lnTo>
                  <a:pt x="679056" y="12"/>
                </a:lnTo>
                <a:lnTo>
                  <a:pt x="679056" y="288239"/>
                </a:lnTo>
                <a:lnTo>
                  <a:pt x="856246" y="288239"/>
                </a:lnTo>
                <a:lnTo>
                  <a:pt x="916695" y="279482"/>
                </a:lnTo>
                <a:lnTo>
                  <a:pt x="962348" y="256206"/>
                </a:lnTo>
                <a:lnTo>
                  <a:pt x="991302" y="225729"/>
                </a:lnTo>
                <a:lnTo>
                  <a:pt x="754341" y="225729"/>
                </a:lnTo>
                <a:lnTo>
                  <a:pt x="754341" y="61340"/>
                </a:lnTo>
                <a:lnTo>
                  <a:pt x="990118" y="61340"/>
                </a:lnTo>
                <a:lnTo>
                  <a:pt x="962348" y="32084"/>
                </a:lnTo>
                <a:lnTo>
                  <a:pt x="916695" y="8781"/>
                </a:lnTo>
                <a:lnTo>
                  <a:pt x="856246" y="12"/>
                </a:lnTo>
                <a:close/>
              </a:path>
              <a:path w="1373504" h="288290">
                <a:moveTo>
                  <a:pt x="990118" y="61340"/>
                </a:moveTo>
                <a:lnTo>
                  <a:pt x="870889" y="61340"/>
                </a:lnTo>
                <a:lnTo>
                  <a:pt x="895674" y="67284"/>
                </a:lnTo>
                <a:lnTo>
                  <a:pt x="919813" y="84097"/>
                </a:lnTo>
                <a:lnTo>
                  <a:pt x="938108" y="110252"/>
                </a:lnTo>
                <a:lnTo>
                  <a:pt x="945362" y="144221"/>
                </a:lnTo>
                <a:lnTo>
                  <a:pt x="938066" y="177455"/>
                </a:lnTo>
                <a:lnTo>
                  <a:pt x="919699" y="203196"/>
                </a:lnTo>
                <a:lnTo>
                  <a:pt x="895545" y="219827"/>
                </a:lnTo>
                <a:lnTo>
                  <a:pt x="870889" y="225729"/>
                </a:lnTo>
                <a:lnTo>
                  <a:pt x="991302" y="225729"/>
                </a:lnTo>
                <a:lnTo>
                  <a:pt x="993989" y="222901"/>
                </a:lnTo>
                <a:lnTo>
                  <a:pt x="1012399" y="184059"/>
                </a:lnTo>
                <a:lnTo>
                  <a:pt x="1018362" y="144170"/>
                </a:lnTo>
                <a:lnTo>
                  <a:pt x="1012399" y="104281"/>
                </a:lnTo>
                <a:lnTo>
                  <a:pt x="993989" y="65418"/>
                </a:lnTo>
                <a:lnTo>
                  <a:pt x="990118" y="61340"/>
                </a:lnTo>
                <a:close/>
              </a:path>
              <a:path w="1373504" h="288290">
                <a:moveTo>
                  <a:pt x="105498" y="121831"/>
                </a:moveTo>
                <a:lnTo>
                  <a:pt x="83184" y="205016"/>
                </a:lnTo>
                <a:lnTo>
                  <a:pt x="166382" y="227304"/>
                </a:lnTo>
                <a:lnTo>
                  <a:pt x="60909" y="288251"/>
                </a:lnTo>
                <a:lnTo>
                  <a:pt x="271919" y="288251"/>
                </a:lnTo>
                <a:lnTo>
                  <a:pt x="166395" y="227291"/>
                </a:lnTo>
                <a:lnTo>
                  <a:pt x="105498" y="121831"/>
                </a:lnTo>
                <a:close/>
              </a:path>
              <a:path w="1373504" h="288290">
                <a:moveTo>
                  <a:pt x="332816" y="182727"/>
                </a:moveTo>
                <a:lnTo>
                  <a:pt x="249618" y="205016"/>
                </a:lnTo>
                <a:lnTo>
                  <a:pt x="271919" y="288251"/>
                </a:lnTo>
                <a:lnTo>
                  <a:pt x="332816" y="182727"/>
                </a:lnTo>
                <a:close/>
              </a:path>
              <a:path w="1373504" h="288290">
                <a:moveTo>
                  <a:pt x="0" y="182727"/>
                </a:moveTo>
                <a:lnTo>
                  <a:pt x="60909" y="288239"/>
                </a:lnTo>
                <a:lnTo>
                  <a:pt x="83184" y="205016"/>
                </a:lnTo>
                <a:lnTo>
                  <a:pt x="0" y="182727"/>
                </a:lnTo>
                <a:close/>
              </a:path>
              <a:path w="1373504" h="288290">
                <a:moveTo>
                  <a:pt x="533336" y="61328"/>
                </a:moveTo>
                <a:lnTo>
                  <a:pt x="454812" y="61328"/>
                </a:lnTo>
                <a:lnTo>
                  <a:pt x="454812" y="288239"/>
                </a:lnTo>
                <a:lnTo>
                  <a:pt x="533336" y="288239"/>
                </a:lnTo>
                <a:lnTo>
                  <a:pt x="533336" y="61328"/>
                </a:lnTo>
                <a:close/>
              </a:path>
              <a:path w="1373504" h="288290">
                <a:moveTo>
                  <a:pt x="227330" y="121831"/>
                </a:moveTo>
                <a:lnTo>
                  <a:pt x="166395" y="227291"/>
                </a:lnTo>
                <a:lnTo>
                  <a:pt x="249618" y="205016"/>
                </a:lnTo>
                <a:lnTo>
                  <a:pt x="227330" y="121831"/>
                </a:lnTo>
                <a:close/>
              </a:path>
              <a:path w="1373504" h="288290">
                <a:moveTo>
                  <a:pt x="105498" y="0"/>
                </a:moveTo>
                <a:lnTo>
                  <a:pt x="0" y="182727"/>
                </a:lnTo>
                <a:lnTo>
                  <a:pt x="105498" y="121831"/>
                </a:lnTo>
                <a:lnTo>
                  <a:pt x="105498" y="0"/>
                </a:lnTo>
                <a:close/>
              </a:path>
              <a:path w="1373504" h="288290">
                <a:moveTo>
                  <a:pt x="166408" y="60921"/>
                </a:moveTo>
                <a:lnTo>
                  <a:pt x="105498" y="121831"/>
                </a:lnTo>
                <a:lnTo>
                  <a:pt x="227330" y="121831"/>
                </a:lnTo>
                <a:lnTo>
                  <a:pt x="332816" y="182727"/>
                </a:lnTo>
                <a:lnTo>
                  <a:pt x="297651" y="121818"/>
                </a:lnTo>
                <a:lnTo>
                  <a:pt x="227330" y="121818"/>
                </a:lnTo>
                <a:lnTo>
                  <a:pt x="166408" y="60921"/>
                </a:lnTo>
                <a:close/>
              </a:path>
              <a:path w="1373504" h="288290">
                <a:moveTo>
                  <a:pt x="227330" y="12"/>
                </a:moveTo>
                <a:lnTo>
                  <a:pt x="227330" y="121818"/>
                </a:lnTo>
                <a:lnTo>
                  <a:pt x="297651" y="121818"/>
                </a:lnTo>
                <a:lnTo>
                  <a:pt x="227330" y="12"/>
                </a:lnTo>
                <a:close/>
              </a:path>
              <a:path w="1373504" h="288290">
                <a:moveTo>
                  <a:pt x="663587" y="12"/>
                </a:moveTo>
                <a:lnTo>
                  <a:pt x="324523" y="12"/>
                </a:lnTo>
                <a:lnTo>
                  <a:pt x="324523" y="61328"/>
                </a:lnTo>
                <a:lnTo>
                  <a:pt x="663587" y="61328"/>
                </a:lnTo>
                <a:lnTo>
                  <a:pt x="663587" y="12"/>
                </a:lnTo>
                <a:close/>
              </a:path>
              <a:path w="1373504" h="288290">
                <a:moveTo>
                  <a:pt x="227330" y="12"/>
                </a:moveTo>
                <a:lnTo>
                  <a:pt x="105498" y="12"/>
                </a:lnTo>
                <a:lnTo>
                  <a:pt x="166408" y="60921"/>
                </a:lnTo>
                <a:lnTo>
                  <a:pt x="227330" y="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-111760" y="9670440"/>
            <a:ext cx="8001000" cy="123756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5" y="9828009"/>
            <a:ext cx="7776209" cy="1080135"/>
          </a:xfrm>
          <a:custGeom>
            <a:avLst/>
            <a:gdLst/>
            <a:ahLst/>
            <a:cxnLst/>
            <a:rect l="l" t="t" r="r" b="b"/>
            <a:pathLst>
              <a:path w="7776209" h="1080134">
                <a:moveTo>
                  <a:pt x="7775994" y="0"/>
                </a:moveTo>
                <a:lnTo>
                  <a:pt x="0" y="192316"/>
                </a:lnTo>
                <a:lnTo>
                  <a:pt x="0" y="1079995"/>
                </a:lnTo>
                <a:lnTo>
                  <a:pt x="7775994" y="1079995"/>
                </a:lnTo>
                <a:lnTo>
                  <a:pt x="7775994" y="0"/>
                </a:lnTo>
                <a:close/>
              </a:path>
            </a:pathLst>
          </a:custGeom>
          <a:solidFill>
            <a:srgbClr val="0066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Relationship Id="rId2" Target="../media/image3.png" Type="http://schemas.openxmlformats.org/officeDocument/2006/relationships/image"/><Relationship Id="rId3" Target="../media/image4.png" Type="http://schemas.openxmlformats.org/officeDocument/2006/relationships/image"/><Relationship Id="rId4" Target="../media/image5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5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17B6B307-15C5-B2EA-938F-2D876A08136F}"/>
              </a:ext>
            </a:extLst>
          </p:cNvPr>
          <p:cNvSpPr/>
          <p:nvPr/>
        </p:nvSpPr>
        <p:spPr>
          <a:xfrm>
            <a:off x="186449" y="126325"/>
            <a:ext cx="5181599" cy="1576481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字幕 2">
            <a:extLst>
              <a:ext uri="{FF2B5EF4-FFF2-40B4-BE49-F238E27FC236}">
                <a16:creationId xmlns:a16="http://schemas.microsoft.com/office/drawing/2014/main" id="{5796BA4A-A735-411E-9623-B509888145B3}"/>
              </a:ext>
            </a:extLst>
          </p:cNvPr>
          <p:cNvSpPr txBox="1">
            <a:spLocks/>
          </p:cNvSpPr>
          <p:nvPr/>
        </p:nvSpPr>
        <p:spPr>
          <a:xfrm>
            <a:off x="1879401" y="10162532"/>
            <a:ext cx="4384534" cy="582724"/>
          </a:xfrm>
          <a:prstGeom prst="rect">
            <a:avLst/>
          </a:prstGeom>
        </p:spPr>
        <p:txBody>
          <a:bodyPr vert="horz" wrap="none" lIns="91440" tIns="45720" rIns="91440" bIns="45720" rtlCol="0">
            <a:sp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400" b="1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TDK</a:t>
            </a:r>
            <a:r>
              <a:rPr lang="ja-JP" altLang="en-US" sz="1400" b="1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ラムダ株式会社　長岡テクニカルセンター</a:t>
            </a:r>
            <a:endParaRPr lang="en-US" altLang="ja-JP" sz="1400" b="1" dirty="0">
              <a:ln w="0"/>
              <a:solidFill>
                <a:schemeClr val="bg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4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〒</a:t>
            </a:r>
            <a:r>
              <a:rPr lang="en-US" altLang="ja-JP" sz="14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940-1195</a:t>
            </a:r>
            <a:r>
              <a:rPr lang="ja-JP" altLang="en-US" sz="14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新潟県長岡市摂田屋町</a:t>
            </a:r>
            <a:r>
              <a:rPr lang="en-US" altLang="ja-JP" sz="14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2704</a:t>
            </a:r>
            <a:r>
              <a:rPr lang="ja-JP" altLang="en-US" sz="14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番地</a:t>
            </a:r>
            <a:r>
              <a:rPr lang="en-US" altLang="ja-JP" sz="1400" dirty="0">
                <a:ln w="0"/>
                <a:solidFill>
                  <a:schemeClr val="bg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7115651-F3BE-45E1-B3C7-1628738304A1}"/>
              </a:ext>
            </a:extLst>
          </p:cNvPr>
          <p:cNvGrpSpPr/>
          <p:nvPr/>
        </p:nvGrpSpPr>
        <p:grpSpPr>
          <a:xfrm>
            <a:off x="117279" y="8730719"/>
            <a:ext cx="2034962" cy="715324"/>
            <a:chOff x="145450" y="7539213"/>
            <a:chExt cx="1708293" cy="855061"/>
          </a:xfrm>
        </p:grpSpPr>
        <p:sp>
          <p:nvSpPr>
            <p:cNvPr id="7" name="吹き出し: 円形 6">
              <a:extLst>
                <a:ext uri="{FF2B5EF4-FFF2-40B4-BE49-F238E27FC236}">
                  <a16:creationId xmlns:a16="http://schemas.microsoft.com/office/drawing/2014/main" id="{B1F92FCF-02F5-43ED-86D8-5DAD329626DC}"/>
                </a:ext>
              </a:extLst>
            </p:cNvPr>
            <p:cNvSpPr/>
            <p:nvPr/>
          </p:nvSpPr>
          <p:spPr>
            <a:xfrm>
              <a:off x="145450" y="7539213"/>
              <a:ext cx="1708293" cy="855061"/>
            </a:xfrm>
            <a:prstGeom prst="wedgeEllipseCallout">
              <a:avLst>
                <a:gd name="adj1" fmla="val 48339"/>
                <a:gd name="adj2" fmla="val 55781"/>
              </a:avLst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4AE16769-57A2-462A-A609-BD0F9530BDB6}"/>
                </a:ext>
              </a:extLst>
            </p:cNvPr>
            <p:cNvSpPr txBox="1"/>
            <p:nvPr/>
          </p:nvSpPr>
          <p:spPr>
            <a:xfrm>
              <a:off x="203516" y="7784918"/>
              <a:ext cx="1625571" cy="4046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8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急なお休みにも時間単位で</a:t>
              </a:r>
              <a:endParaRPr kumimoji="1" lang="en-US" altLang="ja-JP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r>
                <a:rPr kumimoji="1" lang="ja-JP" altLang="en-US" sz="800" dirty="0"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有休が取得できるので助かっています。</a:t>
              </a:r>
              <a:endParaRPr kumimoji="1" lang="en-US" altLang="ja-JP" sz="8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13" name="Picture 2">
            <a:extLst>
              <a:ext uri="{FF2B5EF4-FFF2-40B4-BE49-F238E27FC236}">
                <a16:creationId xmlns:a16="http://schemas.microsoft.com/office/drawing/2014/main" id="{FA52DFFD-2EB4-4AFF-959D-F52E311412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5569"/>
          <a:stretch/>
        </p:blipFill>
        <p:spPr bwMode="auto">
          <a:xfrm>
            <a:off x="2113512" y="8933533"/>
            <a:ext cx="700220" cy="932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A2EB4385-E8A8-4FCF-86FF-2934899F24E0}"/>
              </a:ext>
            </a:extLst>
          </p:cNvPr>
          <p:cNvGrpSpPr/>
          <p:nvPr/>
        </p:nvGrpSpPr>
        <p:grpSpPr>
          <a:xfrm>
            <a:off x="61840" y="8407578"/>
            <a:ext cx="1102806" cy="527324"/>
            <a:chOff x="-3624485" y="4208311"/>
            <a:chExt cx="1178080" cy="465568"/>
          </a:xfrm>
        </p:grpSpPr>
        <p:sp>
          <p:nvSpPr>
            <p:cNvPr id="18" name="雲 17">
              <a:extLst>
                <a:ext uri="{FF2B5EF4-FFF2-40B4-BE49-F238E27FC236}">
                  <a16:creationId xmlns:a16="http://schemas.microsoft.com/office/drawing/2014/main" id="{23022806-E53E-4AD3-B0B1-994A9928FE81}"/>
                </a:ext>
              </a:extLst>
            </p:cNvPr>
            <p:cNvSpPr/>
            <p:nvPr/>
          </p:nvSpPr>
          <p:spPr>
            <a:xfrm>
              <a:off x="-3624485" y="4208311"/>
              <a:ext cx="1178080" cy="465568"/>
            </a:xfrm>
            <a:prstGeom prst="cloud">
              <a:avLst/>
            </a:prstGeom>
            <a:solidFill>
              <a:schemeClr val="bg1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2A9E3C63-99DB-4A81-88D2-A7066ADA9503}"/>
                </a:ext>
              </a:extLst>
            </p:cNvPr>
            <p:cNvSpPr txBox="1"/>
            <p:nvPr/>
          </p:nvSpPr>
          <p:spPr>
            <a:xfrm>
              <a:off x="-3525876" y="4299782"/>
              <a:ext cx="102764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1050" b="1" dirty="0">
                  <a:solidFill>
                    <a:schemeClr val="accent5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従業員</a:t>
              </a:r>
              <a:r>
                <a:rPr kumimoji="1" lang="ja-JP" altLang="en-US" sz="1100" b="1" dirty="0">
                  <a:solidFill>
                    <a:schemeClr val="accent5">
                      <a:lumMod val="50000"/>
                    </a:schemeClr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の声</a:t>
              </a:r>
              <a:endParaRPr kumimoji="1" lang="en-US" altLang="ja-JP" sz="14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6DEC66ED-FA2E-4B29-9B35-88323CE160E0}"/>
              </a:ext>
            </a:extLst>
          </p:cNvPr>
          <p:cNvGrpSpPr/>
          <p:nvPr/>
        </p:nvGrpSpPr>
        <p:grpSpPr>
          <a:xfrm>
            <a:off x="4724400" y="6691894"/>
            <a:ext cx="2959890" cy="2496555"/>
            <a:chOff x="487016" y="4312873"/>
            <a:chExt cx="3320709" cy="3728632"/>
          </a:xfrm>
        </p:grpSpPr>
        <p:sp>
          <p:nvSpPr>
            <p:cNvPr id="20" name="字幕 2">
              <a:extLst>
                <a:ext uri="{FF2B5EF4-FFF2-40B4-BE49-F238E27FC236}">
                  <a16:creationId xmlns:a16="http://schemas.microsoft.com/office/drawing/2014/main" id="{7ED6A8DA-8EF5-4CDE-A4C6-A51904FFEBB1}"/>
                </a:ext>
              </a:extLst>
            </p:cNvPr>
            <p:cNvSpPr txBox="1">
              <a:spLocks/>
            </p:cNvSpPr>
            <p:nvPr/>
          </p:nvSpPr>
          <p:spPr>
            <a:xfrm>
              <a:off x="487016" y="4312873"/>
              <a:ext cx="3320709" cy="3728353"/>
            </a:xfrm>
            <a:prstGeom prst="rect">
              <a:avLst/>
            </a:prstGeom>
            <a:ln w="12700"/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21" name="字幕 2">
              <a:extLst>
                <a:ext uri="{FF2B5EF4-FFF2-40B4-BE49-F238E27FC236}">
                  <a16:creationId xmlns:a16="http://schemas.microsoft.com/office/drawing/2014/main" id="{7DF6FA40-45DD-489C-B8A2-31E6B72DFCE4}"/>
                </a:ext>
              </a:extLst>
            </p:cNvPr>
            <p:cNvSpPr txBox="1">
              <a:spLocks/>
            </p:cNvSpPr>
            <p:nvPr/>
          </p:nvSpPr>
          <p:spPr>
            <a:xfrm>
              <a:off x="692852" y="4386820"/>
              <a:ext cx="3042746" cy="365468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spAutoFit/>
            </a:bodyPr>
            <a:lstStyle>
              <a:lvl1pPr marL="0" indent="0" algn="ctr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kumimoji="1"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429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287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3716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7145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0574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4003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743200" indent="0" algn="ctr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kumimoji="1"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●勤務時間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r>
                <a:rPr lang="en-US" altLang="ja-JP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8:30</a:t>
              </a:r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～</a:t>
              </a:r>
              <a:r>
                <a:rPr lang="en-US" altLang="ja-JP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17:15</a:t>
              </a: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●休日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土・日・祝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</a:t>
              </a:r>
              <a:r>
                <a:rPr lang="en-US" altLang="ja-JP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(</a:t>
              </a:r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年に２回程度土曜出勤あり</a:t>
              </a:r>
              <a:r>
                <a:rPr lang="en-US" altLang="ja-JP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)</a:t>
              </a: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年間休日１２５日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●待遇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社会保険完備、交通費規定内支給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l"/>
              <a:r>
                <a:rPr lang="ja-JP" altLang="en-US" sz="1200" b="1" dirty="0">
                  <a:ln w="0"/>
                  <a:solidFill>
                    <a:srgbClr val="0070C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　制服貸与、産休・育休取得あり</a:t>
              </a:r>
              <a:endParaRPr lang="en-US" altLang="ja-JP" sz="1200" b="1" dirty="0">
                <a:ln w="0"/>
                <a:solidFill>
                  <a:srgbClr val="0070C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pic>
        <p:nvPicPr>
          <p:cNvPr id="23" name="図 22">
            <a:extLst>
              <a:ext uri="{FF2B5EF4-FFF2-40B4-BE49-F238E27FC236}">
                <a16:creationId xmlns:a16="http://schemas.microsoft.com/office/drawing/2014/main" id="{BD45CFFD-0F68-45D0-9DEA-26276373F8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7202" y="8529127"/>
            <a:ext cx="1887265" cy="1306536"/>
          </a:xfrm>
          <a:prstGeom prst="rect">
            <a:avLst/>
          </a:prstGeom>
        </p:spPr>
      </p:pic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6E80EEB4-638D-8021-26DA-78823162538E}"/>
              </a:ext>
            </a:extLst>
          </p:cNvPr>
          <p:cNvGrpSpPr/>
          <p:nvPr/>
        </p:nvGrpSpPr>
        <p:grpSpPr>
          <a:xfrm>
            <a:off x="4325406" y="6323361"/>
            <a:ext cx="929122" cy="307778"/>
            <a:chOff x="4296964" y="3524433"/>
            <a:chExt cx="929122" cy="307778"/>
          </a:xfrm>
        </p:grpSpPr>
        <p:sp>
          <p:nvSpPr>
            <p:cNvPr id="31" name="四角形: 角を丸くする 30">
              <a:extLst>
                <a:ext uri="{FF2B5EF4-FFF2-40B4-BE49-F238E27FC236}">
                  <a16:creationId xmlns:a16="http://schemas.microsoft.com/office/drawing/2014/main" id="{B9B86316-5896-41F9-B867-EFF9BD48098C}"/>
                </a:ext>
              </a:extLst>
            </p:cNvPr>
            <p:cNvSpPr/>
            <p:nvPr/>
          </p:nvSpPr>
          <p:spPr>
            <a:xfrm>
              <a:off x="4296964" y="3524433"/>
              <a:ext cx="929122" cy="307777"/>
            </a:xfrm>
            <a:prstGeom prst="roundRect">
              <a:avLst/>
            </a:prstGeom>
            <a:ln w="38100">
              <a:solidFill>
                <a:srgbClr val="66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タイトル 1">
              <a:extLst>
                <a:ext uri="{FF2B5EF4-FFF2-40B4-BE49-F238E27FC236}">
                  <a16:creationId xmlns:a16="http://schemas.microsoft.com/office/drawing/2014/main" id="{30B1E64E-61EC-494C-9C58-8656B3449986}"/>
                </a:ext>
              </a:extLst>
            </p:cNvPr>
            <p:cNvSpPr txBox="1">
              <a:spLocks/>
            </p:cNvSpPr>
            <p:nvPr/>
          </p:nvSpPr>
          <p:spPr>
            <a:xfrm>
              <a:off x="4323275" y="3524434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r>
                <a:rPr kumimoji="1" lang="ja-JP" altLang="en-US" sz="1400" kern="0" dirty="0">
                  <a:solidFill>
                    <a:srgbClr val="00206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仕事内容</a:t>
              </a:r>
              <a:endParaRPr kumimoji="1" lang="ja-JP" altLang="en-US" sz="1600" kern="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34" name="字幕 2">
            <a:extLst>
              <a:ext uri="{FF2B5EF4-FFF2-40B4-BE49-F238E27FC236}">
                <a16:creationId xmlns:a16="http://schemas.microsoft.com/office/drawing/2014/main" id="{A6A57F6A-764B-4692-88DC-38A794C8C4CA}"/>
              </a:ext>
            </a:extLst>
          </p:cNvPr>
          <p:cNvSpPr txBox="1">
            <a:spLocks/>
          </p:cNvSpPr>
          <p:nvPr/>
        </p:nvSpPr>
        <p:spPr>
          <a:xfrm>
            <a:off x="156953" y="4921250"/>
            <a:ext cx="4872247" cy="29049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≪募集職種≫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製造組立（日勤）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求人番号：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15020-12595661</a:t>
            </a:r>
          </a:p>
          <a:p>
            <a:pPr algn="l"/>
            <a:endParaRPr lang="en-US" altLang="ja-JP" sz="1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≪参加方法（要事前申し込み）≫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ハローワーク長岡へお電話または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左下の二次元コードよりお申し込み下さい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（✆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0258-32-1181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部門コード＃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41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）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雇用保険受給者は求職活動実績になります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324FAE3B-1C9E-43C0-95E9-CCA1877360E2}"/>
              </a:ext>
            </a:extLst>
          </p:cNvPr>
          <p:cNvSpPr/>
          <p:nvPr/>
        </p:nvSpPr>
        <p:spPr>
          <a:xfrm>
            <a:off x="6295484" y="9273338"/>
            <a:ext cx="1261885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en-US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技能資格取得後</a:t>
            </a:r>
            <a:endParaRPr lang="en-US" altLang="ja-JP" sz="1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pPr algn="ctr"/>
            <a:r>
              <a:rPr lang="ja-JP" altLang="en-US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時給</a:t>
            </a:r>
            <a:r>
              <a:rPr lang="en-US" altLang="ja-JP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UP</a:t>
            </a:r>
            <a:r>
              <a:rPr lang="ja-JP" altLang="en-US" sz="1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！</a:t>
            </a:r>
          </a:p>
        </p:txBody>
      </p:sp>
      <p:sp>
        <p:nvSpPr>
          <p:cNvPr id="22" name="字幕 2">
            <a:extLst>
              <a:ext uri="{FF2B5EF4-FFF2-40B4-BE49-F238E27FC236}">
                <a16:creationId xmlns:a16="http://schemas.microsoft.com/office/drawing/2014/main" id="{5624EDB2-AFE6-E96F-A083-A40A31E89908}"/>
              </a:ext>
            </a:extLst>
          </p:cNvPr>
          <p:cNvSpPr txBox="1">
            <a:spLocks/>
          </p:cNvSpPr>
          <p:nvPr/>
        </p:nvSpPr>
        <p:spPr>
          <a:xfrm>
            <a:off x="107921" y="1797050"/>
            <a:ext cx="7535209" cy="3044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11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月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9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日（月）</a:t>
            </a:r>
            <a:endParaRPr lang="en-US" altLang="ja-JP" sz="22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■場所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ハローワーク長岡 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階会議室</a:t>
            </a:r>
            <a:endParaRPr lang="en-US" altLang="ja-JP" sz="22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■時間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 	1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回目：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14:00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14:40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13:50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 受付開始）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	2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回目：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15:00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15:40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14:50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～ 受付開始）</a:t>
            </a:r>
            <a:endParaRPr lang="en-US" altLang="ja-JP" sz="22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■定員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	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各回ともに</a:t>
            </a:r>
            <a:r>
              <a:rPr lang="en-US" altLang="ja-JP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14</a:t>
            </a:r>
            <a:r>
              <a:rPr lang="ja-JP" altLang="en-US" sz="22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名</a:t>
            </a:r>
            <a:endParaRPr lang="en-US" altLang="ja-JP" sz="22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事前予約制、いずれかの時間帯を選択して下さい。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求職登録がない方は、ハローワークにご相談下さい。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当日は筆記用具・ハローワーク受付票持参、服装は自由です。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字幕 2">
            <a:extLst>
              <a:ext uri="{FF2B5EF4-FFF2-40B4-BE49-F238E27FC236}">
                <a16:creationId xmlns:a16="http://schemas.microsoft.com/office/drawing/2014/main" id="{A2EC70EE-44C0-393D-430B-E84E6C3074C2}"/>
              </a:ext>
            </a:extLst>
          </p:cNvPr>
          <p:cNvSpPr txBox="1">
            <a:spLocks/>
          </p:cNvSpPr>
          <p:nvPr/>
        </p:nvSpPr>
        <p:spPr>
          <a:xfrm>
            <a:off x="279804" y="188048"/>
            <a:ext cx="5088244" cy="14090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000" b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</a:t>
            </a:r>
            <a:r>
              <a:rPr lang="en-US" altLang="ja-JP" sz="2000" b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8</a:t>
            </a:r>
            <a:r>
              <a:rPr lang="ja-JP" altLang="en-US" sz="2000" b="1" u="sng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年度　ハローワーク長岡主催</a:t>
            </a:r>
            <a:endParaRPr lang="en-US" altLang="ja-JP" sz="2000" b="1" u="sng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4000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400" b="1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</a:t>
            </a:r>
            <a:endParaRPr lang="en-US" altLang="ja-JP" sz="2500" b="1" u="sng" dirty="0">
              <a:ln w="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4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41" name="グループ化 40">
            <a:extLst>
              <a:ext uri="{FF2B5EF4-FFF2-40B4-BE49-F238E27FC236}">
                <a16:creationId xmlns:a16="http://schemas.microsoft.com/office/drawing/2014/main" id="{18D43194-EF64-47FE-620D-629AD41CA63C}"/>
              </a:ext>
            </a:extLst>
          </p:cNvPr>
          <p:cNvGrpSpPr/>
          <p:nvPr/>
        </p:nvGrpSpPr>
        <p:grpSpPr>
          <a:xfrm rot="1869668">
            <a:off x="6572466" y="6612745"/>
            <a:ext cx="1082348" cy="861379"/>
            <a:chOff x="175080" y="2803420"/>
            <a:chExt cx="1790170" cy="1567948"/>
          </a:xfrm>
        </p:grpSpPr>
        <p:sp>
          <p:nvSpPr>
            <p:cNvPr id="37" name="楕円 36">
              <a:extLst>
                <a:ext uri="{FF2B5EF4-FFF2-40B4-BE49-F238E27FC236}">
                  <a16:creationId xmlns:a16="http://schemas.microsoft.com/office/drawing/2014/main" id="{54D1B0D9-59AA-4E37-9DA2-69A67D6EC7EF}"/>
                </a:ext>
              </a:extLst>
            </p:cNvPr>
            <p:cNvSpPr/>
            <p:nvPr/>
          </p:nvSpPr>
          <p:spPr>
            <a:xfrm rot="20782079">
              <a:off x="175080" y="2803420"/>
              <a:ext cx="1790170" cy="1567948"/>
            </a:xfrm>
            <a:prstGeom prst="ellipse">
              <a:avLst/>
            </a:prstGeom>
            <a:solidFill>
              <a:srgbClr val="00B0F0"/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  <p:sp>
          <p:nvSpPr>
            <p:cNvPr id="38" name="字幕 2">
              <a:extLst>
                <a:ext uri="{FF2B5EF4-FFF2-40B4-BE49-F238E27FC236}">
                  <a16:creationId xmlns:a16="http://schemas.microsoft.com/office/drawing/2014/main" id="{61F49221-E3CF-4E4F-B55B-8C3540BA0F50}"/>
                </a:ext>
              </a:extLst>
            </p:cNvPr>
            <p:cNvSpPr txBox="1">
              <a:spLocks/>
            </p:cNvSpPr>
            <p:nvPr/>
          </p:nvSpPr>
          <p:spPr>
            <a:xfrm rot="20595977">
              <a:off x="465431" y="3146040"/>
              <a:ext cx="1114408" cy="646333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 marL="0">
                <a:defRPr>
                  <a:latin typeface="+mn-lt"/>
                  <a:ea typeface="+mn-ea"/>
                  <a:cs typeface="+mn-cs"/>
                </a:defRPr>
              </a:lvl1pPr>
              <a:lvl2pPr marL="457200">
                <a:defRPr>
                  <a:latin typeface="+mn-lt"/>
                  <a:ea typeface="+mn-ea"/>
                  <a:cs typeface="+mn-cs"/>
                </a:defRPr>
              </a:lvl2pPr>
              <a:lvl3pPr marL="914400">
                <a:defRPr>
                  <a:latin typeface="+mn-lt"/>
                  <a:ea typeface="+mn-ea"/>
                  <a:cs typeface="+mn-cs"/>
                </a:defRPr>
              </a:lvl3pPr>
              <a:lvl4pPr marL="1371600">
                <a:defRPr>
                  <a:latin typeface="+mn-lt"/>
                  <a:ea typeface="+mn-ea"/>
                  <a:cs typeface="+mn-cs"/>
                </a:defRPr>
              </a:lvl4pPr>
              <a:lvl5pPr marL="1828800">
                <a:defRPr>
                  <a:latin typeface="+mn-lt"/>
                  <a:ea typeface="+mn-ea"/>
                  <a:cs typeface="+mn-cs"/>
                </a:defRPr>
              </a:lvl5pPr>
              <a:lvl6pPr marL="2286000">
                <a:defRPr>
                  <a:latin typeface="+mn-lt"/>
                  <a:ea typeface="+mn-ea"/>
                  <a:cs typeface="+mn-cs"/>
                </a:defRPr>
              </a:lvl6pPr>
              <a:lvl7pPr marL="2743200">
                <a:defRPr>
                  <a:latin typeface="+mn-lt"/>
                  <a:ea typeface="+mn-ea"/>
                  <a:cs typeface="+mn-cs"/>
                </a:defRPr>
              </a:lvl7pPr>
              <a:lvl8pPr marL="3200400">
                <a:defRPr>
                  <a:latin typeface="+mn-lt"/>
                  <a:ea typeface="+mn-ea"/>
                  <a:cs typeface="+mn-cs"/>
                </a:defRPr>
              </a:lvl8pPr>
              <a:lvl9pPr marL="3657600">
                <a:defRPr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kumimoji="0" lang="ja-JP" altLang="en-US" b="1" kern="0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契約社員</a:t>
              </a:r>
              <a:endParaRPr kumimoji="1" lang="en-US" altLang="ja-JP" b="1" kern="0" dirty="0">
                <a:ln w="0"/>
                <a:solidFill>
                  <a:schemeClr val="bg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  <a:p>
              <a:pPr algn="ctr"/>
              <a:r>
                <a:rPr kumimoji="0" lang="ja-JP" altLang="en-US" b="1" kern="0" dirty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  募集！</a:t>
              </a:r>
              <a:endParaRPr kumimoji="1" lang="ja-JP" altLang="en-US" b="1" kern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45" name="字幕 2">
            <a:extLst>
              <a:ext uri="{FF2B5EF4-FFF2-40B4-BE49-F238E27FC236}">
                <a16:creationId xmlns:a16="http://schemas.microsoft.com/office/drawing/2014/main" id="{3DB79CD8-8F70-DE2D-11B6-0CE4F7D02153}"/>
              </a:ext>
            </a:extLst>
          </p:cNvPr>
          <p:cNvSpPr txBox="1">
            <a:spLocks/>
          </p:cNvSpPr>
          <p:nvPr/>
        </p:nvSpPr>
        <p:spPr>
          <a:xfrm>
            <a:off x="4267200" y="4967196"/>
            <a:ext cx="3345622" cy="16304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200" b="1" u="sng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・子育て世代も活躍中！</a:t>
            </a:r>
            <a:endParaRPr lang="en-US" altLang="ja-JP" sz="2200" b="1" u="sng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200" b="1" u="sng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・未経験から始められる</a:t>
            </a:r>
            <a:endParaRPr lang="en-US" altLang="ja-JP" sz="2200" b="1" u="sng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2200" b="1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200" b="1" u="sng" dirty="0">
                <a:ln w="0"/>
                <a:solidFill>
                  <a:srgbClr val="0070C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ものづくりの仕事</a:t>
            </a:r>
            <a:endParaRPr lang="en-US" altLang="ja-JP" sz="2200" b="1" u="sng" dirty="0">
              <a:ln w="0"/>
              <a:solidFill>
                <a:srgbClr val="0070C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08C50DE2-4C51-CEB2-BE72-C26759FA8ED0}"/>
              </a:ext>
            </a:extLst>
          </p:cNvPr>
          <p:cNvGrpSpPr/>
          <p:nvPr/>
        </p:nvGrpSpPr>
        <p:grpSpPr>
          <a:xfrm>
            <a:off x="2728478" y="8165068"/>
            <a:ext cx="929122" cy="314337"/>
            <a:chOff x="4311548" y="3493922"/>
            <a:chExt cx="929122" cy="314337"/>
          </a:xfrm>
        </p:grpSpPr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2D595B7A-FE2E-00AA-01D4-582297932A91}"/>
                </a:ext>
              </a:extLst>
            </p:cNvPr>
            <p:cNvSpPr/>
            <p:nvPr/>
          </p:nvSpPr>
          <p:spPr>
            <a:xfrm>
              <a:off x="4311548" y="3493922"/>
              <a:ext cx="929122" cy="307777"/>
            </a:xfrm>
            <a:prstGeom prst="roundRect">
              <a:avLst/>
            </a:prstGeom>
            <a:ln w="38100">
              <a:solidFill>
                <a:srgbClr val="66CCFF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タイトル 1">
              <a:extLst>
                <a:ext uri="{FF2B5EF4-FFF2-40B4-BE49-F238E27FC236}">
                  <a16:creationId xmlns:a16="http://schemas.microsoft.com/office/drawing/2014/main" id="{E0398EC2-2E98-EF24-A711-A25C410A5243}"/>
                </a:ext>
              </a:extLst>
            </p:cNvPr>
            <p:cNvSpPr txBox="1">
              <a:spLocks/>
            </p:cNvSpPr>
            <p:nvPr/>
          </p:nvSpPr>
          <p:spPr>
            <a:xfrm>
              <a:off x="4323275" y="3500482"/>
              <a:ext cx="902811" cy="307777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lvl1pPr>
                <a:defRPr>
                  <a:latin typeface="+mj-lt"/>
                  <a:ea typeface="+mj-ea"/>
                  <a:cs typeface="+mj-cs"/>
                </a:defRPr>
              </a:lvl1pPr>
            </a:lstStyle>
            <a:p>
              <a:r>
                <a:rPr kumimoji="1" lang="ja-JP" altLang="en-US" sz="1400" kern="0" dirty="0">
                  <a:solidFill>
                    <a:srgbClr val="002060"/>
                  </a:solidFill>
                  <a:latin typeface="HG丸ｺﾞｼｯｸM-PRO" panose="020F0600000000000000" pitchFamily="50" charset="-128"/>
                  <a:ea typeface="HG丸ｺﾞｼｯｸM-PRO" panose="020F0600000000000000" pitchFamily="50" charset="-128"/>
                </a:rPr>
                <a:t>会社外観</a:t>
              </a:r>
              <a:endParaRPr kumimoji="1" lang="ja-JP" altLang="en-US" sz="1600" kern="0" dirty="0">
                <a:solidFill>
                  <a:srgbClr val="00206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endParaRPr>
            </a:p>
          </p:txBody>
        </p:sp>
      </p:grpSp>
      <p:sp>
        <p:nvSpPr>
          <p:cNvPr id="4" name="字幕 2">
            <a:extLst>
              <a:ext uri="{FF2B5EF4-FFF2-40B4-BE49-F238E27FC236}">
                <a16:creationId xmlns:a16="http://schemas.microsoft.com/office/drawing/2014/main" id="{D7E50526-E989-AF1A-EDFD-535EED3C0BF2}"/>
              </a:ext>
            </a:extLst>
          </p:cNvPr>
          <p:cNvSpPr txBox="1">
            <a:spLocks/>
          </p:cNvSpPr>
          <p:nvPr/>
        </p:nvSpPr>
        <p:spPr>
          <a:xfrm>
            <a:off x="5313093" y="2218148"/>
            <a:ext cx="2878108" cy="41248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50000"/>
              </a:lnSpc>
            </a:pPr>
            <a:r>
              <a:rPr lang="ja-JP" altLang="en-US" sz="1200" b="1" kern="1100" dirty="0">
                <a:ln w="0"/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＊Ｚｏｏｍでの</a:t>
            </a:r>
            <a:endParaRPr lang="en-US" altLang="ja-JP" sz="1200" b="1" kern="1100" dirty="0">
              <a:ln w="0"/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>
              <a:lnSpc>
                <a:spcPct val="50000"/>
              </a:lnSpc>
            </a:pPr>
            <a:r>
              <a:rPr lang="ja-JP" altLang="en-US" sz="1200" b="1" kern="1100" dirty="0">
                <a:ln w="0"/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オンライン参加も可能です！</a:t>
            </a:r>
            <a:endParaRPr lang="en-US" altLang="ja-JP" sz="1200" b="1" kern="1100" dirty="0">
              <a:ln w="0"/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>
              <a:lnSpc>
                <a:spcPct val="50000"/>
              </a:lnSpc>
            </a:pPr>
            <a:endParaRPr lang="en-US" altLang="ja-JP" sz="1200" b="1" kern="1100" dirty="0">
              <a:ln w="0"/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7B0BB6E4-16D5-755F-78A1-20547CDF66E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198" y="7691089"/>
            <a:ext cx="541579" cy="541579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</a:ln>
        </p:spPr>
      </p:pic>
      <p:sp>
        <p:nvSpPr>
          <p:cNvPr id="12" name="字幕 2">
            <a:extLst>
              <a:ext uri="{FF2B5EF4-FFF2-40B4-BE49-F238E27FC236}">
                <a16:creationId xmlns:a16="http://schemas.microsoft.com/office/drawing/2014/main" id="{7A1D807F-02E1-09B1-3A74-8CDAD1750FD4}"/>
              </a:ext>
            </a:extLst>
          </p:cNvPr>
          <p:cNvSpPr txBox="1">
            <a:spLocks/>
          </p:cNvSpPr>
          <p:nvPr/>
        </p:nvSpPr>
        <p:spPr>
          <a:xfrm>
            <a:off x="914400" y="7816850"/>
            <a:ext cx="1272465" cy="26785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50000"/>
              </a:lnSpc>
            </a:pPr>
            <a:r>
              <a:rPr lang="ja-JP" altLang="en-US" sz="1050" b="1" kern="1100" dirty="0">
                <a:ln w="0"/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参加申し込みは</a:t>
            </a:r>
            <a:endParaRPr lang="en-US" altLang="ja-JP" sz="1050" b="1" kern="1100" dirty="0">
              <a:ln w="0"/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>
              <a:lnSpc>
                <a:spcPct val="50000"/>
              </a:lnSpc>
            </a:pPr>
            <a:r>
              <a:rPr lang="ja-JP" altLang="en-US" sz="1050" b="1" kern="1100" dirty="0">
                <a:ln w="0"/>
                <a:solidFill>
                  <a:schemeClr val="tx2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こちら</a:t>
            </a:r>
            <a:endParaRPr lang="en-US" altLang="ja-JP" sz="1050" b="1" kern="1100" dirty="0">
              <a:ln w="0"/>
              <a:solidFill>
                <a:schemeClr val="tx2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5" name="吹き出し: 角を丸めた四角形 14">
            <a:extLst>
              <a:ext uri="{FF2B5EF4-FFF2-40B4-BE49-F238E27FC236}">
                <a16:creationId xmlns:a16="http://schemas.microsoft.com/office/drawing/2014/main" id="{4106FEEC-105A-2336-153A-F90098AD40D0}"/>
              </a:ext>
            </a:extLst>
          </p:cNvPr>
          <p:cNvSpPr/>
          <p:nvPr/>
        </p:nvSpPr>
        <p:spPr>
          <a:xfrm>
            <a:off x="981534" y="7698223"/>
            <a:ext cx="1152066" cy="534445"/>
          </a:xfrm>
          <a:prstGeom prst="wedgeRoundRectCallout">
            <a:avLst>
              <a:gd name="adj1" fmla="val -64910"/>
              <a:gd name="adj2" fmla="val 2280"/>
              <a:gd name="adj3" fmla="val 16667"/>
            </a:avLst>
          </a:prstGeom>
          <a:noFill/>
          <a:ln>
            <a:solidFill>
              <a:srgbClr val="66CC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字幕 2">
            <a:extLst>
              <a:ext uri="{FF2B5EF4-FFF2-40B4-BE49-F238E27FC236}">
                <a16:creationId xmlns:a16="http://schemas.microsoft.com/office/drawing/2014/main" id="{90E53CE4-FE05-2475-71A3-6E7EF67BBDC7}"/>
              </a:ext>
            </a:extLst>
          </p:cNvPr>
          <p:cNvSpPr txBox="1">
            <a:spLocks/>
          </p:cNvSpPr>
          <p:nvPr/>
        </p:nvSpPr>
        <p:spPr>
          <a:xfrm>
            <a:off x="269610" y="660716"/>
            <a:ext cx="5088244" cy="1409025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ja-JP" altLang="en-US" sz="2000" b="1" dirty="0">
                <a:ln w="0"/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400" b="1" dirty="0">
                <a:ln w="0"/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lang="ja-JP" altLang="en-US" sz="2500" b="1" u="sng" dirty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ＴＤＫラムダ 株式会社</a:t>
            </a:r>
            <a:endParaRPr lang="en-US" altLang="ja-JP" sz="2500" b="1" u="sng" dirty="0">
              <a:ln w="0">
                <a:noFill/>
              </a:ln>
              <a:effectLst>
                <a:outerShdw blurRad="38100" dist="38100" dir="2700000" algn="tl">
                  <a:srgbClr val="000000">
                    <a:alpha val="44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l"/>
            <a:r>
              <a:rPr lang="ja-JP" altLang="en-US" sz="2500" b="1" u="sng" dirty="0">
                <a:ln w="0">
                  <a:noFill/>
                </a:ln>
                <a:effectLst>
                  <a:outerShdw blurRad="38100" dist="38100" dir="2700000" algn="tl">
                    <a:srgbClr val="000000">
                      <a:alpha val="44000"/>
                    </a:srgbClr>
                  </a:outerShdw>
                </a:effectLst>
                <a:latin typeface="メイリオ" panose="020B0604030504040204" pitchFamily="50" charset="-128"/>
                <a:ea typeface="メイリオ" panose="020B0604030504040204" pitchFamily="50" charset="-128"/>
              </a:rPr>
              <a:t>ハイブリッド求人説明会のご案内</a:t>
            </a:r>
            <a:endParaRPr lang="en-US" altLang="ja-JP" sz="2500" b="1" u="sng" dirty="0">
              <a:ln w="0">
                <a:noFill/>
              </a:ln>
              <a:effectLst>
                <a:outerShdw blurRad="38100" dist="38100" dir="2700000" algn="tl">
                  <a:srgbClr val="000000">
                    <a:alpha val="44000"/>
                  </a:srgbClr>
                </a:outerShdw>
              </a:effectLst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8077B64-AF02-8CC7-1596-624EC6ED50D6}"/>
              </a:ext>
            </a:extLst>
          </p:cNvPr>
          <p:cNvSpPr txBox="1"/>
          <p:nvPr/>
        </p:nvSpPr>
        <p:spPr>
          <a:xfrm>
            <a:off x="2120858" y="7571733"/>
            <a:ext cx="2679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※Zoom</a:t>
            </a:r>
            <a:r>
              <a:rPr kumimoji="1" lang="ja-JP" altLang="en-US" sz="10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でのオンライン参加ご希望の方は、　</a:t>
            </a:r>
            <a:endParaRPr kumimoji="1" lang="en-US" altLang="ja-JP" sz="1000" b="1" dirty="0">
              <a:solidFill>
                <a:schemeClr val="accent5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000" b="1" dirty="0">
                <a:solidFill>
                  <a:schemeClr val="accent5">
                    <a:lumMod val="50000"/>
                  </a:schemeClr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裏面の注意事項をご確認ください。</a:t>
            </a:r>
            <a:endParaRPr kumimoji="1" lang="en-US" altLang="ja-JP" sz="1000" b="1" dirty="0">
              <a:solidFill>
                <a:schemeClr val="accent5">
                  <a:lumMod val="50000"/>
                </a:schemeClr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D5406679-8972-8644-F12C-7705E92D32EB}"/>
              </a:ext>
            </a:extLst>
          </p:cNvPr>
          <p:cNvSpPr/>
          <p:nvPr/>
        </p:nvSpPr>
        <p:spPr>
          <a:xfrm>
            <a:off x="419100" y="3452362"/>
            <a:ext cx="6934200" cy="3810000"/>
          </a:xfrm>
          <a:prstGeom prst="rect">
            <a:avLst/>
          </a:prstGeom>
          <a:solidFill>
            <a:srgbClr val="CCE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4" name="字幕 2">
            <a:extLst>
              <a:ext uri="{FF2B5EF4-FFF2-40B4-BE49-F238E27FC236}">
                <a16:creationId xmlns:a16="http://schemas.microsoft.com/office/drawing/2014/main" id="{40EC890F-57BC-E465-9931-F2D24408FB0B}"/>
              </a:ext>
            </a:extLst>
          </p:cNvPr>
          <p:cNvSpPr txBox="1">
            <a:spLocks/>
          </p:cNvSpPr>
          <p:nvPr/>
        </p:nvSpPr>
        <p:spPr>
          <a:xfrm>
            <a:off x="514350" y="3549650"/>
            <a:ext cx="6743700" cy="4038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kumimoji="1"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注意事項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※</a:t>
            </a: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・申し込みの際に、ご希望の時間・ご希望の参加形態（来所もしくはオンライン）を確認させていただきます。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・オンラインで参加の場合、「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Zoo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ｍ」アプリのダウンロードは無料ですが、通信料（パケット代）などの費用は自己負担となります。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・オンラインで参加の場合、マイクオフの状態で参加ください。カメラオフの状態でも参加可能です。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・当日は、不具合が生じた場合と質問時間以外、チャットでのご質問には対応いたしかねますのでご了承ください。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・オンライン参加の方には、説明会前日までに担当よりお電話で「ミーティング</a:t>
            </a:r>
            <a:r>
              <a:rPr lang="en-US" altLang="ja-JP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ID</a:t>
            </a:r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」「パスコード」「受付番号」をお伝えします。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r>
              <a:rPr lang="ja-JP" altLang="en-US" sz="1600" b="1" dirty="0">
                <a:ln w="0"/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当日のユーザー名の表示は、個人情報保護の観点から「受付番号」を　ご入力ください。</a:t>
            </a:r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pPr algn="l"/>
            <a:endParaRPr lang="en-US" altLang="ja-JP" sz="1600" b="1" dirty="0">
              <a:ln w="0"/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1615108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ca92b90d-8b2c-464d-94f0-5bcfb983aed4}" enabled="1" method="Standard" siteId="{7e452255-946f-4f17-800a-a0fb6835dc6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Words>474</Words>
  <PresentationFormat>ユーザー設定</PresentationFormat>
  <Paragraphs>57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8" baseType="lpstr">
      <vt:lpstr>HGS創英角ﾎﾟｯﾌﾟ体</vt:lpstr>
      <vt:lpstr>HG丸ｺﾞｼｯｸM-PRO</vt:lpstr>
      <vt:lpstr>メイリオ</vt:lpstr>
      <vt:lpstr>游ゴシック</vt:lpstr>
      <vt:lpstr>Calibri</vt:lpstr>
      <vt:lpstr>Office Theme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2022-10-20T00:00:00Z</vt:filetime>
  </property>
  <property fmtid="{D5CDD505-2E9C-101B-9397-08002B2CF9AE}" pid="3" name="Creator">
    <vt:lpwstr>Adobe InDesign CS5_J (7.0.4)</vt:lpwstr>
  </property>
  <property fmtid="{D5CDD505-2E9C-101B-9397-08002B2CF9AE}" pid="4" name="LastSaved">
    <vt:filetime>2022-10-20T00:00:00Z</vt:filetime>
  </property>
</Properties>
</file>