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FF"/>
    <a:srgbClr val="FC7624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40AEDA-08C9-4555-B3FA-539F704ACE99}" v="364" dt="2020-02-05T06:51:35.8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Relationship Id="rId8" Target="changesInfos/changesInfo1.xml" Type="http://schemas.microsoft.com/office/2016/11/relationships/changesInfo"/><Relationship Id="rId9" Target="revisionInfo.xml" Type="http://schemas.microsoft.com/office/2015/10/relationships/revisionInfo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留美子 千田" userId="8723c645018408c7" providerId="LiveId" clId="{8940AEDA-08C9-4555-B3FA-539F704ACE99}"/>
    <pc:docChg chg="undo redo custSel modSld">
      <pc:chgData name="留美子 千田" userId="8723c645018408c7" providerId="LiveId" clId="{8940AEDA-08C9-4555-B3FA-539F704ACE99}" dt="2020-02-05T06:54:08.323" v="1901" actId="1076"/>
      <pc:docMkLst>
        <pc:docMk/>
      </pc:docMkLst>
      <pc:sldChg chg="addSp modSp">
        <pc:chgData name="留美子 千田" userId="8723c645018408c7" providerId="LiveId" clId="{8940AEDA-08C9-4555-B3FA-539F704ACE99}" dt="2020-02-05T04:16:35.276" v="1856" actId="14100"/>
        <pc:sldMkLst>
          <pc:docMk/>
          <pc:sldMk cId="2301871314" sldId="256"/>
        </pc:sldMkLst>
        <pc:spChg chg="add mod">
          <ac:chgData name="留美子 千田" userId="8723c645018408c7" providerId="LiveId" clId="{8940AEDA-08C9-4555-B3FA-539F704ACE99}" dt="2020-02-05T03:36:14.928" v="1854"/>
          <ac:spMkLst>
            <pc:docMk/>
            <pc:sldMk cId="2301871314" sldId="256"/>
            <ac:spMk id="2" creationId="{D3231E46-5C5C-4947-941F-89306D3F5EDC}"/>
          </ac:spMkLst>
        </pc:spChg>
        <pc:spChg chg="mod">
          <ac:chgData name="留美子 千田" userId="8723c645018408c7" providerId="LiveId" clId="{8940AEDA-08C9-4555-B3FA-539F704ACE99}" dt="2020-02-05T01:53:04.213" v="128" actId="122"/>
          <ac:spMkLst>
            <pc:docMk/>
            <pc:sldMk cId="2301871314" sldId="256"/>
            <ac:spMk id="6" creationId="{E1CA81D1-4A6F-4DC1-85D4-20C263464658}"/>
          </ac:spMkLst>
        </pc:spChg>
        <pc:spChg chg="mod">
          <ac:chgData name="留美子 千田" userId="8723c645018408c7" providerId="LiveId" clId="{8940AEDA-08C9-4555-B3FA-539F704ACE99}" dt="2020-02-05T04:16:21.771" v="1855" actId="1076"/>
          <ac:spMkLst>
            <pc:docMk/>
            <pc:sldMk cId="2301871314" sldId="256"/>
            <ac:spMk id="8" creationId="{36DD6FA6-3B5A-434D-8940-C38FF1FEEA06}"/>
          </ac:spMkLst>
        </pc:spChg>
        <pc:spChg chg="mod">
          <ac:chgData name="留美子 千田" userId="8723c645018408c7" providerId="LiveId" clId="{8940AEDA-08C9-4555-B3FA-539F704ACE99}" dt="2020-02-05T01:59:55.897" v="145" actId="20577"/>
          <ac:spMkLst>
            <pc:docMk/>
            <pc:sldMk cId="2301871314" sldId="256"/>
            <ac:spMk id="14" creationId="{0CAE63F7-2135-49A8-BD12-02065CB2A8A7}"/>
          </ac:spMkLst>
        </pc:spChg>
        <pc:spChg chg="mod">
          <ac:chgData name="留美子 千田" userId="8723c645018408c7" providerId="LiveId" clId="{8940AEDA-08C9-4555-B3FA-539F704ACE99}" dt="2020-02-05T04:16:35.276" v="1856" actId="14100"/>
          <ac:spMkLst>
            <pc:docMk/>
            <pc:sldMk cId="2301871314" sldId="256"/>
            <ac:spMk id="16" creationId="{28115F82-4AB8-494F-8BAC-D6BD97235D3C}"/>
          </ac:spMkLst>
        </pc:spChg>
        <pc:picChg chg="mod">
          <ac:chgData name="留美子 千田" userId="8723c645018408c7" providerId="LiveId" clId="{8940AEDA-08C9-4555-B3FA-539F704ACE99}" dt="2020-02-05T01:52:35.920" v="115" actId="14100"/>
          <ac:picMkLst>
            <pc:docMk/>
            <pc:sldMk cId="2301871314" sldId="256"/>
            <ac:picMk id="5" creationId="{9ED734A3-825B-41F7-86FC-2850F55339EF}"/>
          </ac:picMkLst>
        </pc:picChg>
        <pc:picChg chg="mod">
          <ac:chgData name="留美子 千田" userId="8723c645018408c7" providerId="LiveId" clId="{8940AEDA-08C9-4555-B3FA-539F704ACE99}" dt="2020-02-05T01:01:07.287" v="3" actId="14100"/>
          <ac:picMkLst>
            <pc:docMk/>
            <pc:sldMk cId="2301871314" sldId="256"/>
            <ac:picMk id="11" creationId="{793AB126-394F-428D-9E19-D47CCCEDFCAF}"/>
          </ac:picMkLst>
        </pc:picChg>
        <pc:picChg chg="mod">
          <ac:chgData name="留美子 千田" userId="8723c645018408c7" providerId="LiveId" clId="{8940AEDA-08C9-4555-B3FA-539F704ACE99}" dt="2020-02-05T01:01:16.833" v="4" actId="1076"/>
          <ac:picMkLst>
            <pc:docMk/>
            <pc:sldMk cId="2301871314" sldId="256"/>
            <ac:picMk id="22" creationId="{7D7CCA3B-004D-411C-8588-FEB9F1A24772}"/>
          </ac:picMkLst>
        </pc:picChg>
      </pc:sldChg>
      <pc:sldChg chg="addSp delSp modSp">
        <pc:chgData name="留美子 千田" userId="8723c645018408c7" providerId="LiveId" clId="{8940AEDA-08C9-4555-B3FA-539F704ACE99}" dt="2020-02-05T06:54:08.323" v="1901" actId="1076"/>
        <pc:sldMkLst>
          <pc:docMk/>
          <pc:sldMk cId="3506515149" sldId="257"/>
        </pc:sldMkLst>
        <pc:spChg chg="mod">
          <ac:chgData name="留美子 千田" userId="8723c645018408c7" providerId="LiveId" clId="{8940AEDA-08C9-4555-B3FA-539F704ACE99}" dt="2020-02-05T06:53:55.612" v="1897" actId="1076"/>
          <ac:spMkLst>
            <pc:docMk/>
            <pc:sldMk cId="3506515149" sldId="257"/>
            <ac:spMk id="2" creationId="{EA6DEC4D-D754-4399-BFDB-514061D7CFDE}"/>
          </ac:spMkLst>
        </pc:spChg>
        <pc:spChg chg="mod">
          <ac:chgData name="留美子 千田" userId="8723c645018408c7" providerId="LiveId" clId="{8940AEDA-08C9-4555-B3FA-539F704ACE99}" dt="2020-02-05T06:52:54.385" v="1890" actId="1076"/>
          <ac:spMkLst>
            <pc:docMk/>
            <pc:sldMk cId="3506515149" sldId="257"/>
            <ac:spMk id="13" creationId="{766BDA92-387F-45E6-B7AE-B8AB9800DD85}"/>
          </ac:spMkLst>
        </pc:spChg>
        <pc:spChg chg="mod">
          <ac:chgData name="留美子 千田" userId="8723c645018408c7" providerId="LiveId" clId="{8940AEDA-08C9-4555-B3FA-539F704ACE99}" dt="2020-02-05T06:52:50.523" v="1889" actId="1076"/>
          <ac:spMkLst>
            <pc:docMk/>
            <pc:sldMk cId="3506515149" sldId="257"/>
            <ac:spMk id="15" creationId="{9338ADA0-36DB-4314-AB75-6BCB4D89E5BB}"/>
          </ac:spMkLst>
        </pc:spChg>
        <pc:spChg chg="mod">
          <ac:chgData name="留美子 千田" userId="8723c645018408c7" providerId="LiveId" clId="{8940AEDA-08C9-4555-B3FA-539F704ACE99}" dt="2020-02-05T03:30:20.703" v="1824" actId="1076"/>
          <ac:spMkLst>
            <pc:docMk/>
            <pc:sldMk cId="3506515149" sldId="257"/>
            <ac:spMk id="18" creationId="{C18CB29E-A7C7-4572-92FD-F0888400D947}"/>
          </ac:spMkLst>
        </pc:spChg>
        <pc:spChg chg="mod">
          <ac:chgData name="留美子 千田" userId="8723c645018408c7" providerId="LiveId" clId="{8940AEDA-08C9-4555-B3FA-539F704ACE99}" dt="2020-02-05T03:30:24.231" v="1825" actId="1076"/>
          <ac:spMkLst>
            <pc:docMk/>
            <pc:sldMk cId="3506515149" sldId="257"/>
            <ac:spMk id="19" creationId="{A7D02D52-B2D8-4FFD-A8B4-6D07BFD4D2B4}"/>
          </ac:spMkLst>
        </pc:spChg>
        <pc:spChg chg="mod">
          <ac:chgData name="留美子 千田" userId="8723c645018408c7" providerId="LiveId" clId="{8940AEDA-08C9-4555-B3FA-539F704ACE99}" dt="2020-02-05T03:11:58.998" v="1394" actId="1076"/>
          <ac:spMkLst>
            <pc:docMk/>
            <pc:sldMk cId="3506515149" sldId="257"/>
            <ac:spMk id="22" creationId="{5F9381C7-4849-4549-A277-0508D368B19D}"/>
          </ac:spMkLst>
        </pc:spChg>
        <pc:spChg chg="add mod">
          <ac:chgData name="留美子 千田" userId="8723c645018408c7" providerId="LiveId" clId="{8940AEDA-08C9-4555-B3FA-539F704ACE99}" dt="2020-02-05T03:17:38.356" v="1430" actId="207"/>
          <ac:spMkLst>
            <pc:docMk/>
            <pc:sldMk cId="3506515149" sldId="257"/>
            <ac:spMk id="23" creationId="{077DF62C-2AE1-4A4C-BE44-3DC6A5A7250D}"/>
          </ac:spMkLst>
        </pc:spChg>
        <pc:spChg chg="mod">
          <ac:chgData name="留美子 千田" userId="8723c645018408c7" providerId="LiveId" clId="{8940AEDA-08C9-4555-B3FA-539F704ACE99}" dt="2020-02-05T03:29:12.492" v="1819" actId="404"/>
          <ac:spMkLst>
            <pc:docMk/>
            <pc:sldMk cId="3506515149" sldId="257"/>
            <ac:spMk id="24" creationId="{6CB3A23B-6DF1-4B42-B7E8-F2DBAB5DF8A9}"/>
          </ac:spMkLst>
        </pc:spChg>
        <pc:spChg chg="add mod">
          <ac:chgData name="留美子 千田" userId="8723c645018408c7" providerId="LiveId" clId="{8940AEDA-08C9-4555-B3FA-539F704ACE99}" dt="2020-02-05T03:19:55.611" v="1490"/>
          <ac:spMkLst>
            <pc:docMk/>
            <pc:sldMk cId="3506515149" sldId="257"/>
            <ac:spMk id="25" creationId="{87D185F2-31D5-4DBA-A96C-92ACB283BCEB}"/>
          </ac:spMkLst>
        </pc:spChg>
        <pc:spChg chg="mod">
          <ac:chgData name="留美子 千田" userId="8723c645018408c7" providerId="LiveId" clId="{8940AEDA-08C9-4555-B3FA-539F704ACE99}" dt="2020-02-05T03:21:15.123" v="1491" actId="1076"/>
          <ac:spMkLst>
            <pc:docMk/>
            <pc:sldMk cId="3506515149" sldId="257"/>
            <ac:spMk id="27" creationId="{6DBB870F-B312-4F81-B2F8-6D45FC192432}"/>
          </ac:spMkLst>
        </pc:spChg>
        <pc:spChg chg="mod">
          <ac:chgData name="留美子 千田" userId="8723c645018408c7" providerId="LiveId" clId="{8940AEDA-08C9-4555-B3FA-539F704ACE99}" dt="2020-02-05T03:21:23.742" v="1492" actId="14100"/>
          <ac:spMkLst>
            <pc:docMk/>
            <pc:sldMk cId="3506515149" sldId="257"/>
            <ac:spMk id="28" creationId="{9DE9E08F-78F7-4DF7-8C40-029F3DB99B88}"/>
          </ac:spMkLst>
        </pc:spChg>
        <pc:picChg chg="add del mod">
          <ac:chgData name="留美子 千田" userId="8723c645018408c7" providerId="LiveId" clId="{8940AEDA-08C9-4555-B3FA-539F704ACE99}" dt="2020-02-05T06:28:06.242" v="1875" actId="21"/>
          <ac:picMkLst>
            <pc:docMk/>
            <pc:sldMk cId="3506515149" sldId="257"/>
            <ac:picMk id="4" creationId="{325F453D-DD67-4733-8E81-BFD264FF3B84}"/>
          </ac:picMkLst>
        </pc:picChg>
        <pc:picChg chg="add mod modCrop">
          <ac:chgData name="留美子 千田" userId="8723c645018408c7" providerId="LiveId" clId="{8940AEDA-08C9-4555-B3FA-539F704ACE99}" dt="2020-02-05T06:53:17.189" v="1895" actId="1076"/>
          <ac:picMkLst>
            <pc:docMk/>
            <pc:sldMk cId="3506515149" sldId="257"/>
            <ac:picMk id="6" creationId="{003B0119-FB58-435D-BA06-847E7FA02D77}"/>
          </ac:picMkLst>
        </pc:picChg>
        <pc:picChg chg="mod">
          <ac:chgData name="留美子 千田" userId="8723c645018408c7" providerId="LiveId" clId="{8940AEDA-08C9-4555-B3FA-539F704ACE99}" dt="2020-02-05T03:21:29.951" v="1493" actId="1076"/>
          <ac:picMkLst>
            <pc:docMk/>
            <pc:sldMk cId="3506515149" sldId="257"/>
            <ac:picMk id="7" creationId="{80A3D284-2635-4520-A34C-ADE214892150}"/>
          </ac:picMkLst>
        </pc:picChg>
        <pc:picChg chg="mod">
          <ac:chgData name="留美子 千田" userId="8723c645018408c7" providerId="LiveId" clId="{8940AEDA-08C9-4555-B3FA-539F704ACE99}" dt="2020-02-05T06:53:07.418" v="1894" actId="1076"/>
          <ac:picMkLst>
            <pc:docMk/>
            <pc:sldMk cId="3506515149" sldId="257"/>
            <ac:picMk id="11" creationId="{F7165737-499C-4050-B4EE-3C2AE488F3F2}"/>
          </ac:picMkLst>
        </pc:picChg>
        <pc:picChg chg="mod">
          <ac:chgData name="留美子 千田" userId="8723c645018408c7" providerId="LiveId" clId="{8940AEDA-08C9-4555-B3FA-539F704ACE99}" dt="2020-02-05T06:52:57.955" v="1891" actId="1076"/>
          <ac:picMkLst>
            <pc:docMk/>
            <pc:sldMk cId="3506515149" sldId="257"/>
            <ac:picMk id="17" creationId="{B1FBD3C5-6BE7-4CE3-9BE3-69747F43CC2D}"/>
          </ac:picMkLst>
        </pc:picChg>
        <pc:picChg chg="add mod">
          <ac:chgData name="留美子 千田" userId="8723c645018408c7" providerId="LiveId" clId="{8940AEDA-08C9-4555-B3FA-539F704ACE99}" dt="2020-02-05T03:12:52.847" v="1407" actId="1076"/>
          <ac:picMkLst>
            <pc:docMk/>
            <pc:sldMk cId="3506515149" sldId="257"/>
            <ac:picMk id="20" creationId="{CB392F71-DFA5-44B7-BF35-B6B71AC7390D}"/>
          </ac:picMkLst>
        </pc:picChg>
        <pc:picChg chg="mod">
          <ac:chgData name="留美子 千田" userId="8723c645018408c7" providerId="LiveId" clId="{8940AEDA-08C9-4555-B3FA-539F704ACE99}" dt="2020-02-05T06:52:24.756" v="1887" actId="1076"/>
          <ac:picMkLst>
            <pc:docMk/>
            <pc:sldMk cId="3506515149" sldId="257"/>
            <ac:picMk id="21" creationId="{F98B9D5C-811A-4855-8CD2-9BA0AC5252A1}"/>
          </ac:picMkLst>
        </pc:picChg>
        <pc:picChg chg="mod">
          <ac:chgData name="留美子 千田" userId="8723c645018408c7" providerId="LiveId" clId="{8940AEDA-08C9-4555-B3FA-539F704ACE99}" dt="2020-02-05T03:12:07.380" v="1396" actId="1076"/>
          <ac:picMkLst>
            <pc:docMk/>
            <pc:sldMk cId="3506515149" sldId="257"/>
            <ac:picMk id="26" creationId="{2BD01F13-10CD-42F0-969C-BEEFCAAF7F39}"/>
          </ac:picMkLst>
        </pc:picChg>
        <pc:picChg chg="mod">
          <ac:chgData name="留美子 千田" userId="8723c645018408c7" providerId="LiveId" clId="{8940AEDA-08C9-4555-B3FA-539F704ACE99}" dt="2020-02-05T06:54:08.323" v="1901" actId="1076"/>
          <ac:picMkLst>
            <pc:docMk/>
            <pc:sldMk cId="3506515149" sldId="257"/>
            <ac:picMk id="32" creationId="{85EFA033-2AC6-41CF-874E-849616D5647C}"/>
          </ac:picMkLst>
        </pc:picChg>
      </pc:sldChg>
    </pc:docChg>
  </pc:docChgLst>
  <pc:docChgLst>
    <pc:chgData name="千田 留美子" userId="8723c645018408c7" providerId="LiveId" clId="{69DC83C3-D963-4F58-A419-5468ADCC1F75}"/>
    <pc:docChg chg="undo custSel addSld modSld">
      <pc:chgData name="千田 留美子" userId="8723c645018408c7" providerId="LiveId" clId="{69DC83C3-D963-4F58-A419-5468ADCC1F75}" dt="2020-02-04T15:17:08.995" v="1466" actId="20577"/>
      <pc:docMkLst>
        <pc:docMk/>
      </pc:docMkLst>
      <pc:sldChg chg="addSp delSp modSp">
        <pc:chgData name="千田 留美子" userId="8723c645018408c7" providerId="LiveId" clId="{69DC83C3-D963-4F58-A419-5468ADCC1F75}" dt="2020-02-04T15:17:08.995" v="1466" actId="20577"/>
        <pc:sldMkLst>
          <pc:docMk/>
          <pc:sldMk cId="2301871314" sldId="256"/>
        </pc:sldMkLst>
        <pc:spChg chg="add del mod">
          <ac:chgData name="千田 留美子" userId="8723c645018408c7" providerId="LiveId" clId="{69DC83C3-D963-4F58-A419-5468ADCC1F75}" dt="2020-02-04T12:14:38.138" v="32" actId="11529"/>
          <ac:spMkLst>
            <pc:docMk/>
            <pc:sldMk cId="2301871314" sldId="256"/>
            <ac:spMk id="2" creationId="{EAE0D84A-F12E-4A85-91A9-EFECB2D7205D}"/>
          </ac:spMkLst>
        </pc:spChg>
        <pc:spChg chg="mod">
          <ac:chgData name="千田 留美子" userId="8723c645018408c7" providerId="LiveId" clId="{69DC83C3-D963-4F58-A419-5468ADCC1F75}" dt="2020-02-04T15:17:08.995" v="1466" actId="20577"/>
          <ac:spMkLst>
            <pc:docMk/>
            <pc:sldMk cId="2301871314" sldId="256"/>
            <ac:spMk id="6" creationId="{E1CA81D1-4A6F-4DC1-85D4-20C263464658}"/>
          </ac:spMkLst>
        </pc:spChg>
        <pc:spChg chg="mod">
          <ac:chgData name="千田 留美子" userId="8723c645018408c7" providerId="LiveId" clId="{69DC83C3-D963-4F58-A419-5468ADCC1F75}" dt="2020-02-04T09:50:09.339" v="8" actId="2711"/>
          <ac:spMkLst>
            <pc:docMk/>
            <pc:sldMk cId="2301871314" sldId="256"/>
            <ac:spMk id="8" creationId="{36DD6FA6-3B5A-434D-8940-C38FF1FEEA06}"/>
          </ac:spMkLst>
        </pc:spChg>
        <pc:spChg chg="mod">
          <ac:chgData name="千田 留美子" userId="8723c645018408c7" providerId="LiveId" clId="{69DC83C3-D963-4F58-A419-5468ADCC1F75}" dt="2020-02-04T13:27:39.376" v="585" actId="1076"/>
          <ac:spMkLst>
            <pc:docMk/>
            <pc:sldMk cId="2301871314" sldId="256"/>
            <ac:spMk id="9" creationId="{6930DD2D-44C2-449C-928A-14B096458973}"/>
          </ac:spMkLst>
        </pc:spChg>
        <pc:spChg chg="add mod">
          <ac:chgData name="千田 留美子" userId="8723c645018408c7" providerId="LiveId" clId="{69DC83C3-D963-4F58-A419-5468ADCC1F75}" dt="2020-02-04T14:29:54.829" v="764" actId="1076"/>
          <ac:spMkLst>
            <pc:docMk/>
            <pc:sldMk cId="2301871314" sldId="256"/>
            <ac:spMk id="14" creationId="{0CAE63F7-2135-49A8-BD12-02065CB2A8A7}"/>
          </ac:spMkLst>
        </pc:spChg>
        <pc:spChg chg="mod">
          <ac:chgData name="千田 留美子" userId="8723c645018408c7" providerId="LiveId" clId="{69DC83C3-D963-4F58-A419-5468ADCC1F75}" dt="2020-02-04T13:27:46.839" v="586" actId="1076"/>
          <ac:spMkLst>
            <pc:docMk/>
            <pc:sldMk cId="2301871314" sldId="256"/>
            <ac:spMk id="15" creationId="{8F73077E-F1D0-4319-822A-60AA3B9B2FBE}"/>
          </ac:spMkLst>
        </pc:spChg>
        <pc:spChg chg="mod">
          <ac:chgData name="千田 留美子" userId="8723c645018408c7" providerId="LiveId" clId="{69DC83C3-D963-4F58-A419-5468ADCC1F75}" dt="2020-02-04T13:10:50.238" v="52" actId="1076"/>
          <ac:spMkLst>
            <pc:docMk/>
            <pc:sldMk cId="2301871314" sldId="256"/>
            <ac:spMk id="17" creationId="{E64B7E46-63B3-43B8-96FC-8729D6A94723}"/>
          </ac:spMkLst>
        </pc:spChg>
        <pc:spChg chg="mod">
          <ac:chgData name="千田 留美子" userId="8723c645018408c7" providerId="LiveId" clId="{69DC83C3-D963-4F58-A419-5468ADCC1F75}" dt="2020-02-04T13:10:46.544" v="51" actId="1076"/>
          <ac:spMkLst>
            <pc:docMk/>
            <pc:sldMk cId="2301871314" sldId="256"/>
            <ac:spMk id="18" creationId="{C0FD5040-8407-4055-8D31-54E3B2DFDBE0}"/>
          </ac:spMkLst>
        </pc:spChg>
        <pc:spChg chg="mod">
          <ac:chgData name="千田 留美子" userId="8723c645018408c7" providerId="LiveId" clId="{69DC83C3-D963-4F58-A419-5468ADCC1F75}" dt="2020-02-04T12:12:18.454" v="22"/>
          <ac:spMkLst>
            <pc:docMk/>
            <pc:sldMk cId="2301871314" sldId="256"/>
            <ac:spMk id="24" creationId="{239EAA12-6199-46BE-9175-189368867760}"/>
          </ac:spMkLst>
        </pc:spChg>
        <pc:spChg chg="mod">
          <ac:chgData name="千田 留美子" userId="8723c645018408c7" providerId="LiveId" clId="{69DC83C3-D963-4F58-A419-5468ADCC1F75}" dt="2020-02-04T09:51:13.808" v="9" actId="1076"/>
          <ac:spMkLst>
            <pc:docMk/>
            <pc:sldMk cId="2301871314" sldId="256"/>
            <ac:spMk id="25" creationId="{CA8EB582-5772-4BB5-9F09-DE496B88C449}"/>
          </ac:spMkLst>
        </pc:spChg>
        <pc:picChg chg="add del mod">
          <ac:chgData name="千田 留美子" userId="8723c645018408c7" providerId="LiveId" clId="{69DC83C3-D963-4F58-A419-5468ADCC1F75}" dt="2020-02-04T13:08:24.821" v="34" actId="931"/>
          <ac:picMkLst>
            <pc:docMk/>
            <pc:sldMk cId="2301871314" sldId="256"/>
            <ac:picMk id="4" creationId="{50AD39F6-26ED-4687-B90D-D9B3D6C71B7E}"/>
          </ac:picMkLst>
        </pc:picChg>
        <pc:picChg chg="mod modCrop">
          <ac:chgData name="千田 留美子" userId="8723c645018408c7" providerId="LiveId" clId="{69DC83C3-D963-4F58-A419-5468ADCC1F75}" dt="2020-02-04T14:30:09.307" v="768" actId="1076"/>
          <ac:picMkLst>
            <pc:docMk/>
            <pc:sldMk cId="2301871314" sldId="256"/>
            <ac:picMk id="5" creationId="{9ED734A3-825B-41F7-86FC-2850F55339EF}"/>
          </ac:picMkLst>
        </pc:picChg>
        <pc:picChg chg="add mod">
          <ac:chgData name="千田 留美子" userId="8723c645018408c7" providerId="LiveId" clId="{69DC83C3-D963-4F58-A419-5468ADCC1F75}" dt="2020-02-04T13:24:27.153" v="576" actId="1076"/>
          <ac:picMkLst>
            <pc:docMk/>
            <pc:sldMk cId="2301871314" sldId="256"/>
            <ac:picMk id="11" creationId="{793AB126-394F-428D-9E19-D47CCCEDFCAF}"/>
          </ac:picMkLst>
        </pc:picChg>
        <pc:picChg chg="add mod">
          <ac:chgData name="千田 留美子" userId="8723c645018408c7" providerId="LiveId" clId="{69DC83C3-D963-4F58-A419-5468ADCC1F75}" dt="2020-02-04T14:40:08.749" v="788" actId="1076"/>
          <ac:picMkLst>
            <pc:docMk/>
            <pc:sldMk cId="2301871314" sldId="256"/>
            <ac:picMk id="22" creationId="{7D7CCA3B-004D-411C-8588-FEB9F1A24772}"/>
          </ac:picMkLst>
        </pc:picChg>
        <pc:picChg chg="mod">
          <ac:chgData name="千田 留美子" userId="8723c645018408c7" providerId="LiveId" clId="{69DC83C3-D963-4F58-A419-5468ADCC1F75}" dt="2020-02-04T14:30:03.447" v="766" actId="1076"/>
          <ac:picMkLst>
            <pc:docMk/>
            <pc:sldMk cId="2301871314" sldId="256"/>
            <ac:picMk id="23" creationId="{9FD4DBEC-6895-4251-988D-27F957FA62D5}"/>
          </ac:picMkLst>
        </pc:picChg>
      </pc:sldChg>
      <pc:sldChg chg="addSp delSp modSp add">
        <pc:chgData name="千田 留美子" userId="8723c645018408c7" providerId="LiveId" clId="{69DC83C3-D963-4F58-A419-5468ADCC1F75}" dt="2020-02-04T15:14:51.856" v="1464"/>
        <pc:sldMkLst>
          <pc:docMk/>
          <pc:sldMk cId="3506515149" sldId="257"/>
        </pc:sldMkLst>
        <pc:spChg chg="mod">
          <ac:chgData name="千田 留美子" userId="8723c645018408c7" providerId="LiveId" clId="{69DC83C3-D963-4F58-A419-5468ADCC1F75}" dt="2020-02-04T15:14:51.856" v="1464"/>
          <ac:spMkLst>
            <pc:docMk/>
            <pc:sldMk cId="3506515149" sldId="257"/>
            <ac:spMk id="2" creationId="{EA6DEC4D-D754-4399-BFDB-514061D7CFDE}"/>
          </ac:spMkLst>
        </pc:spChg>
        <pc:spChg chg="del">
          <ac:chgData name="千田 留美子" userId="8723c645018408c7" providerId="LiveId" clId="{69DC83C3-D963-4F58-A419-5468ADCC1F75}" dt="2020-02-04T14:30:34.548" v="770" actId="21"/>
          <ac:spMkLst>
            <pc:docMk/>
            <pc:sldMk cId="3506515149" sldId="257"/>
            <ac:spMk id="3" creationId="{1A2B98C9-DC59-4D34-8795-3CB2A311C6FC}"/>
          </ac:spMkLst>
        </pc:spChg>
        <pc:spChg chg="add mod">
          <ac:chgData name="千田 留美子" userId="8723c645018408c7" providerId="LiveId" clId="{69DC83C3-D963-4F58-A419-5468ADCC1F75}" dt="2020-02-04T15:00:01.601" v="1086" actId="2711"/>
          <ac:spMkLst>
            <pc:docMk/>
            <pc:sldMk cId="3506515149" sldId="257"/>
            <ac:spMk id="13" creationId="{766BDA92-387F-45E6-B7AE-B8AB9800DD85}"/>
          </ac:spMkLst>
        </pc:spChg>
        <pc:spChg chg="add del mod">
          <ac:chgData name="千田 留美子" userId="8723c645018408c7" providerId="LiveId" clId="{69DC83C3-D963-4F58-A419-5468ADCC1F75}" dt="2020-02-04T14:56:18.997" v="1034" actId="11529"/>
          <ac:spMkLst>
            <pc:docMk/>
            <pc:sldMk cId="3506515149" sldId="257"/>
            <ac:spMk id="14" creationId="{DC781A49-9480-4AA4-B650-553E3BB9AF7E}"/>
          </ac:spMkLst>
        </pc:spChg>
        <pc:spChg chg="add mod">
          <ac:chgData name="千田 留美子" userId="8723c645018408c7" providerId="LiveId" clId="{69DC83C3-D963-4F58-A419-5468ADCC1F75}" dt="2020-02-04T14:57:50.642" v="1047" actId="1076"/>
          <ac:spMkLst>
            <pc:docMk/>
            <pc:sldMk cId="3506515149" sldId="257"/>
            <ac:spMk id="15" creationId="{9338ADA0-36DB-4314-AB75-6BCB4D89E5BB}"/>
          </ac:spMkLst>
        </pc:spChg>
        <pc:spChg chg="add mod">
          <ac:chgData name="千田 留美子" userId="8723c645018408c7" providerId="LiveId" clId="{69DC83C3-D963-4F58-A419-5468ADCC1F75}" dt="2020-02-04T15:01:31.151" v="1238"/>
          <ac:spMkLst>
            <pc:docMk/>
            <pc:sldMk cId="3506515149" sldId="257"/>
            <ac:spMk id="18" creationId="{C18CB29E-A7C7-4572-92FD-F0888400D947}"/>
          </ac:spMkLst>
        </pc:spChg>
        <pc:spChg chg="add mod">
          <ac:chgData name="千田 留美子" userId="8723c645018408c7" providerId="LiveId" clId="{69DC83C3-D963-4F58-A419-5468ADCC1F75}" dt="2020-02-04T15:02:23.210" v="1241" actId="14100"/>
          <ac:spMkLst>
            <pc:docMk/>
            <pc:sldMk cId="3506515149" sldId="257"/>
            <ac:spMk id="19" creationId="{A7D02D52-B2D8-4FFD-A8B4-6D07BFD4D2B4}"/>
          </ac:spMkLst>
        </pc:spChg>
        <pc:spChg chg="add mod">
          <ac:chgData name="千田 留美子" userId="8723c645018408c7" providerId="LiveId" clId="{69DC83C3-D963-4F58-A419-5468ADCC1F75}" dt="2020-02-04T15:06:22.984" v="1357"/>
          <ac:spMkLst>
            <pc:docMk/>
            <pc:sldMk cId="3506515149" sldId="257"/>
            <ac:spMk id="22" creationId="{5F9381C7-4849-4549-A277-0508D368B19D}"/>
          </ac:spMkLst>
        </pc:spChg>
        <pc:spChg chg="add del mod">
          <ac:chgData name="千田 留美子" userId="8723c645018408c7" providerId="LiveId" clId="{69DC83C3-D963-4F58-A419-5468ADCC1F75}" dt="2020-02-04T15:05:23.595" v="1337"/>
          <ac:spMkLst>
            <pc:docMk/>
            <pc:sldMk cId="3506515149" sldId="257"/>
            <ac:spMk id="23" creationId="{BD97F7E6-857B-41E7-A79C-B2CDBF3918B9}"/>
          </ac:spMkLst>
        </pc:spChg>
        <pc:spChg chg="add mod">
          <ac:chgData name="千田 留美子" userId="8723c645018408c7" providerId="LiveId" clId="{69DC83C3-D963-4F58-A419-5468ADCC1F75}" dt="2020-02-04T15:10:25.506" v="1421" actId="1076"/>
          <ac:spMkLst>
            <pc:docMk/>
            <pc:sldMk cId="3506515149" sldId="257"/>
            <ac:spMk id="24" creationId="{6CB3A23B-6DF1-4B42-B7E8-F2DBAB5DF8A9}"/>
          </ac:spMkLst>
        </pc:spChg>
        <pc:spChg chg="add mod">
          <ac:chgData name="千田 留美子" userId="8723c645018408c7" providerId="LiveId" clId="{69DC83C3-D963-4F58-A419-5468ADCC1F75}" dt="2020-02-04T15:10:02.452" v="1418"/>
          <ac:spMkLst>
            <pc:docMk/>
            <pc:sldMk cId="3506515149" sldId="257"/>
            <ac:spMk id="27" creationId="{6DBB870F-B312-4F81-B2F8-6D45FC192432}"/>
          </ac:spMkLst>
        </pc:spChg>
        <pc:spChg chg="add mod">
          <ac:chgData name="千田 留美子" userId="8723c645018408c7" providerId="LiveId" clId="{69DC83C3-D963-4F58-A419-5468ADCC1F75}" dt="2020-02-04T15:11:13.104" v="1430" actId="14100"/>
          <ac:spMkLst>
            <pc:docMk/>
            <pc:sldMk cId="3506515149" sldId="257"/>
            <ac:spMk id="28" creationId="{9DE9E08F-78F7-4DF7-8C40-029F3DB99B88}"/>
          </ac:spMkLst>
        </pc:spChg>
        <pc:picChg chg="add del mod">
          <ac:chgData name="千田 留美子" userId="8723c645018408c7" providerId="LiveId" clId="{69DC83C3-D963-4F58-A419-5468ADCC1F75}" dt="2020-02-04T14:34:42.415" v="773" actId="21"/>
          <ac:picMkLst>
            <pc:docMk/>
            <pc:sldMk cId="3506515149" sldId="257"/>
            <ac:picMk id="5" creationId="{A05C90C2-3BB5-4E1F-A180-24B4B958949D}"/>
          </ac:picMkLst>
        </pc:picChg>
        <pc:picChg chg="add mod">
          <ac:chgData name="千田 留美子" userId="8723c645018408c7" providerId="LiveId" clId="{69DC83C3-D963-4F58-A419-5468ADCC1F75}" dt="2020-02-04T15:10:59.776" v="1428" actId="1076"/>
          <ac:picMkLst>
            <pc:docMk/>
            <pc:sldMk cId="3506515149" sldId="257"/>
            <ac:picMk id="7" creationId="{80A3D284-2635-4520-A34C-ADE214892150}"/>
          </ac:picMkLst>
        </pc:picChg>
        <pc:picChg chg="add mod">
          <ac:chgData name="千田 留美子" userId="8723c645018408c7" providerId="LiveId" clId="{69DC83C3-D963-4F58-A419-5468ADCC1F75}" dt="2020-02-04T14:50:25.666" v="945" actId="1076"/>
          <ac:picMkLst>
            <pc:docMk/>
            <pc:sldMk cId="3506515149" sldId="257"/>
            <ac:picMk id="9" creationId="{1BE87DFF-5058-4D24-8BB9-603869FD5233}"/>
          </ac:picMkLst>
        </pc:picChg>
        <pc:picChg chg="add del mod ord modCrop">
          <ac:chgData name="千田 留美子" userId="8723c645018408c7" providerId="LiveId" clId="{69DC83C3-D963-4F58-A419-5468ADCC1F75}" dt="2020-02-04T15:14:07.593" v="1456" actId="21"/>
          <ac:picMkLst>
            <pc:docMk/>
            <pc:sldMk cId="3506515149" sldId="257"/>
            <ac:picMk id="11" creationId="{F7165737-499C-4050-B4EE-3C2AE488F3F2}"/>
          </ac:picMkLst>
        </pc:picChg>
        <pc:picChg chg="add mod">
          <ac:chgData name="千田 留美子" userId="8723c645018408c7" providerId="LiveId" clId="{69DC83C3-D963-4F58-A419-5468ADCC1F75}" dt="2020-02-04T14:50:29.931" v="946" actId="1076"/>
          <ac:picMkLst>
            <pc:docMk/>
            <pc:sldMk cId="3506515149" sldId="257"/>
            <ac:picMk id="12" creationId="{168A597A-A700-4C0B-AFFB-6DCD9FB87048}"/>
          </ac:picMkLst>
        </pc:picChg>
        <pc:picChg chg="add mod">
          <ac:chgData name="千田 留美子" userId="8723c645018408c7" providerId="LiveId" clId="{69DC83C3-D963-4F58-A419-5468ADCC1F75}" dt="2020-02-04T14:57:57.095" v="1049" actId="1076"/>
          <ac:picMkLst>
            <pc:docMk/>
            <pc:sldMk cId="3506515149" sldId="257"/>
            <ac:picMk id="17" creationId="{B1FBD3C5-6BE7-4CE3-9BE3-69747F43CC2D}"/>
          </ac:picMkLst>
        </pc:picChg>
        <pc:picChg chg="add mod">
          <ac:chgData name="千田 留美子" userId="8723c645018408c7" providerId="LiveId" clId="{69DC83C3-D963-4F58-A419-5468ADCC1F75}" dt="2020-02-04T15:03:02.005" v="1249" actId="1076"/>
          <ac:picMkLst>
            <pc:docMk/>
            <pc:sldMk cId="3506515149" sldId="257"/>
            <ac:picMk id="21" creationId="{F98B9D5C-811A-4855-8CD2-9BA0AC5252A1}"/>
          </ac:picMkLst>
        </pc:picChg>
        <pc:picChg chg="add mod">
          <ac:chgData name="千田 留美子" userId="8723c645018408c7" providerId="LiveId" clId="{69DC83C3-D963-4F58-A419-5468ADCC1F75}" dt="2020-02-04T15:06:10.113" v="1343" actId="1076"/>
          <ac:picMkLst>
            <pc:docMk/>
            <pc:sldMk cId="3506515149" sldId="257"/>
            <ac:picMk id="26" creationId="{2BD01F13-10CD-42F0-969C-BEEFCAAF7F39}"/>
          </ac:picMkLst>
        </pc:picChg>
        <pc:picChg chg="add del mod">
          <ac:chgData name="千田 留美子" userId="8723c645018408c7" providerId="LiveId" clId="{69DC83C3-D963-4F58-A419-5468ADCC1F75}" dt="2020-02-04T15:11:46.404" v="1438" actId="931"/>
          <ac:picMkLst>
            <pc:docMk/>
            <pc:sldMk cId="3506515149" sldId="257"/>
            <ac:picMk id="30" creationId="{C5C779A8-6D9F-4CE1-B9CA-6A606482A975}"/>
          </ac:picMkLst>
        </pc:picChg>
        <pc:picChg chg="add mod">
          <ac:chgData name="千田 留美子" userId="8723c645018408c7" providerId="LiveId" clId="{69DC83C3-D963-4F58-A419-5468ADCC1F75}" dt="2020-02-04T15:13:55.454" v="1454" actId="1076"/>
          <ac:picMkLst>
            <pc:docMk/>
            <pc:sldMk cId="3506515149" sldId="257"/>
            <ac:picMk id="32" creationId="{85EFA033-2AC6-41CF-874E-849616D5647C}"/>
          </ac:picMkLst>
        </pc:picChg>
        <pc:picChg chg="add del mod ord">
          <ac:chgData name="千田 留美子" userId="8723c645018408c7" providerId="LiveId" clId="{69DC83C3-D963-4F58-A419-5468ADCC1F75}" dt="2020-02-04T15:14:10.028" v="1458" actId="931"/>
          <ac:picMkLst>
            <pc:docMk/>
            <pc:sldMk cId="3506515149" sldId="257"/>
            <ac:picMk id="34" creationId="{2F066498-453B-4AFA-BBDB-B0B222389F8D}"/>
          </ac:picMkLst>
        </pc:picChg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81D16-D1E4-4FAA-B0EE-AF56C1B30FF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39848-BD0D-413F-B0AC-92C5014C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2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81D16-D1E4-4FAA-B0EE-AF56C1B30FF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39848-BD0D-413F-B0AC-92C5014C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88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81D16-D1E4-4FAA-B0EE-AF56C1B30FF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39848-BD0D-413F-B0AC-92C5014C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37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81D16-D1E4-4FAA-B0EE-AF56C1B30FF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39848-BD0D-413F-B0AC-92C5014C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91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81D16-D1E4-4FAA-B0EE-AF56C1B30FF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39848-BD0D-413F-B0AC-92C5014C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37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81D16-D1E4-4FAA-B0EE-AF56C1B30FF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39848-BD0D-413F-B0AC-92C5014C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81D16-D1E4-4FAA-B0EE-AF56C1B30FF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39848-BD0D-413F-B0AC-92C5014C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27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81D16-D1E4-4FAA-B0EE-AF56C1B30FF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39848-BD0D-413F-B0AC-92C5014C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5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81D16-D1E4-4FAA-B0EE-AF56C1B30FF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39848-BD0D-413F-B0AC-92C5014C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7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81D16-D1E4-4FAA-B0EE-AF56C1B30FF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39848-BD0D-413F-B0AC-92C5014C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7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81D16-D1E4-4FAA-B0EE-AF56C1B30FF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39848-BD0D-413F-B0AC-92C5014C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41427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81D16-D1E4-4FAA-B0EE-AF56C1B30FF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39848-BD0D-413F-B0AC-92C5014C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記号 が含まれている画像&#10;&#10;自動的に生成された説明">
            <a:extLst>
              <a:ext uri="{FF2B5EF4-FFF2-40B4-BE49-F238E27FC236}">
                <a16:creationId xmlns:a16="http://schemas.microsoft.com/office/drawing/2014/main" id="{9ED734A3-825B-41F7-86FC-2850F55339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" b="54118"/>
          <a:stretch/>
        </p:blipFill>
        <p:spPr>
          <a:xfrm>
            <a:off x="0" y="0"/>
            <a:ext cx="6858000" cy="44473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309214B-9B60-4A94-88B5-44CB8D2632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04"/>
          <a:stretch>
            <a:fillRect/>
          </a:stretch>
        </p:blipFill>
        <p:spPr>
          <a:xfrm>
            <a:off x="0" y="0"/>
            <a:ext cx="6858000" cy="9906000"/>
          </a:xfrm>
          <a:custGeom>
            <a:avLst/>
            <a:gdLst>
              <a:gd name="connsiteX0" fmla="*/ 0 w 12192000"/>
              <a:gd name="connsiteY0" fmla="*/ 0 h 5074635"/>
              <a:gd name="connsiteX1" fmla="*/ 12192000 w 12192000"/>
              <a:gd name="connsiteY1" fmla="*/ 0 h 5074635"/>
              <a:gd name="connsiteX2" fmla="*/ 12192000 w 12192000"/>
              <a:gd name="connsiteY2" fmla="*/ 5074635 h 5074635"/>
              <a:gd name="connsiteX3" fmla="*/ 0 w 12192000"/>
              <a:gd name="connsiteY3" fmla="*/ 5074635 h 5074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074635">
                <a:moveTo>
                  <a:pt x="0" y="0"/>
                </a:moveTo>
                <a:lnTo>
                  <a:pt x="12192000" y="0"/>
                </a:lnTo>
                <a:lnTo>
                  <a:pt x="12192000" y="5074635"/>
                </a:lnTo>
                <a:lnTo>
                  <a:pt x="0" y="5074635"/>
                </a:lnTo>
                <a:close/>
              </a:path>
            </a:pathLst>
          </a:cu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1CA81D1-4A6F-4DC1-85D4-20C263464658}"/>
              </a:ext>
            </a:extLst>
          </p:cNvPr>
          <p:cNvSpPr/>
          <p:nvPr/>
        </p:nvSpPr>
        <p:spPr>
          <a:xfrm>
            <a:off x="131944" y="3861448"/>
            <a:ext cx="2709169" cy="12322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新潟・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柏崎エリアで７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事業所</a:t>
            </a:r>
            <a:r>
              <a:rPr kumimoji="1" lang="ja-JP" altLang="en-US" sz="105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を運営</a:t>
            </a:r>
            <a:endParaRPr kumimoji="1" lang="en-US" altLang="ja-JP" sz="1100" b="1" dirty="0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kumimoji="1" lang="ja-JP" altLang="en-US" sz="1200" b="1" dirty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株式会社　鶴寿会</a:t>
            </a:r>
            <a:endParaRPr kumimoji="1" lang="en-US" altLang="ja-JP" sz="1200" b="1" dirty="0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会社</a:t>
            </a:r>
            <a:r>
              <a:rPr kumimoji="1" lang="ja-JP" altLang="en-US" sz="10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を共に伸ばして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行ける明るく</a:t>
            </a:r>
            <a:r>
              <a:rPr kumimoji="1" lang="ja-JP" altLang="en-US" sz="10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元気な仲間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をお待ち</a:t>
            </a:r>
            <a:r>
              <a:rPr kumimoji="1" lang="ja-JP" altLang="en-US" sz="10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しております</a:t>
            </a:r>
            <a:r>
              <a:rPr kumimoji="1" lang="en-US" altLang="ja-JP" sz="10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!!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6DD6FA6-3B5A-434D-8940-C38FF1FEEA06}"/>
              </a:ext>
            </a:extLst>
          </p:cNvPr>
          <p:cNvSpPr/>
          <p:nvPr/>
        </p:nvSpPr>
        <p:spPr>
          <a:xfrm>
            <a:off x="3234049" y="5000684"/>
            <a:ext cx="999744" cy="618045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集合場所</a:t>
            </a:r>
            <a:endParaRPr kumimoji="1" lang="en-US" altLang="ja-JP" sz="1400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見学施設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930DD2D-44C2-449C-928A-14B096458973}"/>
              </a:ext>
            </a:extLst>
          </p:cNvPr>
          <p:cNvSpPr txBox="1"/>
          <p:nvPr/>
        </p:nvSpPr>
        <p:spPr>
          <a:xfrm>
            <a:off x="4233793" y="4924648"/>
            <a:ext cx="281432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新潟市西区小針</a:t>
            </a:r>
            <a:r>
              <a:rPr kumimoji="1" lang="en-US" altLang="ja-JP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</a:t>
            </a:r>
            <a:r>
              <a:rPr kumimoji="1" lang="ja-JP" altLang="en-US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丁目</a:t>
            </a:r>
            <a:r>
              <a:rPr kumimoji="1" lang="en-US" altLang="ja-JP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kumimoji="1" lang="ja-JP" altLang="en-US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番</a:t>
            </a:r>
            <a:r>
              <a:rPr kumimoji="1" lang="en-US" altLang="ja-JP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18</a:t>
            </a:r>
            <a:r>
              <a:rPr kumimoji="1" lang="ja-JP" altLang="en-US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号</a:t>
            </a:r>
            <a:endParaRPr kumimoji="1" lang="en-US" altLang="ja-JP" sz="1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r>
              <a:rPr kumimoji="1" lang="ja-JP" altLang="en-US" sz="1400" dirty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グループホーム鶴の家</a:t>
            </a:r>
            <a:endParaRPr kumimoji="1" lang="en-US" altLang="ja-JP" sz="1400" dirty="0">
              <a:ln>
                <a:solidFill>
                  <a:srgbClr val="FF0000"/>
                </a:solidFill>
              </a:ln>
              <a:solidFill>
                <a:srgbClr val="FFC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en-US" altLang="ja-JP" sz="11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sz="11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交通アクセス</a:t>
            </a:r>
            <a:r>
              <a:rPr kumimoji="1" lang="en-US" altLang="ja-JP" sz="11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r>
              <a:rPr kumimoji="1" lang="ja-JP" altLang="en-US" sz="11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</a:t>
            </a:r>
            <a:r>
              <a:rPr kumimoji="1" lang="en-US" altLang="ja-JP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JR</a:t>
            </a:r>
            <a:r>
              <a:rPr kumimoji="1" lang="ja-JP" altLang="en-US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越後線　小針駅より徒歩</a:t>
            </a:r>
            <a:r>
              <a:rPr kumimoji="1" lang="en-US" altLang="ja-JP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</a:t>
            </a:r>
            <a:r>
              <a:rPr kumimoji="1" lang="ja-JP" altLang="en-US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分</a:t>
            </a:r>
            <a:endParaRPr kumimoji="1" lang="en-US" altLang="ja-JP" sz="1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・無料駐車場あり</a:t>
            </a:r>
            <a:endParaRPr kumimoji="1" lang="en-US" altLang="ja-JP" sz="1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73077E-F1D0-4319-822A-60AA3B9B2FBE}"/>
              </a:ext>
            </a:extLst>
          </p:cNvPr>
          <p:cNvSpPr txBox="1"/>
          <p:nvPr/>
        </p:nvSpPr>
        <p:spPr>
          <a:xfrm>
            <a:off x="2870812" y="4402844"/>
            <a:ext cx="3350436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600" dirty="0" smtClean="0">
                <a:ln w="12700">
                  <a:solidFill>
                    <a:srgbClr val="00B050"/>
                  </a:solidFill>
                </a:ln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kumimoji="1" lang="en-US" altLang="ja-JP" sz="2600" dirty="0" smtClean="0">
                <a:ln w="12700">
                  <a:solidFill>
                    <a:srgbClr val="00B050"/>
                  </a:solidFill>
                </a:ln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/2</a:t>
            </a:r>
            <a:r>
              <a:rPr kumimoji="1" lang="ja-JP" altLang="en-US" sz="2600" dirty="0" smtClean="0">
                <a:ln w="12700">
                  <a:solidFill>
                    <a:srgbClr val="00B050"/>
                  </a:solidFill>
                </a:ln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７</a:t>
            </a:r>
            <a:r>
              <a:rPr kumimoji="1" lang="en-US" altLang="ja-JP" sz="2600" dirty="0" smtClean="0">
                <a:ln w="12700">
                  <a:solidFill>
                    <a:srgbClr val="00B050"/>
                  </a:solidFill>
                </a:ln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kumimoji="1" lang="ja-JP" altLang="en-US" sz="2600" dirty="0" smtClean="0">
                <a:ln w="12700">
                  <a:solidFill>
                    <a:srgbClr val="00B050"/>
                  </a:solidFill>
                </a:ln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木</a:t>
            </a:r>
            <a:r>
              <a:rPr kumimoji="1" lang="en-US" altLang="ja-JP" sz="2600" dirty="0" smtClean="0">
                <a:ln w="12700">
                  <a:solidFill>
                    <a:srgbClr val="00B050"/>
                  </a:solidFill>
                </a:ln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kumimoji="1" lang="ja-JP" altLang="en-US" sz="1400" dirty="0" smtClean="0">
                <a:ln w="12700">
                  <a:solidFill>
                    <a:srgbClr val="00B050"/>
                  </a:solidFill>
                </a:ln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午後</a:t>
            </a:r>
            <a:r>
              <a:rPr kumimoji="1" lang="en-US" altLang="ja-JP" sz="1400" dirty="0">
                <a:ln w="12700">
                  <a:solidFill>
                    <a:srgbClr val="00B050"/>
                  </a:solidFill>
                </a:ln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kumimoji="1" lang="ja-JP" altLang="en-US" sz="1400" dirty="0" smtClean="0">
                <a:ln w="12700">
                  <a:solidFill>
                    <a:srgbClr val="00B050"/>
                  </a:solidFill>
                </a:ln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kumimoji="1" lang="en-US" altLang="ja-JP" sz="1400" dirty="0" smtClean="0">
                <a:ln w="12700">
                  <a:solidFill>
                    <a:srgbClr val="00B050"/>
                  </a:solidFill>
                </a:ln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00</a:t>
            </a:r>
            <a:r>
              <a:rPr kumimoji="1" lang="ja-JP" altLang="en-US" sz="1400" dirty="0" smtClean="0">
                <a:ln w="12700">
                  <a:solidFill>
                    <a:srgbClr val="00B050"/>
                  </a:solidFill>
                </a:ln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kumimoji="1" lang="en-US" altLang="ja-JP" sz="1400" dirty="0">
                <a:ln w="12700">
                  <a:solidFill>
                    <a:srgbClr val="00B050"/>
                  </a:solidFill>
                </a:ln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en-US" altLang="ja-JP" sz="1400" dirty="0" smtClean="0">
                <a:ln w="12700">
                  <a:solidFill>
                    <a:srgbClr val="00B050"/>
                  </a:solidFill>
                </a:ln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:30</a:t>
            </a:r>
            <a:endParaRPr kumimoji="1" lang="ja-JP" altLang="en-US" sz="2800" dirty="0">
              <a:ln w="12700">
                <a:solidFill>
                  <a:srgbClr val="00B050"/>
                </a:solidFill>
              </a:ln>
              <a:solidFill>
                <a:srgbClr val="92D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思考の吹き出し: 雲形 15">
            <a:extLst>
              <a:ext uri="{FF2B5EF4-FFF2-40B4-BE49-F238E27FC236}">
                <a16:creationId xmlns:a16="http://schemas.microsoft.com/office/drawing/2014/main" id="{28115F82-4AB8-494F-8BAC-D6BD97235D3C}"/>
              </a:ext>
            </a:extLst>
          </p:cNvPr>
          <p:cNvSpPr/>
          <p:nvPr/>
        </p:nvSpPr>
        <p:spPr>
          <a:xfrm>
            <a:off x="5315588" y="3947860"/>
            <a:ext cx="1465858" cy="632838"/>
          </a:xfrm>
          <a:prstGeom prst="cloudCallout">
            <a:avLst>
              <a:gd name="adj1" fmla="val -63508"/>
              <a:gd name="adj2" fmla="val 4044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定員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名</a:t>
            </a:r>
            <a:endParaRPr kumimoji="1" lang="ja-JP" altLang="en-US" sz="1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E64B7E46-63B3-43B8-96FC-8729D6A94723}"/>
              </a:ext>
            </a:extLst>
          </p:cNvPr>
          <p:cNvSpPr/>
          <p:nvPr/>
        </p:nvSpPr>
        <p:spPr>
          <a:xfrm>
            <a:off x="425657" y="8066013"/>
            <a:ext cx="1133475" cy="4234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見学会の</a:t>
            </a:r>
            <a:endParaRPr kumimoji="1" lang="en-US" altLang="ja-JP" sz="12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プログラム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0FD5040-8407-4055-8D31-54E3B2DFDBE0}"/>
              </a:ext>
            </a:extLst>
          </p:cNvPr>
          <p:cNvSpPr txBox="1"/>
          <p:nvPr/>
        </p:nvSpPr>
        <p:spPr>
          <a:xfrm>
            <a:off x="1582795" y="8029481"/>
            <a:ext cx="4882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◆施設見学　◆施設概要説明　◆お仕事内容説明　◆質疑応答</a:t>
            </a:r>
            <a:endParaRPr kumimoji="1"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当日、現地でハローワークの担当者も同行いたします。</a:t>
            </a:r>
          </a:p>
        </p:txBody>
      </p:sp>
      <p:pic>
        <p:nvPicPr>
          <p:cNvPr id="20" name="図 19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0FF9B108-B25F-48F3-BCAA-2A9DB80F03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326" y="9165255"/>
            <a:ext cx="3476325" cy="740010"/>
          </a:xfrm>
          <a:prstGeom prst="rect">
            <a:avLst/>
          </a:prstGeom>
        </p:spPr>
      </p:pic>
      <p:pic>
        <p:nvPicPr>
          <p:cNvPr id="21" name="図 20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3D35D347-D746-4281-BDD1-789BFEDD53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337" y="9164520"/>
            <a:ext cx="3476325" cy="740010"/>
          </a:xfrm>
          <a:prstGeom prst="rect">
            <a:avLst/>
          </a:prstGeom>
        </p:spPr>
      </p:pic>
      <p:pic>
        <p:nvPicPr>
          <p:cNvPr id="23" name="図 2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9FD4DBEC-6895-4251-988D-27F957FA62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99" y="6159472"/>
            <a:ext cx="727982" cy="727982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39EAA12-6199-46BE-9175-189368867760}"/>
              </a:ext>
            </a:extLst>
          </p:cNvPr>
          <p:cNvSpPr/>
          <p:nvPr/>
        </p:nvSpPr>
        <p:spPr>
          <a:xfrm>
            <a:off x="-6956" y="8599531"/>
            <a:ext cx="6841292" cy="6318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見学の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お申込みお問い合わせは　　　</a:t>
            </a:r>
            <a:r>
              <a:rPr kumimoji="1" lang="ja-JP" altLang="en-US" sz="1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ハローワーク新潟</a:t>
            </a:r>
            <a:r>
              <a:rPr kumimoji="1" lang="ja-JP" altLang="en-US" sz="1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職業紹介第</a:t>
            </a:r>
            <a:r>
              <a:rPr kumimoji="1" lang="en-US" altLang="ja-JP" sz="1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部門窓口　</a:t>
            </a:r>
            <a:endParaRPr kumimoji="1" lang="en-US" altLang="ja-JP" sz="1400" dirty="0" smtClean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　　　　　　もしくはお電話で</a:t>
            </a:r>
            <a:r>
              <a:rPr kumimoji="1" lang="en-US" altLang="ja-JP" sz="1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!!</a:t>
            </a:r>
          </a:p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　　　　　　　　　　　　　　　　　　　　　　　　　　　　　　　</a:t>
            </a:r>
            <a:r>
              <a:rPr kumimoji="1" lang="ja-JP" altLang="en-US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☎</a:t>
            </a:r>
            <a:r>
              <a:rPr kumimoji="1" lang="en-US" altLang="ja-JP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025-280-8609</a:t>
            </a:r>
            <a:r>
              <a:rPr kumimoji="1" lang="ja-JP" altLang="en-US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41</a:t>
            </a:r>
            <a:r>
              <a:rPr kumimoji="1" lang="ja-JP" altLang="en-US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♯</a:t>
            </a:r>
            <a:endParaRPr kumimoji="1" lang="ja-JP" altLang="en-US" sz="1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CAE63F7-2135-49A8-BD12-02065CB2A8A7}"/>
              </a:ext>
            </a:extLst>
          </p:cNvPr>
          <p:cNvSpPr txBox="1"/>
          <p:nvPr/>
        </p:nvSpPr>
        <p:spPr>
          <a:xfrm>
            <a:off x="524408" y="5884704"/>
            <a:ext cx="3043398" cy="20390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</a:t>
            </a:r>
            <a:r>
              <a:rPr kumimoji="1" lang="ja-JP" altLang="en-US" sz="1200" dirty="0" smtClean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職種</a:t>
            </a:r>
            <a:endParaRPr kumimoji="1" lang="en-US" altLang="ja-JP" sz="1200" dirty="0" smtClean="0">
              <a:solidFill>
                <a:srgbClr val="FF006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200" dirty="0">
              <a:solidFill>
                <a:srgbClr val="FF006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</a:t>
            </a:r>
            <a:r>
              <a:rPr kumimoji="1"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職員：</a:t>
            </a:r>
            <a:r>
              <a:rPr kumimoji="1"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正社員</a:t>
            </a:r>
            <a:endParaRPr kumimoji="1"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kumimoji="1" lang="en-US" altLang="ja-JP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就業場所：</a:t>
            </a:r>
            <a:r>
              <a:rPr kumimoji="1" lang="ja-JP" altLang="en-US" sz="10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グル－プホ－ム</a:t>
            </a:r>
            <a:r>
              <a:rPr kumimoji="1"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鶴の家</a:t>
            </a:r>
            <a:r>
              <a:rPr kumimoji="1" lang="en-US" altLang="ja-JP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介護職員：準社員</a:t>
            </a:r>
            <a:endParaRPr kumimoji="1"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en-US" altLang="ja-JP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就業場所：</a:t>
            </a:r>
            <a:r>
              <a:rPr kumimoji="1" lang="ja-JP" altLang="en-US" sz="10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グル－プホ－ム</a:t>
            </a:r>
            <a:r>
              <a:rPr kumimoji="1"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鶴の家</a:t>
            </a:r>
            <a:r>
              <a:rPr kumimoji="1" lang="en-US" altLang="ja-JP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介護職員：パート</a:t>
            </a:r>
            <a:endParaRPr kumimoji="1"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en-US" altLang="ja-JP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就業場所：</a:t>
            </a:r>
            <a:r>
              <a:rPr kumimoji="1" lang="ja-JP" altLang="en-US" sz="10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グル－プホ－ム</a:t>
            </a:r>
            <a:r>
              <a:rPr kumimoji="1"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鶴の家</a:t>
            </a:r>
            <a:r>
              <a:rPr kumimoji="1" lang="en-US" altLang="ja-JP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en-US" altLang="ja-JP" sz="900" b="1" dirty="0">
              <a:highlight>
                <a:srgbClr val="FFFF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給与・勤務日数、時間は職場見学会にてご　</a:t>
            </a:r>
            <a:endParaRPr kumimoji="1"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説明いたします。ぜひお気軽にご参加くだ</a:t>
            </a:r>
            <a:endParaRPr kumimoji="1"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さい</a:t>
            </a:r>
            <a:r>
              <a:rPr kumimoji="1"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!!</a:t>
            </a:r>
            <a:r>
              <a:rPr kumimoji="1"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ご相談にも応じます♬</a:t>
            </a:r>
            <a:endParaRPr kumimoji="1"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10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2F909FAB-DEDC-24B0-B1DF-D48C62E03C4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543" y="5873160"/>
            <a:ext cx="3043398" cy="1799068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85763" y="5193470"/>
            <a:ext cx="29940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【</a:t>
            </a:r>
            <a:r>
              <a:rPr kumimoji="1" lang="ja-JP" altLang="en-US" sz="1100" b="1" dirty="0" smtClean="0"/>
              <a:t>持参するもの</a:t>
            </a:r>
            <a:r>
              <a:rPr kumimoji="1" lang="en-US" altLang="ja-JP" sz="1100" b="1" dirty="0" smtClean="0"/>
              <a:t>】</a:t>
            </a:r>
            <a:r>
              <a:rPr kumimoji="1" lang="ja-JP" altLang="en-US" sz="1100" b="1" dirty="0" smtClean="0"/>
              <a:t>　　　　　　　　　　　　ハローワーク受付票・筆記用具</a:t>
            </a:r>
          </a:p>
          <a:p>
            <a:r>
              <a:rPr kumimoji="1" lang="en-US" altLang="ja-JP" sz="1100" b="1" dirty="0" smtClean="0"/>
              <a:t>※</a:t>
            </a:r>
            <a:r>
              <a:rPr kumimoji="1" lang="ja-JP" altLang="en-US" sz="1100" b="1" dirty="0" smtClean="0"/>
              <a:t>雇用保険受給資格者は、この説明会に参加することにより求職活動実績になります。</a:t>
            </a:r>
            <a:endParaRPr kumimoji="1" lang="ja-JP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301871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360</Words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HGP創英角ﾎﾟｯﾌﾟ体</vt:lpstr>
      <vt:lpstr>HG丸ｺﾞｼｯｸM-PRO</vt:lpstr>
      <vt:lpstr>HG創英角ﾎﾟｯﾌﾟ体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