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98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6AFDD-8633-03FA-71A2-F7D354593772}" v="8" dt="2024-12-20T02:55:10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6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近岡直樹" userId="S::cnmxrs@kikan-ad.esb.mhlw.go.jp::1931725c-82ca-47e5-978d-633838a19842" providerId="AD" clId="Web-{13C6AFDD-8633-03FA-71A2-F7D354593772}"/>
    <pc:docChg chg="modSld">
      <pc:chgData name="近岡直樹" userId="S::cnmxrs@kikan-ad.esb.mhlw.go.jp::1931725c-82ca-47e5-978d-633838a19842" providerId="AD" clId="Web-{13C6AFDD-8633-03FA-71A2-F7D354593772}" dt="2024-12-20T02:55:10.319" v="3" actId="20577"/>
      <pc:docMkLst>
        <pc:docMk/>
      </pc:docMkLst>
      <pc:sldChg chg="modSp">
        <pc:chgData name="近岡直樹" userId="S::cnmxrs@kikan-ad.esb.mhlw.go.jp::1931725c-82ca-47e5-978d-633838a19842" providerId="AD" clId="Web-{13C6AFDD-8633-03FA-71A2-F7D354593772}" dt="2024-12-20T02:55:10.319" v="3" actId="20577"/>
        <pc:sldMkLst>
          <pc:docMk/>
          <pc:sldMk cId="1041664651" sldId="256"/>
        </pc:sldMkLst>
        <pc:spChg chg="mod">
          <ac:chgData name="近岡直樹" userId="S::cnmxrs@kikan-ad.esb.mhlw.go.jp::1931725c-82ca-47e5-978d-633838a19842" providerId="AD" clId="Web-{13C6AFDD-8633-03FA-71A2-F7D354593772}" dt="2024-12-20T02:55:10.319" v="3" actId="20577"/>
          <ac:spMkLst>
            <pc:docMk/>
            <pc:sldMk cId="1041664651" sldId="256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96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07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88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3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3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0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91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7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6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85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49104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7197D-A6B5-4148-8FFE-273510E6203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94448-E560-4F9A-A2D8-89AAF8756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58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system@mail.hellowork.mhlw.go.jp" TargetMode="External" Type="http://schemas.openxmlformats.org/officeDocument/2006/relationships/hyperlink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楕円 30"/>
          <p:cNvSpPr/>
          <p:nvPr/>
        </p:nvSpPr>
        <p:spPr>
          <a:xfrm>
            <a:off x="5891065" y="3083688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5459952" y="3145064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5895680" y="344133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3" name="図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72402" flipH="1">
            <a:off x="5450578" y="2992740"/>
            <a:ext cx="667197" cy="508399"/>
          </a:xfrm>
          <a:prstGeom prst="rect">
            <a:avLst/>
          </a:prstGeom>
        </p:spPr>
      </p:pic>
      <p:sp>
        <p:nvSpPr>
          <p:cNvPr id="4" name="楕円 3"/>
          <p:cNvSpPr/>
          <p:nvPr/>
        </p:nvSpPr>
        <p:spPr>
          <a:xfrm>
            <a:off x="804716" y="3432178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1194257" y="3123972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810413" y="3104061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  <a:effectLst>
            <a:glow rad="63500">
              <a:schemeClr val="accent4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3225809"/>
            <a:ext cx="6858000" cy="35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求職者マイページを開設するとできること</a:t>
            </a: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03078">
            <a:off x="702712" y="3017164"/>
            <a:ext cx="616029" cy="46941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092" y="6091816"/>
            <a:ext cx="1450819" cy="109453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2396" y="341936"/>
            <a:ext cx="280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概ね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60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歳以上の皆さまへ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861351"/>
            <a:ext cx="6858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スマホ初心者の方でもわかりやすく説明いたします！</a:t>
            </a:r>
            <a:endParaRPr kumimoji="1" lang="en-US" altLang="ja-JP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3000" u="sng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求職者マイページ活用セミナー</a:t>
            </a:r>
            <a:endParaRPr kumimoji="1" lang="en-US" altLang="ja-JP" sz="3000" u="sng" dirty="0">
              <a:solidFill>
                <a:srgbClr val="C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のご案内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152398" y="670061"/>
            <a:ext cx="273367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0" y="2101579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セミナー当日は、お持ちのスマートフォンを操作して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求職者マイページを一緒に開設しましょう！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デビューを徹底サポートいたします！</a:t>
            </a: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920" y="3785331"/>
            <a:ext cx="5639289" cy="2432515"/>
          </a:xfrm>
          <a:prstGeom prst="rect">
            <a:avLst/>
          </a:prstGeom>
        </p:spPr>
      </p:pic>
      <p:sp>
        <p:nvSpPr>
          <p:cNvPr id="37" name="フローチャート: 代替処理 36"/>
          <p:cNvSpPr/>
          <p:nvPr/>
        </p:nvSpPr>
        <p:spPr>
          <a:xfrm>
            <a:off x="919016" y="-2062912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ローチャート: 代替処理 37"/>
          <p:cNvSpPr/>
          <p:nvPr/>
        </p:nvSpPr>
        <p:spPr>
          <a:xfrm>
            <a:off x="-6108700" y="-2062912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/>
        </p:nvSpPr>
        <p:spPr>
          <a:xfrm>
            <a:off x="343330" y="-263818"/>
            <a:ext cx="602963" cy="6029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ローチャート: 代替処理 40"/>
          <p:cNvSpPr/>
          <p:nvPr/>
        </p:nvSpPr>
        <p:spPr>
          <a:xfrm>
            <a:off x="6496624" y="9520388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ローチャート: 代替処理 41"/>
          <p:cNvSpPr/>
          <p:nvPr/>
        </p:nvSpPr>
        <p:spPr>
          <a:xfrm>
            <a:off x="-531092" y="9520388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/>
          <p:cNvSpPr/>
          <p:nvPr/>
        </p:nvSpPr>
        <p:spPr>
          <a:xfrm>
            <a:off x="742983" y="3911182"/>
            <a:ext cx="1567186" cy="1219361"/>
          </a:xfrm>
          <a:prstGeom prst="ellipse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>
            <a:glow rad="127000">
              <a:schemeClr val="accent2">
                <a:alpha val="5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楕円 60"/>
          <p:cNvSpPr/>
          <p:nvPr/>
        </p:nvSpPr>
        <p:spPr>
          <a:xfrm>
            <a:off x="2649894" y="3917069"/>
            <a:ext cx="1567186" cy="1219361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  <a:effectLst>
            <a:glow rad="127000">
              <a:schemeClr val="accent1">
                <a:alpha val="5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/>
          <p:cNvSpPr/>
          <p:nvPr/>
        </p:nvSpPr>
        <p:spPr>
          <a:xfrm>
            <a:off x="4640338" y="3911329"/>
            <a:ext cx="1556638" cy="1246606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  <a:effectLst>
            <a:glow rad="127000">
              <a:schemeClr val="accent6">
                <a:lumMod val="60000"/>
                <a:lumOff val="40000"/>
                <a:alpha val="5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/>
          <p:cNvSpPr/>
          <p:nvPr/>
        </p:nvSpPr>
        <p:spPr>
          <a:xfrm>
            <a:off x="5920938" y="9521799"/>
            <a:ext cx="602963" cy="6029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コンテンツ プレースホルダー 5"/>
          <p:cNvSpPr txBox="1">
            <a:spLocks/>
          </p:cNvSpPr>
          <p:nvPr/>
        </p:nvSpPr>
        <p:spPr>
          <a:xfrm>
            <a:off x="4173312" y="3971842"/>
            <a:ext cx="2556166" cy="89925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オンラインで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紹介状が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受け取れる！</a:t>
            </a:r>
          </a:p>
        </p:txBody>
      </p:sp>
      <p:sp>
        <p:nvSpPr>
          <p:cNvPr id="25" name="コンテンツ プレースホルダー 5"/>
          <p:cNvSpPr txBox="1">
            <a:spLocks/>
          </p:cNvSpPr>
          <p:nvPr/>
        </p:nvSpPr>
        <p:spPr>
          <a:xfrm>
            <a:off x="205651" y="4115180"/>
            <a:ext cx="2750130" cy="8854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検索条件を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保存できる！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6" name="コンテンツ プレースホルダー 5"/>
          <p:cNvSpPr txBox="1">
            <a:spLocks/>
          </p:cNvSpPr>
          <p:nvPr/>
        </p:nvSpPr>
        <p:spPr>
          <a:xfrm>
            <a:off x="2035643" y="3973632"/>
            <a:ext cx="2954482" cy="906826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気になる求人は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お気に入りに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保存できる！</a:t>
            </a:r>
            <a:endParaRPr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732651" y="3686930"/>
            <a:ext cx="5460567" cy="0"/>
          </a:xfrm>
          <a:prstGeom prst="line">
            <a:avLst/>
          </a:prstGeom>
          <a:ln w="38100">
            <a:solidFill>
              <a:srgbClr val="C0000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円形吹き出し 68"/>
          <p:cNvSpPr/>
          <p:nvPr/>
        </p:nvSpPr>
        <p:spPr>
          <a:xfrm>
            <a:off x="309795" y="6209374"/>
            <a:ext cx="5065340" cy="694840"/>
          </a:xfrm>
          <a:prstGeom prst="wedgeEllipseCallout">
            <a:avLst>
              <a:gd name="adj1" fmla="val 53689"/>
              <a:gd name="adj2" fmla="val 44396"/>
            </a:avLst>
          </a:prstGeom>
          <a:solidFill>
            <a:schemeClr val="accent4">
              <a:lumMod val="60000"/>
              <a:lumOff val="40000"/>
              <a:alpha val="40000"/>
            </a:schemeClr>
          </a:solidFill>
          <a:ln w="25400">
            <a:solidFill>
              <a:srgbClr val="C00000">
                <a:alpha val="7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17964" y="6363035"/>
            <a:ext cx="556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他にも様々な機能を使うことができます！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17964" y="7185012"/>
            <a:ext cx="6596871" cy="2238388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7202" y="7000196"/>
            <a:ext cx="2060088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開催日時と場所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7963" y="7438569"/>
            <a:ext cx="6596871" cy="20159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日　時　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 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令和７年２月６日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木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)10:00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11:00</a:t>
            </a:r>
          </a:p>
          <a:p>
            <a:pPr>
              <a:lnSpc>
                <a:spcPts val="2500"/>
              </a:lnSpc>
            </a:pPr>
            <a:r>
              <a:rPr kumimoji="1" lang="en-US" altLang="ja-JP" dirty="0">
                <a:latin typeface="HGS創英角ｺﾞｼｯｸUB"/>
                <a:ea typeface="HGS創英角ｺﾞｼｯｸUB"/>
              </a:rPr>
              <a:t>【</a:t>
            </a:r>
            <a:r>
              <a:rPr kumimoji="1" lang="ja-JP" altLang="en-US">
                <a:latin typeface="HGS創英角ｺﾞｼｯｸUB"/>
                <a:ea typeface="HGS創英角ｺﾞｼｯｸUB"/>
              </a:rPr>
              <a:t>　場　所　</a:t>
            </a:r>
            <a:r>
              <a:rPr kumimoji="1" lang="en-US" altLang="ja-JP" dirty="0">
                <a:latin typeface="HGS創英角ｺﾞｼｯｸUB"/>
                <a:ea typeface="HGS創英角ｺﾞｼｯｸUB"/>
              </a:rPr>
              <a:t>】 </a:t>
            </a:r>
            <a:r>
              <a:rPr kumimoji="1" lang="en-US" altLang="ja-JP" dirty="0" err="1">
                <a:latin typeface="HGS創英角ｺﾞｼｯｸUB"/>
                <a:ea typeface="HGS創英角ｺﾞｼｯｸUB"/>
              </a:rPr>
              <a:t>ハローワーク上越</a:t>
            </a:r>
            <a:r>
              <a:rPr kumimoji="1" lang="en-US" altLang="ja-JP" dirty="0">
                <a:latin typeface="HGS創英角ｺﾞｼｯｸUB"/>
                <a:ea typeface="HGS創英角ｺﾞｼｯｸUB"/>
              </a:rPr>
              <a:t> </a:t>
            </a:r>
            <a:r>
              <a:rPr kumimoji="1" lang="ja-JP" altLang="en-US">
                <a:latin typeface="HGS創英角ｺﾞｼｯｸUB"/>
                <a:ea typeface="HGS創英角ｺﾞｼｯｸUB"/>
              </a:rPr>
              <a:t>４階　第２会議室</a:t>
            </a:r>
            <a:endParaRPr kumimoji="1" lang="en-US" altLang="ja-JP">
              <a:latin typeface="HGS創英角ｺﾞｼｯｸUB"/>
              <a:ea typeface="HGS創英角ｺﾞｼｯｸUB"/>
            </a:endParaRPr>
          </a:p>
          <a:p>
            <a:pPr>
              <a:lnSpc>
                <a:spcPts val="2500"/>
              </a:lnSpc>
            </a:pP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  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持 ち 物  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 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お手持ちのスマートフォン，筆記用具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定　員　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６名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お問合せ先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 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ハローワーク上越　専門援助部門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 （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025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523-6121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（部門コード：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42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＃）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81090" y="5136160"/>
            <a:ext cx="1757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求人者もマイページを開設している必要があります。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373341" y="341753"/>
            <a:ext cx="2484659" cy="369332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お申込方法は裏面へ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62658" y="5221978"/>
            <a:ext cx="178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検索条件を毎回入力する手間が省けます！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45846" y="5153538"/>
            <a:ext cx="1594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「いいな！」と思った求人を確実に保存できます！</a:t>
            </a:r>
          </a:p>
        </p:txBody>
      </p:sp>
    </p:spTree>
    <p:extLst>
      <p:ext uri="{BB962C8B-B14F-4D97-AF65-F5344CB8AC3E}">
        <p14:creationId xmlns:p14="http://schemas.microsoft.com/office/powerpoint/2010/main" val="104166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フローチャート: 代替処理 36"/>
          <p:cNvSpPr/>
          <p:nvPr/>
        </p:nvSpPr>
        <p:spPr>
          <a:xfrm>
            <a:off x="919016" y="-2062912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ローチャート: 代替処理 37"/>
          <p:cNvSpPr/>
          <p:nvPr/>
        </p:nvSpPr>
        <p:spPr>
          <a:xfrm>
            <a:off x="-6108700" y="-2062912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/>
        </p:nvSpPr>
        <p:spPr>
          <a:xfrm>
            <a:off x="343330" y="-263818"/>
            <a:ext cx="602963" cy="6029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ローチャート: 代替処理 40"/>
          <p:cNvSpPr/>
          <p:nvPr/>
        </p:nvSpPr>
        <p:spPr>
          <a:xfrm>
            <a:off x="6496624" y="9520388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ローチャート: 代替処理 41"/>
          <p:cNvSpPr/>
          <p:nvPr/>
        </p:nvSpPr>
        <p:spPr>
          <a:xfrm>
            <a:off x="-531092" y="9520388"/>
            <a:ext cx="6479307" cy="240694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/>
          <p:cNvSpPr/>
          <p:nvPr/>
        </p:nvSpPr>
        <p:spPr>
          <a:xfrm>
            <a:off x="5920938" y="9521799"/>
            <a:ext cx="602963" cy="6029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26221" y="4697641"/>
            <a:ext cx="6858000" cy="0"/>
          </a:xfrm>
          <a:prstGeom prst="line">
            <a:avLst/>
          </a:prstGeom>
          <a:ln w="19050" cmpd="sng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0" y="862637"/>
            <a:ext cx="68580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☆下記を記載のうえ、ハローワーク上越</a:t>
            </a:r>
            <a:r>
              <a:rPr lang="en-US" altLang="ja-JP" sz="14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〈</a:t>
            </a:r>
            <a:r>
              <a:rPr lang="ja-JP" altLang="en-US" sz="14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専門援助部門</a:t>
            </a:r>
            <a:r>
              <a:rPr lang="en-US" altLang="ja-JP" sz="14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〉</a:t>
            </a:r>
            <a:r>
              <a:rPr lang="ja-JP" altLang="en-US" sz="1400" u="sng" dirty="0" err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へご提</a:t>
            </a:r>
            <a:r>
              <a:rPr lang="ja-JP" altLang="en-US" sz="14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出ください☆</a:t>
            </a:r>
            <a:endParaRPr kumimoji="1" lang="ja-JP" altLang="en-US" sz="1400" u="sng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" y="462527"/>
            <a:ext cx="6858000" cy="400110"/>
          </a:xfrm>
          <a:prstGeom prst="rect">
            <a:avLst/>
          </a:prstGeom>
          <a:solidFill>
            <a:srgbClr val="C198E0">
              <a:alpha val="4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〈〈</a:t>
            </a:r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申 込 書　</a:t>
            </a:r>
            <a:r>
              <a:rPr kumimoji="1"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〉〉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607" y="1423745"/>
            <a:ext cx="1959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氏名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60960" y="1423745"/>
            <a:ext cx="3788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生年月日　昭・平　　年　　月　　日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70607" y="1877324"/>
            <a:ext cx="1959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求職番号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1037" y="2216083"/>
            <a:ext cx="61255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求職者マイページ登録用のメールアドレス</a:t>
            </a:r>
            <a:endParaRPr kumimoji="1"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お手持ちのスマートフォンでメールの受信を確認できるものをご登録ください。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0607" y="2988137"/>
            <a:ext cx="627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＠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438150" y="3357469"/>
            <a:ext cx="608575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38150" y="2215878"/>
            <a:ext cx="608575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454887" y="1762299"/>
            <a:ext cx="225367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2860960" y="1762299"/>
            <a:ext cx="366294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68584" y="3416284"/>
            <a:ext cx="4984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お申込にはハローワークへの求職登録が必要です。</a:t>
            </a:r>
            <a:endParaRPr kumimoji="1"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68584" y="3670036"/>
            <a:ext cx="615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メールの受信制限をしている場合は、パスワード登録手続きを行うために</a:t>
            </a:r>
          </a:p>
          <a:p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</a:t>
            </a:r>
            <a:r>
              <a:rPr kumimoji="1" lang="en-US" altLang="ja-JP" sz="1200" dirty="0">
                <a:solidFill>
                  <a:schemeClr val="accent5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hlinkClick r:id="rId2"/>
              </a:rPr>
              <a:t>system@mail.hellowork.mhlw.go.jp</a:t>
            </a:r>
            <a:r>
              <a:rPr kumimoji="1" lang="ja-JP" altLang="en-US" sz="1200" dirty="0">
                <a:solidFill>
                  <a:schemeClr val="accent5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からの受信を許可しておいてください。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68584" y="4133112"/>
            <a:ext cx="615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 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このリーフレットは予約受付後に返却いたします。</a:t>
            </a:r>
          </a:p>
          <a:p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返却後はなくさず保管していただくようにお願いします。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" y="4713624"/>
            <a:ext cx="6858000" cy="400110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パスワードの事前設定にご協力ください！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3990" y="5123856"/>
            <a:ext cx="6370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求職者マイページの開設には、メールアドレスの他にパスワードが</a:t>
            </a:r>
          </a:p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必要です。パスワードはご自身で決めていただく必要があるため、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事前に決めていただくと登録が非常にスムーズです。「求職者マイページ活用セミナー」当日までに、パスワードを決めていただき、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下記の記載欄にご記入のうえ、このリーフレットをご持参ください。</a:t>
            </a:r>
            <a:endParaRPr kumimoji="1" lang="ja-JP" altLang="en-US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8713" y="6744644"/>
            <a:ext cx="6180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 パスワードの文字数は、</a:t>
            </a:r>
            <a:r>
              <a:rPr kumimoji="1" lang="ja-JP" altLang="en-US" sz="16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８桁以上３２桁以下</a:t>
            </a: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です！</a:t>
            </a: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 </a:t>
            </a:r>
            <a:r>
              <a:rPr kumimoji="1" lang="ja-JP" altLang="en-US" sz="16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半角英字、半角数字、記号の３種類</a:t>
            </a: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を必ず使いましょう！</a:t>
            </a: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</a:t>
            </a:r>
            <a:r>
              <a:rPr kumimoji="1" lang="ja-JP" altLang="en-US" sz="16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使える記号</a:t>
            </a: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＠ ＃ ＄ ％ ＆ ！ ￥（）＜＞‘ “ ： ； </a:t>
            </a:r>
            <a:r>
              <a:rPr kumimoji="1"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. </a:t>
            </a:r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， </a:t>
            </a:r>
            <a:r>
              <a:rPr kumimoji="1"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/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0" y="6457417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パスワード設定の注意点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262299" y="6457417"/>
            <a:ext cx="6333401" cy="1487556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2299" y="8014283"/>
            <a:ext cx="5340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上記をふまえて設定するパスワードは・・・</a:t>
            </a: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916" y="8139654"/>
            <a:ext cx="718708" cy="1241952"/>
          </a:xfrm>
          <a:prstGeom prst="rect">
            <a:avLst/>
          </a:prstGeom>
        </p:spPr>
      </p:pic>
      <p:sp>
        <p:nvSpPr>
          <p:cNvPr id="63" name="楕円 62"/>
          <p:cNvSpPr/>
          <p:nvPr/>
        </p:nvSpPr>
        <p:spPr>
          <a:xfrm>
            <a:off x="456303" y="8300662"/>
            <a:ext cx="4964733" cy="962858"/>
          </a:xfrm>
          <a:prstGeom prst="ellipse">
            <a:avLst/>
          </a:prstGeom>
          <a:solidFill>
            <a:schemeClr val="accent4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コネクタ 73"/>
          <p:cNvCxnSpPr/>
          <p:nvPr/>
        </p:nvCxnSpPr>
        <p:spPr>
          <a:xfrm>
            <a:off x="438150" y="9134928"/>
            <a:ext cx="498288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59126" y="9158381"/>
            <a:ext cx="5518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お疲れ様でした。当日は、このリーフレットを必ずご持参ください。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205048" y="8586288"/>
            <a:ext cx="538494" cy="538494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67592">
            <a:off x="4499164" y="8040971"/>
            <a:ext cx="1026988" cy="839893"/>
          </a:xfrm>
          <a:prstGeom prst="rect">
            <a:avLst/>
          </a:prstGeom>
        </p:spPr>
      </p:pic>
      <p:sp>
        <p:nvSpPr>
          <p:cNvPr id="78" name="テキスト ボックス 77"/>
          <p:cNvSpPr txBox="1"/>
          <p:nvPr/>
        </p:nvSpPr>
        <p:spPr>
          <a:xfrm>
            <a:off x="4618663" y="8115975"/>
            <a:ext cx="99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記入して</a:t>
            </a:r>
            <a:endParaRPr kumimoji="1" lang="en-US" altLang="ja-JP" sz="900" dirty="0">
              <a:solidFill>
                <a:srgbClr val="C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9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ください！</a:t>
            </a:r>
          </a:p>
        </p:txBody>
      </p:sp>
    </p:spTree>
    <p:extLst>
      <p:ext uri="{BB962C8B-B14F-4D97-AF65-F5344CB8AC3E}">
        <p14:creationId xmlns:p14="http://schemas.microsoft.com/office/powerpoint/2010/main" val="1655995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bee95d-1acc-4728-b1e6-e0e5b24d4677">
      <Terms xmlns="http://schemas.microsoft.com/office/infopath/2007/PartnerControls"/>
    </lcf76f155ced4ddcb4097134ff3c332f>
    <Owner xmlns="91bee95d-1acc-4728-b1e6-e0e5b24d4677">
      <UserInfo>
        <DisplayName/>
        <AccountId xsi:nil="true"/>
        <AccountType/>
      </UserInfo>
    </Owner>
    <TaxCatchAll xmlns="c8886e6d-ca38-4783-ac23-8bd097117a7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0E95B9C7ACEF4798EA199EC3BF4F6C" ma:contentTypeVersion="14" ma:contentTypeDescription="新しいドキュメントを作成します。" ma:contentTypeScope="" ma:versionID="b0405f29e09cb5c2e01eb9f4bd6e6dd2">
  <xsd:schema xmlns:xsd="http://www.w3.org/2001/XMLSchema" xmlns:xs="http://www.w3.org/2001/XMLSchema" xmlns:p="http://schemas.microsoft.com/office/2006/metadata/properties" xmlns:ns2="91bee95d-1acc-4728-b1e6-e0e5b24d4677" xmlns:ns3="c8886e6d-ca38-4783-ac23-8bd097117a79" targetNamespace="http://schemas.microsoft.com/office/2006/metadata/properties" ma:root="true" ma:fieldsID="440bb74dfba7b09600d845671ec99769" ns2:_="" ns3:_="">
    <xsd:import namespace="91bee95d-1acc-4728-b1e6-e0e5b24d4677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ee95d-1acc-4728-b1e6-e0e5b24d4677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472f964-0c22-4d1d-ac9a-3ef67a0a55c8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5E0545-A765-489A-B7ED-4F81D251E6AE}">
  <ds:schemaRefs>
    <ds:schemaRef ds:uri="http://schemas.microsoft.com/office/2006/metadata/properties"/>
    <ds:schemaRef ds:uri="http://schemas.microsoft.com/office/infopath/2007/PartnerControls"/>
    <ds:schemaRef ds:uri="91bee95d-1acc-4728-b1e6-e0e5b24d4677"/>
    <ds:schemaRef ds:uri="c8886e6d-ca38-4783-ac23-8bd097117a79"/>
  </ds:schemaRefs>
</ds:datastoreItem>
</file>

<file path=customXml/itemProps2.xml><?xml version="1.0" encoding="utf-8"?>
<ds:datastoreItem xmlns:ds="http://schemas.openxmlformats.org/officeDocument/2006/customXml" ds:itemID="{082944A4-6D89-4722-909E-581274E8B1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2E9B96-E434-4181-B0B5-2A956FA0E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bee95d-1acc-4728-b1e6-e0e5b24d4677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510</Words>
  <PresentationFormat>A4 210 x 297 mm</PresentationFormat>
  <Paragraphs>54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0x010100F90E95B9C7ACEF4798EA199EC3BF4F6C</vt:lpwstr>
  </property>
  <property fmtid="{D5CDD505-2E9C-101B-9397-08002B2CF9AE}" pid="3" name="MediaServiceImageTags">
    <vt:lpwstr/>
  </property>
</Properties>
</file>