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04" r:id="rId1"/>
  </p:sldMasterIdLst>
  <p:notesMasterIdLst>
    <p:notesMasterId r:id="rId4"/>
  </p:notesMasterIdLst>
  <p:handoutMasterIdLst>
    <p:handoutMasterId r:id="rId5"/>
  </p:handoutMasterIdLst>
  <p:sldIdLst>
    <p:sldId id="257" r:id="rId2"/>
    <p:sldId id="258" r:id="rId3"/>
  </p:sldIdLst>
  <p:sldSz cx="7561263" cy="10548938"/>
  <p:notesSz cx="6805613" cy="99393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323">
          <p15:clr>
            <a:srgbClr val="A4A3A4"/>
          </p15:clr>
        </p15:guide>
        <p15:guide id="2" pos="238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99FF"/>
    <a:srgbClr val="214900"/>
    <a:srgbClr val="808A00"/>
    <a:srgbClr val="8B9600"/>
    <a:srgbClr val="9CA800"/>
    <a:srgbClr val="00662E"/>
    <a:srgbClr val="00664E"/>
    <a:srgbClr val="666633"/>
    <a:srgbClr val="336600"/>
    <a:srgbClr val="00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397" autoAdjust="0"/>
    <p:restoredTop sz="94630" autoAdjust="0"/>
  </p:normalViewPr>
  <p:slideViewPr>
    <p:cSldViewPr>
      <p:cViewPr varScale="1">
        <p:scale>
          <a:sx n="67" d="100"/>
          <a:sy n="67" d="100"/>
        </p:scale>
        <p:origin x="1560" y="66"/>
      </p:cViewPr>
      <p:guideLst>
        <p:guide orient="horz" pos="3323"/>
        <p:guide pos="2382"/>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handoutMaster" Target="handoutMasters/handoutMaster1.xml"/><Relationship Id="rId4" Type="http://schemas.openxmlformats.org/officeDocument/2006/relationships/notesMaster" Target="notesMasters/notesMaster1.xml"/><Relationship Id="rId9"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1" y="0"/>
            <a:ext cx="2949575"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54451" y="0"/>
            <a:ext cx="2949575" cy="496888"/>
          </a:xfrm>
          <a:prstGeom prst="rect">
            <a:avLst/>
          </a:prstGeom>
        </p:spPr>
        <p:txBody>
          <a:bodyPr vert="horz" lIns="91440" tIns="45720" rIns="91440" bIns="45720" rtlCol="0"/>
          <a:lstStyle>
            <a:lvl1pPr algn="r">
              <a:defRPr sz="1200"/>
            </a:lvl1pPr>
          </a:lstStyle>
          <a:p>
            <a:fld id="{FDF5A4C7-A8ED-41C1-BD4F-447837810BE9}" type="datetimeFigureOut">
              <a:rPr kumimoji="1" lang="ja-JP" altLang="en-US" smtClean="0"/>
              <a:t>2024/7/18</a:t>
            </a:fld>
            <a:endParaRPr kumimoji="1" lang="ja-JP" altLang="en-US"/>
          </a:p>
        </p:txBody>
      </p:sp>
      <p:sp>
        <p:nvSpPr>
          <p:cNvPr id="4" name="フッター プレースホルダー 3"/>
          <p:cNvSpPr>
            <a:spLocks noGrp="1"/>
          </p:cNvSpPr>
          <p:nvPr>
            <p:ph type="ftr" sz="quarter" idx="2"/>
          </p:nvPr>
        </p:nvSpPr>
        <p:spPr>
          <a:xfrm>
            <a:off x="1" y="9440865"/>
            <a:ext cx="2949575" cy="496887"/>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54451" y="9440865"/>
            <a:ext cx="2949575" cy="496887"/>
          </a:xfrm>
          <a:prstGeom prst="rect">
            <a:avLst/>
          </a:prstGeom>
        </p:spPr>
        <p:txBody>
          <a:bodyPr vert="horz" lIns="91440" tIns="45720" rIns="91440" bIns="45720" rtlCol="0" anchor="b"/>
          <a:lstStyle>
            <a:lvl1pPr algn="r">
              <a:defRPr sz="1200"/>
            </a:lvl1pPr>
          </a:lstStyle>
          <a:p>
            <a:fld id="{593BAC53-6368-4499-953B-278E7CD6F391}" type="slidenum">
              <a:rPr kumimoji="1" lang="ja-JP" altLang="en-US" smtClean="0"/>
              <a:t>‹#›</a:t>
            </a:fld>
            <a:endParaRPr kumimoji="1" lang="ja-JP" altLang="en-US"/>
          </a:p>
        </p:txBody>
      </p:sp>
    </p:spTree>
    <p:extLst>
      <p:ext uri="{BB962C8B-B14F-4D97-AF65-F5344CB8AC3E}">
        <p14:creationId xmlns:p14="http://schemas.microsoft.com/office/powerpoint/2010/main" val="70131399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3" y="0"/>
            <a:ext cx="2949575" cy="496888"/>
          </a:xfrm>
          <a:prstGeom prst="rect">
            <a:avLst/>
          </a:prstGeom>
        </p:spPr>
        <p:txBody>
          <a:bodyPr vert="horz" lIns="91420" tIns="45709" rIns="91420" bIns="45709"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4452" y="0"/>
            <a:ext cx="2949575" cy="496888"/>
          </a:xfrm>
          <a:prstGeom prst="rect">
            <a:avLst/>
          </a:prstGeom>
        </p:spPr>
        <p:txBody>
          <a:bodyPr vert="horz" lIns="91420" tIns="45709" rIns="91420" bIns="45709" rtlCol="0"/>
          <a:lstStyle>
            <a:lvl1pPr algn="r">
              <a:defRPr sz="1200"/>
            </a:lvl1pPr>
          </a:lstStyle>
          <a:p>
            <a:fld id="{9A4D844C-9FBF-4884-8E0C-55B03AFBEDE3}" type="datetimeFigureOut">
              <a:rPr kumimoji="1" lang="ja-JP" altLang="en-US" smtClean="0"/>
              <a:t>2024/7/18</a:t>
            </a:fld>
            <a:endParaRPr kumimoji="1" lang="ja-JP" altLang="en-US"/>
          </a:p>
        </p:txBody>
      </p:sp>
      <p:sp>
        <p:nvSpPr>
          <p:cNvPr id="4" name="スライド イメージ プレースホルダー 3"/>
          <p:cNvSpPr>
            <a:spLocks noGrp="1" noRot="1" noChangeAspect="1"/>
          </p:cNvSpPr>
          <p:nvPr>
            <p:ph type="sldImg" idx="2"/>
          </p:nvPr>
        </p:nvSpPr>
        <p:spPr>
          <a:xfrm>
            <a:off x="2068513" y="746125"/>
            <a:ext cx="2670175" cy="3725863"/>
          </a:xfrm>
          <a:prstGeom prst="rect">
            <a:avLst/>
          </a:prstGeom>
          <a:noFill/>
          <a:ln w="12700">
            <a:solidFill>
              <a:prstClr val="black"/>
            </a:solidFill>
          </a:ln>
        </p:spPr>
        <p:txBody>
          <a:bodyPr vert="horz" lIns="91420" tIns="45709" rIns="91420" bIns="45709" rtlCol="0" anchor="ctr"/>
          <a:lstStyle/>
          <a:p>
            <a:endParaRPr lang="ja-JP" altLang="en-US"/>
          </a:p>
        </p:txBody>
      </p:sp>
      <p:sp>
        <p:nvSpPr>
          <p:cNvPr id="5" name="ノート プレースホルダー 4"/>
          <p:cNvSpPr>
            <a:spLocks noGrp="1"/>
          </p:cNvSpPr>
          <p:nvPr>
            <p:ph type="body" sz="quarter" idx="3"/>
          </p:nvPr>
        </p:nvSpPr>
        <p:spPr>
          <a:xfrm>
            <a:off x="681041" y="4721227"/>
            <a:ext cx="5443537" cy="4471988"/>
          </a:xfrm>
          <a:prstGeom prst="rect">
            <a:avLst/>
          </a:prstGeom>
        </p:spPr>
        <p:txBody>
          <a:bodyPr vert="horz" lIns="91420" tIns="45709" rIns="91420" bIns="45709"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3" y="9440865"/>
            <a:ext cx="2949575" cy="496887"/>
          </a:xfrm>
          <a:prstGeom prst="rect">
            <a:avLst/>
          </a:prstGeom>
        </p:spPr>
        <p:txBody>
          <a:bodyPr vert="horz" lIns="91420" tIns="45709" rIns="91420" bIns="45709"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4452" y="9440865"/>
            <a:ext cx="2949575" cy="496887"/>
          </a:xfrm>
          <a:prstGeom prst="rect">
            <a:avLst/>
          </a:prstGeom>
        </p:spPr>
        <p:txBody>
          <a:bodyPr vert="horz" lIns="91420" tIns="45709" rIns="91420" bIns="45709" rtlCol="0" anchor="b"/>
          <a:lstStyle>
            <a:lvl1pPr algn="r">
              <a:defRPr sz="1200"/>
            </a:lvl1pPr>
          </a:lstStyle>
          <a:p>
            <a:fld id="{362CD289-E96D-4F6E-9063-3B63657C5744}" type="slidenum">
              <a:rPr kumimoji="1" lang="ja-JP" altLang="en-US" smtClean="0"/>
              <a:t>‹#›</a:t>
            </a:fld>
            <a:endParaRPr kumimoji="1" lang="ja-JP" altLang="en-US"/>
          </a:p>
        </p:txBody>
      </p:sp>
    </p:spTree>
    <p:extLst>
      <p:ext uri="{BB962C8B-B14F-4D97-AF65-F5344CB8AC3E}">
        <p14:creationId xmlns:p14="http://schemas.microsoft.com/office/powerpoint/2010/main" val="551756153"/>
      </p:ext>
    </p:extLst>
  </p:cSld>
  <p:clrMap bg1="lt1" tx1="dk1" bg2="lt2" tx2="dk2" accent1="accent1" accent2="accent2" accent3="accent3" accent4="accent4" accent5="accent5" accent6="accent6" hlink="hlink" folHlink="folHlink"/>
  <p:notesStyle>
    <a:lvl1pPr marL="0" algn="l" defTabSz="1010429" rtl="0" eaLnBrk="1" latinLnBrk="0" hangingPunct="1">
      <a:defRPr kumimoji="1" sz="1300" kern="1200">
        <a:solidFill>
          <a:schemeClr val="tx1"/>
        </a:solidFill>
        <a:latin typeface="+mn-lt"/>
        <a:ea typeface="+mn-ea"/>
        <a:cs typeface="+mn-cs"/>
      </a:defRPr>
    </a:lvl1pPr>
    <a:lvl2pPr marL="505215" algn="l" defTabSz="1010429" rtl="0" eaLnBrk="1" latinLnBrk="0" hangingPunct="1">
      <a:defRPr kumimoji="1" sz="1300" kern="1200">
        <a:solidFill>
          <a:schemeClr val="tx1"/>
        </a:solidFill>
        <a:latin typeface="+mn-lt"/>
        <a:ea typeface="+mn-ea"/>
        <a:cs typeface="+mn-cs"/>
      </a:defRPr>
    </a:lvl2pPr>
    <a:lvl3pPr marL="1010429" algn="l" defTabSz="1010429" rtl="0" eaLnBrk="1" latinLnBrk="0" hangingPunct="1">
      <a:defRPr kumimoji="1" sz="1300" kern="1200">
        <a:solidFill>
          <a:schemeClr val="tx1"/>
        </a:solidFill>
        <a:latin typeface="+mn-lt"/>
        <a:ea typeface="+mn-ea"/>
        <a:cs typeface="+mn-cs"/>
      </a:defRPr>
    </a:lvl3pPr>
    <a:lvl4pPr marL="1515644" algn="l" defTabSz="1010429" rtl="0" eaLnBrk="1" latinLnBrk="0" hangingPunct="1">
      <a:defRPr kumimoji="1" sz="1300" kern="1200">
        <a:solidFill>
          <a:schemeClr val="tx1"/>
        </a:solidFill>
        <a:latin typeface="+mn-lt"/>
        <a:ea typeface="+mn-ea"/>
        <a:cs typeface="+mn-cs"/>
      </a:defRPr>
    </a:lvl4pPr>
    <a:lvl5pPr marL="2020859" algn="l" defTabSz="1010429" rtl="0" eaLnBrk="1" latinLnBrk="0" hangingPunct="1">
      <a:defRPr kumimoji="1" sz="1300" kern="1200">
        <a:solidFill>
          <a:schemeClr val="tx1"/>
        </a:solidFill>
        <a:latin typeface="+mn-lt"/>
        <a:ea typeface="+mn-ea"/>
        <a:cs typeface="+mn-cs"/>
      </a:defRPr>
    </a:lvl5pPr>
    <a:lvl6pPr marL="2526074" algn="l" defTabSz="1010429" rtl="0" eaLnBrk="1" latinLnBrk="0" hangingPunct="1">
      <a:defRPr kumimoji="1" sz="1300" kern="1200">
        <a:solidFill>
          <a:schemeClr val="tx1"/>
        </a:solidFill>
        <a:latin typeface="+mn-lt"/>
        <a:ea typeface="+mn-ea"/>
        <a:cs typeface="+mn-cs"/>
      </a:defRPr>
    </a:lvl6pPr>
    <a:lvl7pPr marL="3031289" algn="l" defTabSz="1010429" rtl="0" eaLnBrk="1" latinLnBrk="0" hangingPunct="1">
      <a:defRPr kumimoji="1" sz="1300" kern="1200">
        <a:solidFill>
          <a:schemeClr val="tx1"/>
        </a:solidFill>
        <a:latin typeface="+mn-lt"/>
        <a:ea typeface="+mn-ea"/>
        <a:cs typeface="+mn-cs"/>
      </a:defRPr>
    </a:lvl7pPr>
    <a:lvl8pPr marL="3536503" algn="l" defTabSz="1010429" rtl="0" eaLnBrk="1" latinLnBrk="0" hangingPunct="1">
      <a:defRPr kumimoji="1" sz="1300" kern="1200">
        <a:solidFill>
          <a:schemeClr val="tx1"/>
        </a:solidFill>
        <a:latin typeface="+mn-lt"/>
        <a:ea typeface="+mn-ea"/>
        <a:cs typeface="+mn-cs"/>
      </a:defRPr>
    </a:lvl8pPr>
    <a:lvl9pPr marL="4041718" algn="l" defTabSz="1010429" rtl="0" eaLnBrk="1" latinLnBrk="0" hangingPunct="1">
      <a:defRPr kumimoji="1"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68513" y="746125"/>
            <a:ext cx="26701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2CD289-E96D-4F6E-9063-3B63657C5744}" type="slidenum">
              <a:rPr kumimoji="1" lang="ja-JP" altLang="en-US" smtClean="0"/>
              <a:t>1</a:t>
            </a:fld>
            <a:endParaRPr kumimoji="1" lang="ja-JP" altLang="en-US"/>
          </a:p>
        </p:txBody>
      </p:sp>
    </p:spTree>
    <p:extLst>
      <p:ext uri="{BB962C8B-B14F-4D97-AF65-F5344CB8AC3E}">
        <p14:creationId xmlns:p14="http://schemas.microsoft.com/office/powerpoint/2010/main" val="3647499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2068513" y="746125"/>
            <a:ext cx="2670175" cy="3725863"/>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362CD289-E96D-4F6E-9063-3B63657C5744}" type="slidenum">
              <a:rPr kumimoji="1" lang="ja-JP" altLang="en-US" smtClean="0"/>
              <a:t>2</a:t>
            </a:fld>
            <a:endParaRPr kumimoji="1" lang="ja-JP" altLang="en-US"/>
          </a:p>
        </p:txBody>
      </p:sp>
    </p:spTree>
    <p:extLst>
      <p:ext uri="{BB962C8B-B14F-4D97-AF65-F5344CB8AC3E}">
        <p14:creationId xmlns:p14="http://schemas.microsoft.com/office/powerpoint/2010/main" val="72080800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945158" y="1726413"/>
            <a:ext cx="5670947" cy="3672593"/>
          </a:xfrm>
        </p:spPr>
        <p:txBody>
          <a:bodyPr anchor="b"/>
          <a:lstStyle>
            <a:lvl1pPr algn="ctr">
              <a:defRPr sz="3721"/>
            </a:lvl1pPr>
          </a:lstStyle>
          <a:p>
            <a:r>
              <a:rPr kumimoji="1" lang="ja-JP" altLang="en-US" smtClean="0"/>
              <a:t>マスター タイトルの書式設定</a:t>
            </a:r>
            <a:endParaRPr kumimoji="1" lang="ja-JP" altLang="en-US"/>
          </a:p>
        </p:txBody>
      </p:sp>
      <p:sp>
        <p:nvSpPr>
          <p:cNvPr id="3" name="サブタイトル 2"/>
          <p:cNvSpPr>
            <a:spLocks noGrp="1"/>
          </p:cNvSpPr>
          <p:nvPr>
            <p:ph type="subTitle" idx="1"/>
          </p:nvPr>
        </p:nvSpPr>
        <p:spPr>
          <a:xfrm>
            <a:off x="945158" y="5540635"/>
            <a:ext cx="5670947" cy="2546884"/>
          </a:xfrm>
        </p:spPr>
        <p:txBody>
          <a:bodyPr/>
          <a:lstStyle>
            <a:lvl1pPr marL="0" indent="0" algn="ctr">
              <a:buNone/>
              <a:defRPr sz="1488"/>
            </a:lvl1pPr>
            <a:lvl2pPr marL="283555" indent="0" algn="ctr">
              <a:buNone/>
              <a:defRPr sz="1240"/>
            </a:lvl2pPr>
            <a:lvl3pPr marL="567111" indent="0" algn="ctr">
              <a:buNone/>
              <a:defRPr sz="1116"/>
            </a:lvl3pPr>
            <a:lvl4pPr marL="850666" indent="0" algn="ctr">
              <a:buNone/>
              <a:defRPr sz="992"/>
            </a:lvl4pPr>
            <a:lvl5pPr marL="1134222" indent="0" algn="ctr">
              <a:buNone/>
              <a:defRPr sz="992"/>
            </a:lvl5pPr>
            <a:lvl6pPr marL="1417777" indent="0" algn="ctr">
              <a:buNone/>
              <a:defRPr sz="992"/>
            </a:lvl6pPr>
            <a:lvl7pPr marL="1701333" indent="0" algn="ctr">
              <a:buNone/>
              <a:defRPr sz="992"/>
            </a:lvl7pPr>
            <a:lvl8pPr marL="1984888" indent="0" algn="ctr">
              <a:buNone/>
              <a:defRPr sz="992"/>
            </a:lvl8pPr>
            <a:lvl9pPr marL="2268444" indent="0" algn="ctr">
              <a:buNone/>
              <a:defRPr sz="992"/>
            </a:lvl9pPr>
          </a:lstStyle>
          <a:p>
            <a:r>
              <a:rPr kumimoji="1" lang="ja-JP" altLang="en-US" smtClean="0"/>
              <a:t>マスター サブタイトルの書式設定</a:t>
            </a:r>
            <a:endParaRPr kumimoji="1" lang="ja-JP" altLang="en-US"/>
          </a:p>
        </p:txBody>
      </p:sp>
      <p:sp>
        <p:nvSpPr>
          <p:cNvPr id="4" name="日付プレースホルダー 3"/>
          <p:cNvSpPr>
            <a:spLocks noGrp="1"/>
          </p:cNvSpPr>
          <p:nvPr>
            <p:ph type="dt" sz="half" idx="10"/>
          </p:nvPr>
        </p:nvSpPr>
        <p:spPr/>
        <p:txBody>
          <a:bodyPr/>
          <a:lstStyle/>
          <a:p>
            <a:fld id="{EA20577D-541B-4F80-BDD0-17195B00C220}" type="datetimeFigureOut">
              <a:rPr kumimoji="1" lang="ja-JP" altLang="en-US" smtClean="0"/>
              <a:t>2024/7/18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44D88D-7D9F-4F3F-9A32-6D20E33153C4}" type="slidenum">
              <a:rPr kumimoji="1" lang="ja-JP" altLang="en-US" smtClean="0"/>
              <a:t>‹#›</a:t>
            </a:fld>
            <a:endParaRPr kumimoji="1" lang="ja-JP" altLang="en-US"/>
          </a:p>
        </p:txBody>
      </p:sp>
    </p:spTree>
    <p:extLst>
      <p:ext uri="{BB962C8B-B14F-4D97-AF65-F5344CB8AC3E}">
        <p14:creationId xmlns:p14="http://schemas.microsoft.com/office/powerpoint/2010/main" val="143962163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20577D-541B-4F80-BDD0-17195B00C220}" type="datetimeFigureOut">
              <a:rPr kumimoji="1" lang="ja-JP" altLang="en-US" smtClean="0"/>
              <a:t>2024/7/18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44D88D-7D9F-4F3F-9A32-6D20E33153C4}" type="slidenum">
              <a:rPr kumimoji="1" lang="ja-JP" altLang="en-US" smtClean="0"/>
              <a:t>‹#›</a:t>
            </a:fld>
            <a:endParaRPr kumimoji="1" lang="ja-JP" altLang="en-US"/>
          </a:p>
        </p:txBody>
      </p:sp>
    </p:spTree>
    <p:extLst>
      <p:ext uri="{BB962C8B-B14F-4D97-AF65-F5344CB8AC3E}">
        <p14:creationId xmlns:p14="http://schemas.microsoft.com/office/powerpoint/2010/main" val="241932150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5411029" y="561633"/>
            <a:ext cx="1630397" cy="8939737"/>
          </a:xfrm>
        </p:spPr>
        <p:txBody>
          <a:bodyPr vert="eaVert"/>
          <a:lstStyle/>
          <a:p>
            <a:r>
              <a:rPr kumimoji="1" lang="ja-JP" altLang="en-US" smtClean="0"/>
              <a:t>マスター タイトルの書式設定</a:t>
            </a:r>
            <a:endParaRPr kumimoji="1" lang="ja-JP" altLang="en-US"/>
          </a:p>
        </p:txBody>
      </p:sp>
      <p:sp>
        <p:nvSpPr>
          <p:cNvPr id="3" name="縦書きテキスト プレースホルダー 2"/>
          <p:cNvSpPr>
            <a:spLocks noGrp="1"/>
          </p:cNvSpPr>
          <p:nvPr>
            <p:ph type="body" orient="vert" idx="1"/>
          </p:nvPr>
        </p:nvSpPr>
        <p:spPr>
          <a:xfrm>
            <a:off x="519837" y="561633"/>
            <a:ext cx="4796676" cy="8939737"/>
          </a:xfrm>
        </p:spPr>
        <p:txBody>
          <a:bodyPr vert="eaVert"/>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20577D-541B-4F80-BDD0-17195B00C220}" type="datetimeFigureOut">
              <a:rPr kumimoji="1" lang="ja-JP" altLang="en-US" smtClean="0"/>
              <a:t>2024/7/18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44D88D-7D9F-4F3F-9A32-6D20E33153C4}" type="slidenum">
              <a:rPr kumimoji="1" lang="ja-JP" altLang="en-US" smtClean="0"/>
              <a:t>‹#›</a:t>
            </a:fld>
            <a:endParaRPr kumimoji="1" lang="ja-JP" altLang="en-US"/>
          </a:p>
        </p:txBody>
      </p:sp>
    </p:spTree>
    <p:extLst>
      <p:ext uri="{BB962C8B-B14F-4D97-AF65-F5344CB8AC3E}">
        <p14:creationId xmlns:p14="http://schemas.microsoft.com/office/powerpoint/2010/main" val="309630118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10"/>
          </p:nvPr>
        </p:nvSpPr>
        <p:spPr/>
        <p:txBody>
          <a:bodyPr/>
          <a:lstStyle/>
          <a:p>
            <a:fld id="{EA20577D-541B-4F80-BDD0-17195B00C220}" type="datetimeFigureOut">
              <a:rPr kumimoji="1" lang="ja-JP" altLang="en-US" smtClean="0"/>
              <a:t>2024/7/18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44D88D-7D9F-4F3F-9A32-6D20E33153C4}" type="slidenum">
              <a:rPr kumimoji="1" lang="ja-JP" altLang="en-US" smtClean="0"/>
              <a:t>‹#›</a:t>
            </a:fld>
            <a:endParaRPr kumimoji="1" lang="ja-JP" altLang="en-US"/>
          </a:p>
        </p:txBody>
      </p:sp>
    </p:spTree>
    <p:extLst>
      <p:ext uri="{BB962C8B-B14F-4D97-AF65-F5344CB8AC3E}">
        <p14:creationId xmlns:p14="http://schemas.microsoft.com/office/powerpoint/2010/main" val="170258956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515899" y="2629911"/>
            <a:ext cx="6521589" cy="4388064"/>
          </a:xfrm>
        </p:spPr>
        <p:txBody>
          <a:bodyPr anchor="b"/>
          <a:lstStyle>
            <a:lvl1pPr>
              <a:defRPr sz="3721"/>
            </a:lvl1p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15899" y="7059488"/>
            <a:ext cx="6521589" cy="2307579"/>
          </a:xfrm>
        </p:spPr>
        <p:txBody>
          <a:bodyPr/>
          <a:lstStyle>
            <a:lvl1pPr marL="0" indent="0">
              <a:buNone/>
              <a:defRPr sz="1488">
                <a:solidFill>
                  <a:schemeClr val="tx1">
                    <a:tint val="75000"/>
                  </a:schemeClr>
                </a:solidFill>
              </a:defRPr>
            </a:lvl1pPr>
            <a:lvl2pPr marL="283555" indent="0">
              <a:buNone/>
              <a:defRPr sz="1240">
                <a:solidFill>
                  <a:schemeClr val="tx1">
                    <a:tint val="75000"/>
                  </a:schemeClr>
                </a:solidFill>
              </a:defRPr>
            </a:lvl2pPr>
            <a:lvl3pPr marL="567111" indent="0">
              <a:buNone/>
              <a:defRPr sz="1116">
                <a:solidFill>
                  <a:schemeClr val="tx1">
                    <a:tint val="75000"/>
                  </a:schemeClr>
                </a:solidFill>
              </a:defRPr>
            </a:lvl3pPr>
            <a:lvl4pPr marL="850666" indent="0">
              <a:buNone/>
              <a:defRPr sz="992">
                <a:solidFill>
                  <a:schemeClr val="tx1">
                    <a:tint val="75000"/>
                  </a:schemeClr>
                </a:solidFill>
              </a:defRPr>
            </a:lvl4pPr>
            <a:lvl5pPr marL="1134222" indent="0">
              <a:buNone/>
              <a:defRPr sz="992">
                <a:solidFill>
                  <a:schemeClr val="tx1">
                    <a:tint val="75000"/>
                  </a:schemeClr>
                </a:solidFill>
              </a:defRPr>
            </a:lvl5pPr>
            <a:lvl6pPr marL="1417777" indent="0">
              <a:buNone/>
              <a:defRPr sz="992">
                <a:solidFill>
                  <a:schemeClr val="tx1">
                    <a:tint val="75000"/>
                  </a:schemeClr>
                </a:solidFill>
              </a:defRPr>
            </a:lvl6pPr>
            <a:lvl7pPr marL="1701333" indent="0">
              <a:buNone/>
              <a:defRPr sz="992">
                <a:solidFill>
                  <a:schemeClr val="tx1">
                    <a:tint val="75000"/>
                  </a:schemeClr>
                </a:solidFill>
              </a:defRPr>
            </a:lvl7pPr>
            <a:lvl8pPr marL="1984888" indent="0">
              <a:buNone/>
              <a:defRPr sz="992">
                <a:solidFill>
                  <a:schemeClr val="tx1">
                    <a:tint val="75000"/>
                  </a:schemeClr>
                </a:solidFill>
              </a:defRPr>
            </a:lvl8pPr>
            <a:lvl9pPr marL="2268444" indent="0">
              <a:buNone/>
              <a:defRPr sz="992">
                <a:solidFill>
                  <a:schemeClr val="tx1">
                    <a:tint val="75000"/>
                  </a:schemeClr>
                </a:solidFill>
              </a:defRPr>
            </a:lvl9pPr>
          </a:lstStyle>
          <a:p>
            <a:pPr lvl="0"/>
            <a:r>
              <a:rPr kumimoji="1" lang="ja-JP" altLang="en-US" smtClean="0"/>
              <a:t>マスター テキストの書式設定</a:t>
            </a:r>
          </a:p>
        </p:txBody>
      </p:sp>
      <p:sp>
        <p:nvSpPr>
          <p:cNvPr id="4" name="日付プレースホルダー 3"/>
          <p:cNvSpPr>
            <a:spLocks noGrp="1"/>
          </p:cNvSpPr>
          <p:nvPr>
            <p:ph type="dt" sz="half" idx="10"/>
          </p:nvPr>
        </p:nvSpPr>
        <p:spPr/>
        <p:txBody>
          <a:bodyPr/>
          <a:lstStyle/>
          <a:p>
            <a:fld id="{EA20577D-541B-4F80-BDD0-17195B00C220}" type="datetimeFigureOut">
              <a:rPr kumimoji="1" lang="ja-JP" altLang="en-US" smtClean="0"/>
              <a:t>2024/7/18</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3E44D88D-7D9F-4F3F-9A32-6D20E33153C4}" type="slidenum">
              <a:rPr kumimoji="1" lang="ja-JP" altLang="en-US" smtClean="0"/>
              <a:t>‹#›</a:t>
            </a:fld>
            <a:endParaRPr kumimoji="1" lang="ja-JP" altLang="en-US"/>
          </a:p>
        </p:txBody>
      </p:sp>
    </p:spTree>
    <p:extLst>
      <p:ext uri="{BB962C8B-B14F-4D97-AF65-F5344CB8AC3E}">
        <p14:creationId xmlns:p14="http://schemas.microsoft.com/office/powerpoint/2010/main" val="1796950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sz="half" idx="1"/>
          </p:nvPr>
        </p:nvSpPr>
        <p:spPr>
          <a:xfrm>
            <a:off x="519837" y="2808166"/>
            <a:ext cx="3213537" cy="669320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コンテンツ プレースホルダー 3"/>
          <p:cNvSpPr>
            <a:spLocks noGrp="1"/>
          </p:cNvSpPr>
          <p:nvPr>
            <p:ph sz="half" idx="2"/>
          </p:nvPr>
        </p:nvSpPr>
        <p:spPr>
          <a:xfrm>
            <a:off x="3827889" y="2808166"/>
            <a:ext cx="3213537" cy="6693204"/>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日付プレースホルダー 4"/>
          <p:cNvSpPr>
            <a:spLocks noGrp="1"/>
          </p:cNvSpPr>
          <p:nvPr>
            <p:ph type="dt" sz="half" idx="10"/>
          </p:nvPr>
        </p:nvSpPr>
        <p:spPr/>
        <p:txBody>
          <a:bodyPr/>
          <a:lstStyle/>
          <a:p>
            <a:fld id="{EA20577D-541B-4F80-BDD0-17195B00C220}" type="datetimeFigureOut">
              <a:rPr kumimoji="1" lang="ja-JP" altLang="en-US" smtClean="0"/>
              <a:t>2024/7/18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44D88D-7D9F-4F3F-9A32-6D20E33153C4}" type="slidenum">
              <a:rPr kumimoji="1" lang="ja-JP" altLang="en-US" smtClean="0"/>
              <a:t>‹#›</a:t>
            </a:fld>
            <a:endParaRPr kumimoji="1" lang="ja-JP" altLang="en-US"/>
          </a:p>
        </p:txBody>
      </p:sp>
    </p:spTree>
    <p:extLst>
      <p:ext uri="{BB962C8B-B14F-4D97-AF65-F5344CB8AC3E}">
        <p14:creationId xmlns:p14="http://schemas.microsoft.com/office/powerpoint/2010/main" val="422610309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520822" y="561634"/>
            <a:ext cx="6521589" cy="2038974"/>
          </a:xfrm>
        </p:spPr>
        <p:txBody>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20822" y="2585956"/>
            <a:ext cx="3198768" cy="1267337"/>
          </a:xfrm>
        </p:spPr>
        <p:txBody>
          <a:bodyPr anchor="b"/>
          <a:lstStyle>
            <a:lvl1pPr marL="0" indent="0">
              <a:buNone/>
              <a:defRPr sz="1488" b="1"/>
            </a:lvl1pPr>
            <a:lvl2pPr marL="283555" indent="0">
              <a:buNone/>
              <a:defRPr sz="1240" b="1"/>
            </a:lvl2pPr>
            <a:lvl3pPr marL="567111" indent="0">
              <a:buNone/>
              <a:defRPr sz="1116" b="1"/>
            </a:lvl3pPr>
            <a:lvl4pPr marL="850666" indent="0">
              <a:buNone/>
              <a:defRPr sz="992" b="1"/>
            </a:lvl4pPr>
            <a:lvl5pPr marL="1134222" indent="0">
              <a:buNone/>
              <a:defRPr sz="992" b="1"/>
            </a:lvl5pPr>
            <a:lvl6pPr marL="1417777" indent="0">
              <a:buNone/>
              <a:defRPr sz="992" b="1"/>
            </a:lvl6pPr>
            <a:lvl7pPr marL="1701333" indent="0">
              <a:buNone/>
              <a:defRPr sz="992" b="1"/>
            </a:lvl7pPr>
            <a:lvl8pPr marL="1984888" indent="0">
              <a:buNone/>
              <a:defRPr sz="992" b="1"/>
            </a:lvl8pPr>
            <a:lvl9pPr marL="2268444" indent="0">
              <a:buNone/>
              <a:defRPr sz="992" b="1"/>
            </a:lvl9pPr>
          </a:lstStyle>
          <a:p>
            <a:pPr lvl="0"/>
            <a:r>
              <a:rPr kumimoji="1" lang="ja-JP" altLang="en-US" smtClean="0"/>
              <a:t>マスター テキストの書式設定</a:t>
            </a:r>
          </a:p>
        </p:txBody>
      </p:sp>
      <p:sp>
        <p:nvSpPr>
          <p:cNvPr id="4" name="コンテンツ プレースホルダー 3"/>
          <p:cNvSpPr>
            <a:spLocks noGrp="1"/>
          </p:cNvSpPr>
          <p:nvPr>
            <p:ph sz="half" idx="2"/>
          </p:nvPr>
        </p:nvSpPr>
        <p:spPr>
          <a:xfrm>
            <a:off x="520822" y="3853293"/>
            <a:ext cx="3198768" cy="566761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5" name="テキスト プレースホルダー 4"/>
          <p:cNvSpPr>
            <a:spLocks noGrp="1"/>
          </p:cNvSpPr>
          <p:nvPr>
            <p:ph type="body" sz="quarter" idx="3"/>
          </p:nvPr>
        </p:nvSpPr>
        <p:spPr>
          <a:xfrm>
            <a:off x="3827889" y="2585956"/>
            <a:ext cx="3214522" cy="1267337"/>
          </a:xfrm>
        </p:spPr>
        <p:txBody>
          <a:bodyPr anchor="b"/>
          <a:lstStyle>
            <a:lvl1pPr marL="0" indent="0">
              <a:buNone/>
              <a:defRPr sz="1488" b="1"/>
            </a:lvl1pPr>
            <a:lvl2pPr marL="283555" indent="0">
              <a:buNone/>
              <a:defRPr sz="1240" b="1"/>
            </a:lvl2pPr>
            <a:lvl3pPr marL="567111" indent="0">
              <a:buNone/>
              <a:defRPr sz="1116" b="1"/>
            </a:lvl3pPr>
            <a:lvl4pPr marL="850666" indent="0">
              <a:buNone/>
              <a:defRPr sz="992" b="1"/>
            </a:lvl4pPr>
            <a:lvl5pPr marL="1134222" indent="0">
              <a:buNone/>
              <a:defRPr sz="992" b="1"/>
            </a:lvl5pPr>
            <a:lvl6pPr marL="1417777" indent="0">
              <a:buNone/>
              <a:defRPr sz="992" b="1"/>
            </a:lvl6pPr>
            <a:lvl7pPr marL="1701333" indent="0">
              <a:buNone/>
              <a:defRPr sz="992" b="1"/>
            </a:lvl7pPr>
            <a:lvl8pPr marL="1984888" indent="0">
              <a:buNone/>
              <a:defRPr sz="992" b="1"/>
            </a:lvl8pPr>
            <a:lvl9pPr marL="2268444" indent="0">
              <a:buNone/>
              <a:defRPr sz="992" b="1"/>
            </a:lvl9pPr>
          </a:lstStyle>
          <a:p>
            <a:pPr lvl="0"/>
            <a:r>
              <a:rPr kumimoji="1" lang="ja-JP" altLang="en-US" smtClean="0"/>
              <a:t>マスター テキストの書式設定</a:t>
            </a:r>
          </a:p>
        </p:txBody>
      </p:sp>
      <p:sp>
        <p:nvSpPr>
          <p:cNvPr id="6" name="コンテンツ プレースホルダー 5"/>
          <p:cNvSpPr>
            <a:spLocks noGrp="1"/>
          </p:cNvSpPr>
          <p:nvPr>
            <p:ph sz="quarter" idx="4"/>
          </p:nvPr>
        </p:nvSpPr>
        <p:spPr>
          <a:xfrm>
            <a:off x="3827889" y="3853293"/>
            <a:ext cx="3214522" cy="5667613"/>
          </a:xfrm>
        </p:spPr>
        <p:txBody>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7" name="日付プレースホルダー 6"/>
          <p:cNvSpPr>
            <a:spLocks noGrp="1"/>
          </p:cNvSpPr>
          <p:nvPr>
            <p:ph type="dt" sz="half" idx="10"/>
          </p:nvPr>
        </p:nvSpPr>
        <p:spPr/>
        <p:txBody>
          <a:bodyPr/>
          <a:lstStyle/>
          <a:p>
            <a:fld id="{EA20577D-541B-4F80-BDD0-17195B00C220}" type="datetimeFigureOut">
              <a:rPr kumimoji="1" lang="ja-JP" altLang="en-US" smtClean="0"/>
              <a:t>2024/7/18</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3E44D88D-7D9F-4F3F-9A32-6D20E33153C4}" type="slidenum">
              <a:rPr kumimoji="1" lang="ja-JP" altLang="en-US" smtClean="0"/>
              <a:t>‹#›</a:t>
            </a:fld>
            <a:endParaRPr kumimoji="1" lang="ja-JP" altLang="en-US"/>
          </a:p>
        </p:txBody>
      </p:sp>
    </p:spTree>
    <p:extLst>
      <p:ext uri="{BB962C8B-B14F-4D97-AF65-F5344CB8AC3E}">
        <p14:creationId xmlns:p14="http://schemas.microsoft.com/office/powerpoint/2010/main" val="154632297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smtClean="0"/>
              <a:t>マスター タイトルの書式設定</a:t>
            </a:r>
            <a:endParaRPr kumimoji="1" lang="ja-JP" altLang="en-US"/>
          </a:p>
        </p:txBody>
      </p:sp>
      <p:sp>
        <p:nvSpPr>
          <p:cNvPr id="3" name="日付プレースホルダー 2"/>
          <p:cNvSpPr>
            <a:spLocks noGrp="1"/>
          </p:cNvSpPr>
          <p:nvPr>
            <p:ph type="dt" sz="half" idx="10"/>
          </p:nvPr>
        </p:nvSpPr>
        <p:spPr/>
        <p:txBody>
          <a:bodyPr/>
          <a:lstStyle/>
          <a:p>
            <a:fld id="{EA20577D-541B-4F80-BDD0-17195B00C220}" type="datetimeFigureOut">
              <a:rPr kumimoji="1" lang="ja-JP" altLang="en-US" smtClean="0"/>
              <a:t>2024/7/18</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3E44D88D-7D9F-4F3F-9A32-6D20E33153C4}" type="slidenum">
              <a:rPr kumimoji="1" lang="ja-JP" altLang="en-US" smtClean="0"/>
              <a:t>‹#›</a:t>
            </a:fld>
            <a:endParaRPr kumimoji="1" lang="ja-JP" altLang="en-US"/>
          </a:p>
        </p:txBody>
      </p:sp>
    </p:spTree>
    <p:extLst>
      <p:ext uri="{BB962C8B-B14F-4D97-AF65-F5344CB8AC3E}">
        <p14:creationId xmlns:p14="http://schemas.microsoft.com/office/powerpoint/2010/main" val="24115385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EA20577D-541B-4F80-BDD0-17195B00C220}" type="datetimeFigureOut">
              <a:rPr kumimoji="1" lang="ja-JP" altLang="en-US" smtClean="0"/>
              <a:t>2024/7/18</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3E44D88D-7D9F-4F3F-9A32-6D20E33153C4}" type="slidenum">
              <a:rPr kumimoji="1" lang="ja-JP" altLang="en-US" smtClean="0"/>
              <a:t>‹#›</a:t>
            </a:fld>
            <a:endParaRPr kumimoji="1" lang="ja-JP" altLang="en-US"/>
          </a:p>
        </p:txBody>
      </p:sp>
    </p:spTree>
    <p:extLst>
      <p:ext uri="{BB962C8B-B14F-4D97-AF65-F5344CB8AC3E}">
        <p14:creationId xmlns:p14="http://schemas.microsoft.com/office/powerpoint/2010/main" val="28061520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520822" y="703262"/>
            <a:ext cx="2438704" cy="2461419"/>
          </a:xfrm>
        </p:spPr>
        <p:txBody>
          <a:bodyPr anchor="b"/>
          <a:lstStyle>
            <a:lvl1pPr>
              <a:defRPr sz="1985"/>
            </a:lvl1pPr>
          </a:lstStyle>
          <a:p>
            <a:r>
              <a:rPr kumimoji="1" lang="ja-JP" altLang="en-US" smtClean="0"/>
              <a:t>マスター タイトルの書式設定</a:t>
            </a:r>
            <a:endParaRPr kumimoji="1" lang="ja-JP" altLang="en-US"/>
          </a:p>
        </p:txBody>
      </p:sp>
      <p:sp>
        <p:nvSpPr>
          <p:cNvPr id="3" name="コンテンツ プレースホルダー 2"/>
          <p:cNvSpPr>
            <a:spLocks noGrp="1"/>
          </p:cNvSpPr>
          <p:nvPr>
            <p:ph idx="1"/>
          </p:nvPr>
        </p:nvSpPr>
        <p:spPr>
          <a:xfrm>
            <a:off x="3214522" y="1518853"/>
            <a:ext cx="3827889" cy="7496583"/>
          </a:xfrm>
        </p:spPr>
        <p:txBody>
          <a:bodyPr/>
          <a:lstStyle>
            <a:lvl1pPr>
              <a:defRPr sz="1985"/>
            </a:lvl1pPr>
            <a:lvl2pPr>
              <a:defRPr sz="1737"/>
            </a:lvl2pPr>
            <a:lvl3pPr>
              <a:defRPr sz="1488"/>
            </a:lvl3pPr>
            <a:lvl4pPr>
              <a:defRPr sz="1240"/>
            </a:lvl4pPr>
            <a:lvl5pPr>
              <a:defRPr sz="1240"/>
            </a:lvl5pPr>
            <a:lvl6pPr>
              <a:defRPr sz="1240"/>
            </a:lvl6pPr>
            <a:lvl7pPr>
              <a:defRPr sz="1240"/>
            </a:lvl7pPr>
            <a:lvl8pPr>
              <a:defRPr sz="1240"/>
            </a:lvl8pPr>
            <a:lvl9pPr>
              <a:defRPr sz="1240"/>
            </a:lvl9p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テキスト プレースホルダー 3"/>
          <p:cNvSpPr>
            <a:spLocks noGrp="1"/>
          </p:cNvSpPr>
          <p:nvPr>
            <p:ph type="body" sz="half" idx="2"/>
          </p:nvPr>
        </p:nvSpPr>
        <p:spPr>
          <a:xfrm>
            <a:off x="520822" y="3164681"/>
            <a:ext cx="2438704" cy="5862964"/>
          </a:xfrm>
        </p:spPr>
        <p:txBody>
          <a:bodyPr/>
          <a:lstStyle>
            <a:lvl1pPr marL="0" indent="0">
              <a:buNone/>
              <a:defRPr sz="992"/>
            </a:lvl1pPr>
            <a:lvl2pPr marL="283555" indent="0">
              <a:buNone/>
              <a:defRPr sz="868"/>
            </a:lvl2pPr>
            <a:lvl3pPr marL="567111" indent="0">
              <a:buNone/>
              <a:defRPr sz="744"/>
            </a:lvl3pPr>
            <a:lvl4pPr marL="850666" indent="0">
              <a:buNone/>
              <a:defRPr sz="620"/>
            </a:lvl4pPr>
            <a:lvl5pPr marL="1134222" indent="0">
              <a:buNone/>
              <a:defRPr sz="620"/>
            </a:lvl5pPr>
            <a:lvl6pPr marL="1417777" indent="0">
              <a:buNone/>
              <a:defRPr sz="620"/>
            </a:lvl6pPr>
            <a:lvl7pPr marL="1701333" indent="0">
              <a:buNone/>
              <a:defRPr sz="620"/>
            </a:lvl7pPr>
            <a:lvl8pPr marL="1984888" indent="0">
              <a:buNone/>
              <a:defRPr sz="620"/>
            </a:lvl8pPr>
            <a:lvl9pPr marL="2268444" indent="0">
              <a:buNone/>
              <a:defRPr sz="62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20577D-541B-4F80-BDD0-17195B00C220}" type="datetimeFigureOut">
              <a:rPr kumimoji="1" lang="ja-JP" altLang="en-US" smtClean="0"/>
              <a:t>2024/7/18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44D88D-7D9F-4F3F-9A32-6D20E33153C4}" type="slidenum">
              <a:rPr kumimoji="1" lang="ja-JP" altLang="en-US" smtClean="0"/>
              <a:t>‹#›</a:t>
            </a:fld>
            <a:endParaRPr kumimoji="1" lang="ja-JP" altLang="en-US"/>
          </a:p>
        </p:txBody>
      </p:sp>
    </p:spTree>
    <p:extLst>
      <p:ext uri="{BB962C8B-B14F-4D97-AF65-F5344CB8AC3E}">
        <p14:creationId xmlns:p14="http://schemas.microsoft.com/office/powerpoint/2010/main" val="31678528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520822" y="703262"/>
            <a:ext cx="2438704" cy="2461419"/>
          </a:xfrm>
        </p:spPr>
        <p:txBody>
          <a:bodyPr anchor="b"/>
          <a:lstStyle>
            <a:lvl1pPr>
              <a:defRPr sz="1985"/>
            </a:lvl1pPr>
          </a:lstStyle>
          <a:p>
            <a:r>
              <a:rPr kumimoji="1" lang="ja-JP" altLang="en-US" smtClean="0"/>
              <a:t>マスター タイトルの書式設定</a:t>
            </a:r>
            <a:endParaRPr kumimoji="1" lang="ja-JP" altLang="en-US"/>
          </a:p>
        </p:txBody>
      </p:sp>
      <p:sp>
        <p:nvSpPr>
          <p:cNvPr id="3" name="図プレースホルダー 2"/>
          <p:cNvSpPr>
            <a:spLocks noGrp="1"/>
          </p:cNvSpPr>
          <p:nvPr>
            <p:ph type="pic" idx="1"/>
          </p:nvPr>
        </p:nvSpPr>
        <p:spPr>
          <a:xfrm>
            <a:off x="3214522" y="1518853"/>
            <a:ext cx="3827889" cy="7496583"/>
          </a:xfrm>
        </p:spPr>
        <p:txBody>
          <a:bodyPr/>
          <a:lstStyle>
            <a:lvl1pPr marL="0" indent="0">
              <a:buNone/>
              <a:defRPr sz="1985"/>
            </a:lvl1pPr>
            <a:lvl2pPr marL="283555" indent="0">
              <a:buNone/>
              <a:defRPr sz="1737"/>
            </a:lvl2pPr>
            <a:lvl3pPr marL="567111" indent="0">
              <a:buNone/>
              <a:defRPr sz="1488"/>
            </a:lvl3pPr>
            <a:lvl4pPr marL="850666" indent="0">
              <a:buNone/>
              <a:defRPr sz="1240"/>
            </a:lvl4pPr>
            <a:lvl5pPr marL="1134222" indent="0">
              <a:buNone/>
              <a:defRPr sz="1240"/>
            </a:lvl5pPr>
            <a:lvl6pPr marL="1417777" indent="0">
              <a:buNone/>
              <a:defRPr sz="1240"/>
            </a:lvl6pPr>
            <a:lvl7pPr marL="1701333" indent="0">
              <a:buNone/>
              <a:defRPr sz="1240"/>
            </a:lvl7pPr>
            <a:lvl8pPr marL="1984888" indent="0">
              <a:buNone/>
              <a:defRPr sz="1240"/>
            </a:lvl8pPr>
            <a:lvl9pPr marL="2268444" indent="0">
              <a:buNone/>
              <a:defRPr sz="1240"/>
            </a:lvl9pPr>
          </a:lstStyle>
          <a:p>
            <a:endParaRPr kumimoji="1" lang="ja-JP" altLang="en-US"/>
          </a:p>
        </p:txBody>
      </p:sp>
      <p:sp>
        <p:nvSpPr>
          <p:cNvPr id="4" name="テキスト プレースホルダー 3"/>
          <p:cNvSpPr>
            <a:spLocks noGrp="1"/>
          </p:cNvSpPr>
          <p:nvPr>
            <p:ph type="body" sz="half" idx="2"/>
          </p:nvPr>
        </p:nvSpPr>
        <p:spPr>
          <a:xfrm>
            <a:off x="520822" y="3164681"/>
            <a:ext cx="2438704" cy="5862964"/>
          </a:xfrm>
        </p:spPr>
        <p:txBody>
          <a:bodyPr/>
          <a:lstStyle>
            <a:lvl1pPr marL="0" indent="0">
              <a:buNone/>
              <a:defRPr sz="992"/>
            </a:lvl1pPr>
            <a:lvl2pPr marL="283555" indent="0">
              <a:buNone/>
              <a:defRPr sz="868"/>
            </a:lvl2pPr>
            <a:lvl3pPr marL="567111" indent="0">
              <a:buNone/>
              <a:defRPr sz="744"/>
            </a:lvl3pPr>
            <a:lvl4pPr marL="850666" indent="0">
              <a:buNone/>
              <a:defRPr sz="620"/>
            </a:lvl4pPr>
            <a:lvl5pPr marL="1134222" indent="0">
              <a:buNone/>
              <a:defRPr sz="620"/>
            </a:lvl5pPr>
            <a:lvl6pPr marL="1417777" indent="0">
              <a:buNone/>
              <a:defRPr sz="620"/>
            </a:lvl6pPr>
            <a:lvl7pPr marL="1701333" indent="0">
              <a:buNone/>
              <a:defRPr sz="620"/>
            </a:lvl7pPr>
            <a:lvl8pPr marL="1984888" indent="0">
              <a:buNone/>
              <a:defRPr sz="620"/>
            </a:lvl8pPr>
            <a:lvl9pPr marL="2268444" indent="0">
              <a:buNone/>
              <a:defRPr sz="620"/>
            </a:lvl9pPr>
          </a:lstStyle>
          <a:p>
            <a:pPr lvl="0"/>
            <a:r>
              <a:rPr kumimoji="1" lang="ja-JP" altLang="en-US" smtClean="0"/>
              <a:t>マスター テキストの書式設定</a:t>
            </a:r>
          </a:p>
        </p:txBody>
      </p:sp>
      <p:sp>
        <p:nvSpPr>
          <p:cNvPr id="5" name="日付プレースホルダー 4"/>
          <p:cNvSpPr>
            <a:spLocks noGrp="1"/>
          </p:cNvSpPr>
          <p:nvPr>
            <p:ph type="dt" sz="half" idx="10"/>
          </p:nvPr>
        </p:nvSpPr>
        <p:spPr/>
        <p:txBody>
          <a:bodyPr/>
          <a:lstStyle/>
          <a:p>
            <a:fld id="{EA20577D-541B-4F80-BDD0-17195B00C220}" type="datetimeFigureOut">
              <a:rPr kumimoji="1" lang="ja-JP" altLang="en-US" smtClean="0"/>
              <a:t>2024/7/18</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3E44D88D-7D9F-4F3F-9A32-6D20E33153C4}" type="slidenum">
              <a:rPr kumimoji="1" lang="ja-JP" altLang="en-US" smtClean="0"/>
              <a:t>‹#›</a:t>
            </a:fld>
            <a:endParaRPr kumimoji="1" lang="ja-JP" altLang="en-US"/>
          </a:p>
        </p:txBody>
      </p:sp>
    </p:spTree>
    <p:extLst>
      <p:ext uri="{BB962C8B-B14F-4D97-AF65-F5344CB8AC3E}">
        <p14:creationId xmlns:p14="http://schemas.microsoft.com/office/powerpoint/2010/main" val="296404023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519837" y="561634"/>
            <a:ext cx="6521589" cy="2038974"/>
          </a:xfrm>
          <a:prstGeom prst="rect">
            <a:avLst/>
          </a:prstGeom>
        </p:spPr>
        <p:txBody>
          <a:bodyPr vert="horz" lIns="91440" tIns="45720" rIns="91440" bIns="45720" rtlCol="0" anchor="ctr">
            <a:normAutofit/>
          </a:bodyPr>
          <a:lstStyle/>
          <a:p>
            <a:r>
              <a:rPr kumimoji="1" lang="ja-JP" altLang="en-US" smtClean="0"/>
              <a:t>マスター タイトルの書式設定</a:t>
            </a:r>
            <a:endParaRPr kumimoji="1" lang="ja-JP" altLang="en-US"/>
          </a:p>
        </p:txBody>
      </p:sp>
      <p:sp>
        <p:nvSpPr>
          <p:cNvPr id="3" name="テキスト プレースホルダー 2"/>
          <p:cNvSpPr>
            <a:spLocks noGrp="1"/>
          </p:cNvSpPr>
          <p:nvPr>
            <p:ph type="body" idx="1"/>
          </p:nvPr>
        </p:nvSpPr>
        <p:spPr>
          <a:xfrm>
            <a:off x="519837" y="2808166"/>
            <a:ext cx="6521589" cy="6693204"/>
          </a:xfrm>
          <a:prstGeom prst="rect">
            <a:avLst/>
          </a:prstGeom>
        </p:spPr>
        <p:txBody>
          <a:bodyPr vert="horz" lIns="91440" tIns="45720" rIns="91440" bIns="45720" rtlCol="0">
            <a:normAutofit/>
          </a:bodyPr>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4" name="日付プレースホルダー 3"/>
          <p:cNvSpPr>
            <a:spLocks noGrp="1"/>
          </p:cNvSpPr>
          <p:nvPr>
            <p:ph type="dt" sz="half" idx="2"/>
          </p:nvPr>
        </p:nvSpPr>
        <p:spPr>
          <a:xfrm>
            <a:off x="519837" y="9777304"/>
            <a:ext cx="1701284" cy="561633"/>
          </a:xfrm>
          <a:prstGeom prst="rect">
            <a:avLst/>
          </a:prstGeom>
        </p:spPr>
        <p:txBody>
          <a:bodyPr vert="horz" lIns="91440" tIns="45720" rIns="91440" bIns="45720" rtlCol="0" anchor="ctr"/>
          <a:lstStyle>
            <a:lvl1pPr algn="l">
              <a:defRPr sz="744">
                <a:solidFill>
                  <a:schemeClr val="tx1">
                    <a:tint val="75000"/>
                  </a:schemeClr>
                </a:solidFill>
              </a:defRPr>
            </a:lvl1pPr>
          </a:lstStyle>
          <a:p>
            <a:fld id="{EA20577D-541B-4F80-BDD0-17195B00C220}" type="datetimeFigureOut">
              <a:rPr kumimoji="1" lang="ja-JP" altLang="en-US" smtClean="0"/>
              <a:t>2024/7/18</a:t>
            </a:fld>
            <a:endParaRPr kumimoji="1" lang="ja-JP" altLang="en-US"/>
          </a:p>
        </p:txBody>
      </p:sp>
      <p:sp>
        <p:nvSpPr>
          <p:cNvPr id="5" name="フッター プレースホルダー 4"/>
          <p:cNvSpPr>
            <a:spLocks noGrp="1"/>
          </p:cNvSpPr>
          <p:nvPr>
            <p:ph type="ftr" sz="quarter" idx="3"/>
          </p:nvPr>
        </p:nvSpPr>
        <p:spPr>
          <a:xfrm>
            <a:off x="2504669" y="9777304"/>
            <a:ext cx="2551926" cy="561633"/>
          </a:xfrm>
          <a:prstGeom prst="rect">
            <a:avLst/>
          </a:prstGeom>
        </p:spPr>
        <p:txBody>
          <a:bodyPr vert="horz" lIns="91440" tIns="45720" rIns="91440" bIns="45720" rtlCol="0" anchor="ctr"/>
          <a:lstStyle>
            <a:lvl1pPr algn="ctr">
              <a:defRPr sz="744">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5340142" y="9777304"/>
            <a:ext cx="1701284" cy="561633"/>
          </a:xfrm>
          <a:prstGeom prst="rect">
            <a:avLst/>
          </a:prstGeom>
        </p:spPr>
        <p:txBody>
          <a:bodyPr vert="horz" lIns="91440" tIns="45720" rIns="91440" bIns="45720" rtlCol="0" anchor="ctr"/>
          <a:lstStyle>
            <a:lvl1pPr algn="r">
              <a:defRPr sz="744">
                <a:solidFill>
                  <a:schemeClr val="tx1">
                    <a:tint val="75000"/>
                  </a:schemeClr>
                </a:solidFill>
              </a:defRPr>
            </a:lvl1pPr>
          </a:lstStyle>
          <a:p>
            <a:fld id="{3E44D88D-7D9F-4F3F-9A32-6D20E33153C4}" type="slidenum">
              <a:rPr kumimoji="1" lang="ja-JP" altLang="en-US" smtClean="0"/>
              <a:t>‹#›</a:t>
            </a:fld>
            <a:endParaRPr kumimoji="1" lang="ja-JP" altLang="en-US"/>
          </a:p>
        </p:txBody>
      </p:sp>
    </p:spTree>
    <p:extLst>
      <p:ext uri="{BB962C8B-B14F-4D97-AF65-F5344CB8AC3E}">
        <p14:creationId xmlns:p14="http://schemas.microsoft.com/office/powerpoint/2010/main" val="681100532"/>
      </p:ext>
    </p:extLst>
  </p:cSld>
  <p:clrMap bg1="lt1" tx1="dk1" bg2="lt2" tx2="dk2" accent1="accent1" accent2="accent2" accent3="accent3" accent4="accent4" accent5="accent5" accent6="accent6" hlink="hlink" folHlink="folHlink"/>
  <p:sldLayoutIdLst>
    <p:sldLayoutId id="2147483805" r:id="rId1"/>
    <p:sldLayoutId id="2147483806" r:id="rId2"/>
    <p:sldLayoutId id="2147483807" r:id="rId3"/>
    <p:sldLayoutId id="2147483808" r:id="rId4"/>
    <p:sldLayoutId id="2147483809" r:id="rId5"/>
    <p:sldLayoutId id="2147483810" r:id="rId6"/>
    <p:sldLayoutId id="2147483811" r:id="rId7"/>
    <p:sldLayoutId id="2147483812" r:id="rId8"/>
    <p:sldLayoutId id="2147483813" r:id="rId9"/>
    <p:sldLayoutId id="2147483814" r:id="rId10"/>
    <p:sldLayoutId id="2147483815" r:id="rId11"/>
  </p:sldLayoutIdLst>
  <p:txStyles>
    <p:titleStyle>
      <a:lvl1pPr algn="l" defTabSz="567111" rtl="0" eaLnBrk="1" latinLnBrk="0" hangingPunct="1">
        <a:lnSpc>
          <a:spcPct val="90000"/>
        </a:lnSpc>
        <a:spcBef>
          <a:spcPct val="0"/>
        </a:spcBef>
        <a:buNone/>
        <a:defRPr kumimoji="1" sz="2729" kern="1200">
          <a:solidFill>
            <a:schemeClr val="tx1"/>
          </a:solidFill>
          <a:latin typeface="+mj-lt"/>
          <a:ea typeface="+mj-ea"/>
          <a:cs typeface="+mj-cs"/>
        </a:defRPr>
      </a:lvl1pPr>
    </p:titleStyle>
    <p:bodyStyle>
      <a:lvl1pPr marL="141778" indent="-141778" algn="l" defTabSz="567111" rtl="0" eaLnBrk="1" latinLnBrk="0" hangingPunct="1">
        <a:lnSpc>
          <a:spcPct val="90000"/>
        </a:lnSpc>
        <a:spcBef>
          <a:spcPts val="620"/>
        </a:spcBef>
        <a:buFont typeface="Arial" panose="020B0604020202020204" pitchFamily="34" charset="0"/>
        <a:buChar char="•"/>
        <a:defRPr kumimoji="1" sz="1737" kern="1200">
          <a:solidFill>
            <a:schemeClr val="tx1"/>
          </a:solidFill>
          <a:latin typeface="+mn-lt"/>
          <a:ea typeface="+mn-ea"/>
          <a:cs typeface="+mn-cs"/>
        </a:defRPr>
      </a:lvl1pPr>
      <a:lvl2pPr marL="425333" indent="-141778" algn="l" defTabSz="567111" rtl="0" eaLnBrk="1" latinLnBrk="0" hangingPunct="1">
        <a:lnSpc>
          <a:spcPct val="90000"/>
        </a:lnSpc>
        <a:spcBef>
          <a:spcPts val="310"/>
        </a:spcBef>
        <a:buFont typeface="Arial" panose="020B0604020202020204" pitchFamily="34" charset="0"/>
        <a:buChar char="•"/>
        <a:defRPr kumimoji="1" sz="1488" kern="1200">
          <a:solidFill>
            <a:schemeClr val="tx1"/>
          </a:solidFill>
          <a:latin typeface="+mn-lt"/>
          <a:ea typeface="+mn-ea"/>
          <a:cs typeface="+mn-cs"/>
        </a:defRPr>
      </a:lvl2pPr>
      <a:lvl3pPr marL="708889" indent="-141778" algn="l" defTabSz="567111" rtl="0" eaLnBrk="1" latinLnBrk="0" hangingPunct="1">
        <a:lnSpc>
          <a:spcPct val="90000"/>
        </a:lnSpc>
        <a:spcBef>
          <a:spcPts val="310"/>
        </a:spcBef>
        <a:buFont typeface="Arial" panose="020B0604020202020204" pitchFamily="34" charset="0"/>
        <a:buChar char="•"/>
        <a:defRPr kumimoji="1" sz="1240" kern="1200">
          <a:solidFill>
            <a:schemeClr val="tx1"/>
          </a:solidFill>
          <a:latin typeface="+mn-lt"/>
          <a:ea typeface="+mn-ea"/>
          <a:cs typeface="+mn-cs"/>
        </a:defRPr>
      </a:lvl3pPr>
      <a:lvl4pPr marL="992444"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4pPr>
      <a:lvl5pPr marL="1275999"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5pPr>
      <a:lvl6pPr marL="1559555"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6pPr>
      <a:lvl7pPr marL="1843110"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7pPr>
      <a:lvl8pPr marL="2126666"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8pPr>
      <a:lvl9pPr marL="2410221" indent="-141778" algn="l" defTabSz="567111" rtl="0" eaLnBrk="1" latinLnBrk="0" hangingPunct="1">
        <a:lnSpc>
          <a:spcPct val="90000"/>
        </a:lnSpc>
        <a:spcBef>
          <a:spcPts val="310"/>
        </a:spcBef>
        <a:buFont typeface="Arial" panose="020B0604020202020204" pitchFamily="34" charset="0"/>
        <a:buChar char="•"/>
        <a:defRPr kumimoji="1" sz="1116" kern="1200">
          <a:solidFill>
            <a:schemeClr val="tx1"/>
          </a:solidFill>
          <a:latin typeface="+mn-lt"/>
          <a:ea typeface="+mn-ea"/>
          <a:cs typeface="+mn-cs"/>
        </a:defRPr>
      </a:lvl9pPr>
    </p:bodyStyle>
    <p:otherStyle>
      <a:defPPr>
        <a:defRPr lang="ja-JP"/>
      </a:defPPr>
      <a:lvl1pPr marL="0" algn="l" defTabSz="567111" rtl="0" eaLnBrk="1" latinLnBrk="0" hangingPunct="1">
        <a:defRPr kumimoji="1" sz="1116" kern="1200">
          <a:solidFill>
            <a:schemeClr val="tx1"/>
          </a:solidFill>
          <a:latin typeface="+mn-lt"/>
          <a:ea typeface="+mn-ea"/>
          <a:cs typeface="+mn-cs"/>
        </a:defRPr>
      </a:lvl1pPr>
      <a:lvl2pPr marL="283555" algn="l" defTabSz="567111" rtl="0" eaLnBrk="1" latinLnBrk="0" hangingPunct="1">
        <a:defRPr kumimoji="1" sz="1116" kern="1200">
          <a:solidFill>
            <a:schemeClr val="tx1"/>
          </a:solidFill>
          <a:latin typeface="+mn-lt"/>
          <a:ea typeface="+mn-ea"/>
          <a:cs typeface="+mn-cs"/>
        </a:defRPr>
      </a:lvl2pPr>
      <a:lvl3pPr marL="567111" algn="l" defTabSz="567111" rtl="0" eaLnBrk="1" latinLnBrk="0" hangingPunct="1">
        <a:defRPr kumimoji="1" sz="1116" kern="1200">
          <a:solidFill>
            <a:schemeClr val="tx1"/>
          </a:solidFill>
          <a:latin typeface="+mn-lt"/>
          <a:ea typeface="+mn-ea"/>
          <a:cs typeface="+mn-cs"/>
        </a:defRPr>
      </a:lvl3pPr>
      <a:lvl4pPr marL="850666" algn="l" defTabSz="567111" rtl="0" eaLnBrk="1" latinLnBrk="0" hangingPunct="1">
        <a:defRPr kumimoji="1" sz="1116" kern="1200">
          <a:solidFill>
            <a:schemeClr val="tx1"/>
          </a:solidFill>
          <a:latin typeface="+mn-lt"/>
          <a:ea typeface="+mn-ea"/>
          <a:cs typeface="+mn-cs"/>
        </a:defRPr>
      </a:lvl4pPr>
      <a:lvl5pPr marL="1134222" algn="l" defTabSz="567111" rtl="0" eaLnBrk="1" latinLnBrk="0" hangingPunct="1">
        <a:defRPr kumimoji="1" sz="1116" kern="1200">
          <a:solidFill>
            <a:schemeClr val="tx1"/>
          </a:solidFill>
          <a:latin typeface="+mn-lt"/>
          <a:ea typeface="+mn-ea"/>
          <a:cs typeface="+mn-cs"/>
        </a:defRPr>
      </a:lvl5pPr>
      <a:lvl6pPr marL="1417777" algn="l" defTabSz="567111" rtl="0" eaLnBrk="1" latinLnBrk="0" hangingPunct="1">
        <a:defRPr kumimoji="1" sz="1116" kern="1200">
          <a:solidFill>
            <a:schemeClr val="tx1"/>
          </a:solidFill>
          <a:latin typeface="+mn-lt"/>
          <a:ea typeface="+mn-ea"/>
          <a:cs typeface="+mn-cs"/>
        </a:defRPr>
      </a:lvl6pPr>
      <a:lvl7pPr marL="1701333" algn="l" defTabSz="567111" rtl="0" eaLnBrk="1" latinLnBrk="0" hangingPunct="1">
        <a:defRPr kumimoji="1" sz="1116" kern="1200">
          <a:solidFill>
            <a:schemeClr val="tx1"/>
          </a:solidFill>
          <a:latin typeface="+mn-lt"/>
          <a:ea typeface="+mn-ea"/>
          <a:cs typeface="+mn-cs"/>
        </a:defRPr>
      </a:lvl7pPr>
      <a:lvl8pPr marL="1984888" algn="l" defTabSz="567111" rtl="0" eaLnBrk="1" latinLnBrk="0" hangingPunct="1">
        <a:defRPr kumimoji="1" sz="1116" kern="1200">
          <a:solidFill>
            <a:schemeClr val="tx1"/>
          </a:solidFill>
          <a:latin typeface="+mn-lt"/>
          <a:ea typeface="+mn-ea"/>
          <a:cs typeface="+mn-cs"/>
        </a:defRPr>
      </a:lvl8pPr>
      <a:lvl9pPr marL="2268444" algn="l" defTabSz="567111" rtl="0" eaLnBrk="1" latinLnBrk="0" hangingPunct="1">
        <a:defRPr kumimoji="1" sz="1116"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493191" y="3618285"/>
            <a:ext cx="6975215" cy="1662442"/>
          </a:xfrm>
          <a:ln>
            <a:noFill/>
          </a:ln>
        </p:spPr>
        <p:txBody>
          <a:bodyPr/>
          <a:lstStyle/>
          <a:p>
            <a:pPr marL="0" indent="0">
              <a:buNone/>
            </a:pPr>
            <a:r>
              <a:rPr lang="ja-JP" altLang="en-US" sz="2400" b="1" i="1" dirty="0" smtClean="0">
                <a:ln cmpd="sng">
                  <a:solidFill>
                    <a:schemeClr val="accent1">
                      <a:shade val="50000"/>
                    </a:schemeClr>
                  </a:solidFill>
                </a:ln>
                <a:solidFill>
                  <a:srgbClr val="C00000"/>
                </a:solidFill>
                <a:effectLst>
                  <a:outerShdw blurRad="50800" dist="38100" dir="2700000" algn="tl" rotWithShape="0">
                    <a:prstClr val="black">
                      <a:alpha val="44000"/>
                    </a:prstClr>
                  </a:outerShdw>
                </a:effectLst>
                <a:latin typeface="+mj-ea"/>
                <a:ea typeface="+mj-ea"/>
              </a:rPr>
              <a:t> </a:t>
            </a:r>
            <a:r>
              <a:rPr lang="ja-JP" altLang="en-US" sz="2400" dirty="0" smtClean="0">
                <a:ln cmpd="sng">
                  <a:noFill/>
                </a:ln>
                <a:effectLst/>
                <a:latin typeface="+mn-ea"/>
              </a:rPr>
              <a:t>「違反</a:t>
            </a:r>
            <a:r>
              <a:rPr lang="ja-JP" altLang="en-US" sz="2400" dirty="0">
                <a:ln cmpd="sng">
                  <a:noFill/>
                </a:ln>
                <a:effectLst/>
                <a:latin typeface="+mn-ea"/>
              </a:rPr>
              <a:t>質問ゼロ」への御協力をお願いします。</a:t>
            </a:r>
          </a:p>
        </p:txBody>
      </p:sp>
      <p:sp>
        <p:nvSpPr>
          <p:cNvPr id="4" name="コンテンツ プレースホルダー 2"/>
          <p:cNvSpPr txBox="1">
            <a:spLocks/>
          </p:cNvSpPr>
          <p:nvPr/>
        </p:nvSpPr>
        <p:spPr>
          <a:xfrm>
            <a:off x="366771" y="3696109"/>
            <a:ext cx="6975215" cy="1483898"/>
          </a:xfrm>
          <a:prstGeom prst="rect">
            <a:avLst/>
          </a:prstGeom>
        </p:spPr>
        <p:txBody>
          <a:bodyPr vert="horz" lIns="101044" tIns="50521" rIns="101044" bIns="50521"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endParaRPr lang="ja-JP" altLang="en-US" dirty="0"/>
          </a:p>
        </p:txBody>
      </p:sp>
      <p:sp>
        <p:nvSpPr>
          <p:cNvPr id="5" name="コンテンツ プレースホルダー 2"/>
          <p:cNvSpPr txBox="1">
            <a:spLocks/>
          </p:cNvSpPr>
          <p:nvPr/>
        </p:nvSpPr>
        <p:spPr>
          <a:xfrm>
            <a:off x="965034" y="4124215"/>
            <a:ext cx="6271981" cy="1483898"/>
          </a:xfrm>
          <a:prstGeom prst="rect">
            <a:avLst/>
          </a:prstGeom>
        </p:spPr>
        <p:txBody>
          <a:bodyPr vert="horz" lIns="101044" tIns="50521" rIns="101044" bIns="50521"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800" b="1" dirty="0" smtClean="0">
                <a:latin typeface="+mn-ea"/>
              </a:rPr>
              <a:t>昨年度</a:t>
            </a:r>
            <a:r>
              <a:rPr lang="ja-JP" altLang="en-US" sz="1800" b="1" dirty="0">
                <a:latin typeface="+mn-ea"/>
              </a:rPr>
              <a:t>の面接試験において</a:t>
            </a:r>
            <a:r>
              <a:rPr lang="ja-JP" altLang="en-US" sz="2400" b="1" dirty="0">
                <a:solidFill>
                  <a:srgbClr val="FF0000"/>
                </a:solidFill>
                <a:latin typeface="+mn-ea"/>
              </a:rPr>
              <a:t>家族状況</a:t>
            </a:r>
            <a:r>
              <a:rPr lang="ja-JP" altLang="en-US" sz="1800" b="1" dirty="0">
                <a:latin typeface="+mn-ea"/>
              </a:rPr>
              <a:t>や</a:t>
            </a:r>
            <a:r>
              <a:rPr lang="ja-JP" altLang="en-US" sz="2400" b="1" dirty="0">
                <a:solidFill>
                  <a:srgbClr val="FF0000"/>
                </a:solidFill>
                <a:latin typeface="+mn-ea"/>
              </a:rPr>
              <a:t>家庭環境</a:t>
            </a:r>
            <a:r>
              <a:rPr lang="ja-JP" altLang="en-US" sz="1800" b="1" dirty="0" smtClean="0">
                <a:latin typeface="+mn-ea"/>
              </a:rPr>
              <a:t>に</a:t>
            </a:r>
            <a:endParaRPr lang="en-US" altLang="ja-JP" sz="1800" b="1" dirty="0" smtClean="0">
              <a:latin typeface="+mn-ea"/>
            </a:endParaRPr>
          </a:p>
          <a:p>
            <a:pPr marL="0" indent="0">
              <a:buNone/>
            </a:pPr>
            <a:r>
              <a:rPr lang="ja-JP" altLang="en-US" sz="1800" b="1" dirty="0" smtClean="0">
                <a:latin typeface="+mn-ea"/>
              </a:rPr>
              <a:t>関する</a:t>
            </a:r>
            <a:r>
              <a:rPr lang="ja-JP" altLang="en-US" sz="1800" b="1" dirty="0">
                <a:latin typeface="+mn-ea"/>
              </a:rPr>
              <a:t>質問など不適切な質問</a:t>
            </a:r>
            <a:r>
              <a:rPr lang="ja-JP" altLang="en-US" sz="1800" b="1" dirty="0" smtClean="0">
                <a:latin typeface="+mn-ea"/>
              </a:rPr>
              <a:t>が数多くありました。</a:t>
            </a:r>
            <a:endParaRPr lang="en-US" altLang="ja-JP" sz="1800" b="1" dirty="0" smtClean="0">
              <a:latin typeface="+mn-ea"/>
            </a:endParaRPr>
          </a:p>
          <a:p>
            <a:pPr marL="0" indent="0">
              <a:buNone/>
            </a:pPr>
            <a:r>
              <a:rPr lang="ja-JP" altLang="en-US" sz="1800" b="1" dirty="0" smtClean="0">
                <a:latin typeface="+mn-ea"/>
              </a:rPr>
              <a:t>本人</a:t>
            </a:r>
            <a:r>
              <a:rPr lang="ja-JP" altLang="en-US" sz="1800" b="1" dirty="0">
                <a:latin typeface="+mn-ea"/>
              </a:rPr>
              <a:t>の適性・能力に関係ない質問は禁止されています。</a:t>
            </a:r>
          </a:p>
        </p:txBody>
      </p:sp>
      <p:sp>
        <p:nvSpPr>
          <p:cNvPr id="12" name="コンテンツ プレースホルダー 2"/>
          <p:cNvSpPr txBox="1">
            <a:spLocks/>
          </p:cNvSpPr>
          <p:nvPr/>
        </p:nvSpPr>
        <p:spPr>
          <a:xfrm>
            <a:off x="1711335" y="9998799"/>
            <a:ext cx="4208902" cy="532254"/>
          </a:xfrm>
          <a:prstGeom prst="rect">
            <a:avLst/>
          </a:prstGeom>
        </p:spPr>
        <p:txBody>
          <a:bodyPr vert="horz" lIns="101044" tIns="50521" rIns="101044" bIns="50521"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2000" dirty="0">
                <a:latin typeface="ＤＦ特太ゴシック体" panose="020B0509000000000000" pitchFamily="49" charset="-128"/>
                <a:ea typeface="ＤＦ特太ゴシック体" panose="020B0509000000000000" pitchFamily="49" charset="-128"/>
              </a:rPr>
              <a:t>　　　</a:t>
            </a:r>
            <a:r>
              <a:rPr lang="ja-JP" altLang="en-US" sz="2000" dirty="0">
                <a:latin typeface="メイリオ" panose="020B0604030504040204" pitchFamily="50" charset="-128"/>
                <a:ea typeface="メイリオ" panose="020B0604030504040204" pitchFamily="50" charset="-128"/>
              </a:rPr>
              <a:t>新潟労働局・ハローワーク</a:t>
            </a:r>
          </a:p>
        </p:txBody>
      </p:sp>
      <p:sp>
        <p:nvSpPr>
          <p:cNvPr id="15" name="円/楕円 14"/>
          <p:cNvSpPr/>
          <p:nvPr/>
        </p:nvSpPr>
        <p:spPr>
          <a:xfrm>
            <a:off x="2697073" y="7446745"/>
            <a:ext cx="1905412" cy="960959"/>
          </a:xfrm>
          <a:prstGeom prst="ellipse">
            <a:avLst/>
          </a:prstGeom>
          <a:solidFill>
            <a:srgbClr val="214900"/>
          </a:solidFill>
          <a:ln>
            <a:noFill/>
          </a:ln>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pPr algn="ctr"/>
            <a:r>
              <a:rPr lang="ja-JP" altLang="en-US" sz="1800" dirty="0">
                <a:latin typeface="HG丸ｺﾞｼｯｸM-PRO" panose="020F0600000000000000" pitchFamily="50" charset="-128"/>
                <a:ea typeface="HG丸ｺﾞｼｯｸM-PRO" panose="020F0600000000000000" pitchFamily="50" charset="-128"/>
              </a:rPr>
              <a:t>尊敬する</a:t>
            </a:r>
            <a:endParaRPr lang="en-US" altLang="ja-JP" sz="1800" dirty="0">
              <a:latin typeface="HG丸ｺﾞｼｯｸM-PRO" panose="020F0600000000000000" pitchFamily="50" charset="-128"/>
              <a:ea typeface="HG丸ｺﾞｼｯｸM-PRO" panose="020F0600000000000000" pitchFamily="50" charset="-128"/>
            </a:endParaRPr>
          </a:p>
          <a:p>
            <a:pPr algn="ctr"/>
            <a:r>
              <a:rPr lang="ja-JP" altLang="en-US" sz="1800" dirty="0">
                <a:latin typeface="HG丸ｺﾞｼｯｸM-PRO" panose="020F0600000000000000" pitchFamily="50" charset="-128"/>
                <a:ea typeface="HG丸ｺﾞｼｯｸM-PRO" panose="020F0600000000000000" pitchFamily="50" charset="-128"/>
              </a:rPr>
              <a:t>人物は？</a:t>
            </a:r>
          </a:p>
        </p:txBody>
      </p:sp>
      <p:sp>
        <p:nvSpPr>
          <p:cNvPr id="16" name="円/楕円 15"/>
          <p:cNvSpPr/>
          <p:nvPr/>
        </p:nvSpPr>
        <p:spPr>
          <a:xfrm>
            <a:off x="1559919" y="8361934"/>
            <a:ext cx="1905412" cy="960959"/>
          </a:xfrm>
          <a:prstGeom prst="ellipse">
            <a:avLst/>
          </a:prstGeom>
          <a:solidFill>
            <a:srgbClr val="214900"/>
          </a:solidFill>
          <a:ln>
            <a:noFill/>
          </a:ln>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pPr algn="ctr"/>
            <a:r>
              <a:rPr lang="ja-JP" altLang="en-US" sz="1800" dirty="0">
                <a:latin typeface="HG丸ｺﾞｼｯｸM-PRO" panose="020F0600000000000000" pitchFamily="50" charset="-128"/>
                <a:ea typeface="HG丸ｺﾞｼｯｸM-PRO" panose="020F0600000000000000" pitchFamily="50" charset="-128"/>
              </a:rPr>
              <a:t>本籍は</a:t>
            </a:r>
            <a:endParaRPr lang="en-US" altLang="ja-JP" sz="1800" dirty="0">
              <a:latin typeface="HG丸ｺﾞｼｯｸM-PRO" panose="020F0600000000000000" pitchFamily="50" charset="-128"/>
              <a:ea typeface="HG丸ｺﾞｼｯｸM-PRO" panose="020F0600000000000000" pitchFamily="50" charset="-128"/>
            </a:endParaRPr>
          </a:p>
          <a:p>
            <a:pPr algn="ctr"/>
            <a:r>
              <a:rPr lang="ja-JP" altLang="en-US" sz="1800" dirty="0">
                <a:latin typeface="HG丸ｺﾞｼｯｸM-PRO" panose="020F0600000000000000" pitchFamily="50" charset="-128"/>
                <a:ea typeface="HG丸ｺﾞｼｯｸM-PRO" panose="020F0600000000000000" pitchFamily="50" charset="-128"/>
              </a:rPr>
              <a:t>どこ？</a:t>
            </a:r>
          </a:p>
        </p:txBody>
      </p:sp>
      <p:sp>
        <p:nvSpPr>
          <p:cNvPr id="18" name="角丸四角形 17"/>
          <p:cNvSpPr/>
          <p:nvPr/>
        </p:nvSpPr>
        <p:spPr>
          <a:xfrm>
            <a:off x="468263" y="5268121"/>
            <a:ext cx="6798735" cy="1131127"/>
          </a:xfrm>
          <a:prstGeom prst="roundRect">
            <a:avLst/>
          </a:prstGeom>
          <a:solidFill>
            <a:schemeClr val="bg1"/>
          </a:solidFill>
          <a:ln w="38100">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pPr algn="ctr"/>
            <a:endParaRPr kumimoji="1" lang="ja-JP" altLang="en-US">
              <a:solidFill>
                <a:srgbClr val="C00000"/>
              </a:solidFill>
            </a:endParaRPr>
          </a:p>
        </p:txBody>
      </p:sp>
      <p:sp>
        <p:nvSpPr>
          <p:cNvPr id="6" name="コンテンツ プレースホルダー 2"/>
          <p:cNvSpPr txBox="1">
            <a:spLocks/>
          </p:cNvSpPr>
          <p:nvPr/>
        </p:nvSpPr>
        <p:spPr>
          <a:xfrm>
            <a:off x="2191576" y="5308076"/>
            <a:ext cx="5870588" cy="1483898"/>
          </a:xfrm>
          <a:prstGeom prst="rect">
            <a:avLst/>
          </a:prstGeom>
        </p:spPr>
        <p:txBody>
          <a:bodyPr vert="horz" lIns="101044" tIns="50521" rIns="101044" bIns="50521"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sz="1800" b="1" dirty="0">
                <a:latin typeface="+mn-ea"/>
              </a:rPr>
              <a:t>○応募者の評価を目的とし</a:t>
            </a:r>
            <a:endParaRPr lang="en-US" altLang="ja-JP" sz="1800" b="1" dirty="0">
              <a:latin typeface="+mn-ea"/>
            </a:endParaRPr>
          </a:p>
          <a:p>
            <a:pPr marL="0" indent="0">
              <a:buNone/>
            </a:pPr>
            <a:r>
              <a:rPr lang="ja-JP" altLang="en-US" sz="1800" b="1" dirty="0">
                <a:latin typeface="+mn-ea"/>
              </a:rPr>
              <a:t>○求人者と応募者の情報交換を通じて</a:t>
            </a:r>
            <a:endParaRPr lang="en-US" altLang="ja-JP" sz="1800" b="1" dirty="0">
              <a:latin typeface="+mn-ea"/>
            </a:endParaRPr>
          </a:p>
          <a:p>
            <a:pPr marL="0" indent="0">
              <a:buNone/>
            </a:pPr>
            <a:r>
              <a:rPr lang="ja-JP" altLang="en-US" sz="1800" b="1" dirty="0">
                <a:latin typeface="+mn-ea"/>
              </a:rPr>
              <a:t>○応募者の</a:t>
            </a:r>
            <a:r>
              <a:rPr lang="ja-JP" altLang="en-US" sz="1800" b="1" i="1" u="sng" dirty="0">
                <a:solidFill>
                  <a:srgbClr val="FF0000"/>
                </a:solidFill>
                <a:latin typeface="+mn-ea"/>
              </a:rPr>
              <a:t>適性</a:t>
            </a:r>
            <a:r>
              <a:rPr lang="ja-JP" altLang="en-US" sz="1800" b="1" dirty="0">
                <a:latin typeface="+mn-ea"/>
              </a:rPr>
              <a:t>と</a:t>
            </a:r>
            <a:r>
              <a:rPr lang="ja-JP" altLang="en-US" sz="1800" b="1" i="1" u="sng" dirty="0">
                <a:solidFill>
                  <a:srgbClr val="FF0000"/>
                </a:solidFill>
                <a:latin typeface="+mn-ea"/>
              </a:rPr>
              <a:t>能力</a:t>
            </a:r>
            <a:r>
              <a:rPr lang="ja-JP" altLang="en-US" sz="1800" b="1" i="1" u="sng" dirty="0">
                <a:latin typeface="+mn-ea"/>
              </a:rPr>
              <a:t> </a:t>
            </a:r>
            <a:r>
              <a:rPr lang="ja-JP" altLang="en-US" sz="1800" b="1" dirty="0">
                <a:latin typeface="+mn-ea"/>
              </a:rPr>
              <a:t>を判断する場です</a:t>
            </a:r>
          </a:p>
        </p:txBody>
      </p:sp>
      <p:sp>
        <p:nvSpPr>
          <p:cNvPr id="7" name="コンテンツ プレースホルダー 2"/>
          <p:cNvSpPr txBox="1">
            <a:spLocks/>
          </p:cNvSpPr>
          <p:nvPr/>
        </p:nvSpPr>
        <p:spPr>
          <a:xfrm>
            <a:off x="541855" y="5513288"/>
            <a:ext cx="1667234" cy="1483898"/>
          </a:xfrm>
          <a:prstGeom prst="rect">
            <a:avLst/>
          </a:prstGeom>
        </p:spPr>
        <p:txBody>
          <a:bodyPr vert="horz" lIns="101044" tIns="50521" rIns="101044" bIns="50521"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r>
              <a:rPr lang="ja-JP" altLang="en-US" b="1" dirty="0" smtClean="0">
                <a:latin typeface="HG丸ｺﾞｼｯｸM-PRO" panose="020F0600000000000000" pitchFamily="50" charset="-128"/>
                <a:ea typeface="HG丸ｺﾞｼｯｸM-PRO" panose="020F0600000000000000" pitchFamily="50" charset="-128"/>
              </a:rPr>
              <a:t> </a:t>
            </a:r>
            <a:r>
              <a:rPr lang="ja-JP" altLang="en-US" b="1" dirty="0" smtClean="0">
                <a:latin typeface="+mn-ea"/>
              </a:rPr>
              <a:t>面接は</a:t>
            </a:r>
            <a:endParaRPr lang="ja-JP" altLang="en-US" b="1" dirty="0">
              <a:latin typeface="+mn-ea"/>
            </a:endParaRPr>
          </a:p>
        </p:txBody>
      </p:sp>
      <p:sp>
        <p:nvSpPr>
          <p:cNvPr id="10" name="角丸四角形 9"/>
          <p:cNvSpPr/>
          <p:nvPr/>
        </p:nvSpPr>
        <p:spPr>
          <a:xfrm>
            <a:off x="396255" y="290166"/>
            <a:ext cx="6798734" cy="3184103"/>
          </a:xfrm>
          <a:prstGeom prst="round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endParaRPr lang="ja-JP" altLang="en-US" sz="3200" dirty="0">
              <a:solidFill>
                <a:schemeClr val="tx1"/>
              </a:solidFill>
              <a:latin typeface="HG創英角ｺﾞｼｯｸUB" panose="020B0909000000000000" pitchFamily="49" charset="-128"/>
              <a:ea typeface="HG創英角ｺﾞｼｯｸUB" panose="020B0909000000000000" pitchFamily="49" charset="-128"/>
            </a:endParaRPr>
          </a:p>
        </p:txBody>
      </p:sp>
      <p:pic>
        <p:nvPicPr>
          <p:cNvPr id="19" name="image34.png"/>
          <p:cNvPicPr/>
          <p:nvPr/>
        </p:nvPicPr>
        <p:blipFill>
          <a:blip r:embed="rId3" cstate="print"/>
          <a:stretch>
            <a:fillRect/>
          </a:stretch>
        </p:blipFill>
        <p:spPr>
          <a:xfrm>
            <a:off x="2068339" y="9921125"/>
            <a:ext cx="396966" cy="465912"/>
          </a:xfrm>
          <a:prstGeom prst="rect">
            <a:avLst/>
          </a:prstGeom>
        </p:spPr>
      </p:pic>
      <p:sp>
        <p:nvSpPr>
          <p:cNvPr id="20" name="コンテンツ プレースホルダー 2"/>
          <p:cNvSpPr txBox="1">
            <a:spLocks/>
          </p:cNvSpPr>
          <p:nvPr/>
        </p:nvSpPr>
        <p:spPr>
          <a:xfrm>
            <a:off x="6077244" y="10122668"/>
            <a:ext cx="1411023" cy="336378"/>
          </a:xfrm>
          <a:prstGeom prst="rect">
            <a:avLst/>
          </a:prstGeom>
        </p:spPr>
        <p:txBody>
          <a:bodyPr vert="horz" lIns="101044" tIns="50521" rIns="101044" bIns="50521"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r">
              <a:buNone/>
            </a:pPr>
            <a:r>
              <a:rPr lang="en-US" altLang="ja-JP" sz="1100" dirty="0" smtClean="0">
                <a:latin typeface="ＤＦ特太ゴシック体" panose="020B0509000000000000" pitchFamily="49" charset="-128"/>
                <a:ea typeface="ＤＦ特太ゴシック体" panose="020B0509000000000000" pitchFamily="49" charset="-128"/>
              </a:rPr>
              <a:t>(R0607)</a:t>
            </a:r>
            <a:endParaRPr lang="ja-JP" altLang="en-US" sz="1100" dirty="0">
              <a:latin typeface="ＤＦ特太ゴシック体" panose="020B0509000000000000" pitchFamily="49" charset="-128"/>
              <a:ea typeface="ＤＦ特太ゴシック体" panose="020B0509000000000000" pitchFamily="49" charset="-128"/>
            </a:endParaRPr>
          </a:p>
        </p:txBody>
      </p:sp>
      <p:sp>
        <p:nvSpPr>
          <p:cNvPr id="22" name="コンテンツ プレースホルダー 2"/>
          <p:cNvSpPr txBox="1">
            <a:spLocks/>
          </p:cNvSpPr>
          <p:nvPr/>
        </p:nvSpPr>
        <p:spPr>
          <a:xfrm>
            <a:off x="239608" y="9485563"/>
            <a:ext cx="7079978" cy="381601"/>
          </a:xfrm>
          <a:prstGeom prst="rect">
            <a:avLst/>
          </a:prstGeom>
        </p:spPr>
        <p:txBody>
          <a:bodyPr vert="horz" lIns="101044" tIns="50521" rIns="101044" bIns="50521" rtlCol="0">
            <a:no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lgn="ctr">
              <a:buNone/>
            </a:pPr>
            <a:r>
              <a:rPr lang="ja-JP" altLang="en-US" sz="1600" b="1" dirty="0" smtClean="0">
                <a:latin typeface="+mn-ea"/>
              </a:rPr>
              <a:t>＊不適切</a:t>
            </a:r>
            <a:r>
              <a:rPr lang="ja-JP" altLang="en-US" sz="1600" b="1" dirty="0">
                <a:latin typeface="+mn-ea"/>
              </a:rPr>
              <a:t>な質問には答えなくて</a:t>
            </a:r>
            <a:r>
              <a:rPr lang="ja-JP" altLang="en-US" sz="1600" b="1" dirty="0" smtClean="0">
                <a:latin typeface="+mn-ea"/>
              </a:rPr>
              <a:t>よい。と</a:t>
            </a:r>
            <a:r>
              <a:rPr lang="ja-JP" altLang="en-US" sz="1600" b="1" dirty="0">
                <a:latin typeface="+mn-ea"/>
              </a:rPr>
              <a:t>学校では指導しています。</a:t>
            </a:r>
            <a:endParaRPr lang="ja-JP" altLang="en-US" sz="1600" dirty="0">
              <a:latin typeface="+mn-ea"/>
            </a:endParaRPr>
          </a:p>
        </p:txBody>
      </p:sp>
      <p:sp>
        <p:nvSpPr>
          <p:cNvPr id="2" name="正方形/長方形 1"/>
          <p:cNvSpPr/>
          <p:nvPr/>
        </p:nvSpPr>
        <p:spPr>
          <a:xfrm>
            <a:off x="2194239" y="6485215"/>
            <a:ext cx="3098560" cy="301422"/>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smtClean="0">
                <a:solidFill>
                  <a:schemeClr val="tx1"/>
                </a:solidFill>
                <a:latin typeface="+mn-ea"/>
              </a:rPr>
              <a:t>以下は不適切な質問例です！</a:t>
            </a:r>
            <a:endParaRPr kumimoji="1" lang="ja-JP" altLang="en-US" sz="1400" dirty="0">
              <a:solidFill>
                <a:schemeClr val="tx1"/>
              </a:solidFill>
              <a:latin typeface="+mn-ea"/>
            </a:endParaRPr>
          </a:p>
        </p:txBody>
      </p:sp>
      <p:sp>
        <p:nvSpPr>
          <p:cNvPr id="14" name="円/楕円 13"/>
          <p:cNvSpPr/>
          <p:nvPr/>
        </p:nvSpPr>
        <p:spPr>
          <a:xfrm>
            <a:off x="1375474" y="6777680"/>
            <a:ext cx="2274306" cy="758915"/>
          </a:xfrm>
          <a:prstGeom prst="ellipse">
            <a:avLst/>
          </a:prstGeom>
          <a:solidFill>
            <a:srgbClr val="214900"/>
          </a:solidFill>
          <a:ln>
            <a:noFill/>
          </a:ln>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pPr algn="ctr"/>
            <a:r>
              <a:rPr lang="ja-JP" altLang="en-US" sz="1800" dirty="0">
                <a:latin typeface="HG丸ｺﾞｼｯｸM-PRO" panose="020F0600000000000000" pitchFamily="50" charset="-128"/>
                <a:ea typeface="HG丸ｺﾞｼｯｸM-PRO" panose="020F0600000000000000" pitchFamily="50" charset="-128"/>
              </a:rPr>
              <a:t>お父さんの</a:t>
            </a:r>
            <a:endParaRPr lang="en-US" altLang="ja-JP" sz="1800" dirty="0">
              <a:latin typeface="HG丸ｺﾞｼｯｸM-PRO" panose="020F0600000000000000" pitchFamily="50" charset="-128"/>
              <a:ea typeface="HG丸ｺﾞｼｯｸM-PRO" panose="020F0600000000000000" pitchFamily="50" charset="-128"/>
            </a:endParaRPr>
          </a:p>
          <a:p>
            <a:pPr algn="ctr"/>
            <a:r>
              <a:rPr lang="ja-JP" altLang="en-US" sz="1800" dirty="0">
                <a:latin typeface="HG丸ｺﾞｼｯｸM-PRO" panose="020F0600000000000000" pitchFamily="50" charset="-128"/>
                <a:ea typeface="HG丸ｺﾞｼｯｸM-PRO" panose="020F0600000000000000" pitchFamily="50" charset="-128"/>
              </a:rPr>
              <a:t>お仕事は？</a:t>
            </a:r>
          </a:p>
        </p:txBody>
      </p:sp>
      <p:sp>
        <p:nvSpPr>
          <p:cNvPr id="13" name="円/楕円 12"/>
          <p:cNvSpPr/>
          <p:nvPr/>
        </p:nvSpPr>
        <p:spPr>
          <a:xfrm>
            <a:off x="3820328" y="6777678"/>
            <a:ext cx="2237463" cy="831435"/>
          </a:xfrm>
          <a:prstGeom prst="ellipse">
            <a:avLst/>
          </a:prstGeom>
          <a:solidFill>
            <a:srgbClr val="214900"/>
          </a:solidFill>
          <a:ln>
            <a:noFill/>
          </a:ln>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pPr algn="ctr"/>
            <a:r>
              <a:rPr lang="ja-JP" altLang="en-US" sz="1800" dirty="0">
                <a:latin typeface="HG丸ｺﾞｼｯｸM-PRO" panose="020F0600000000000000" pitchFamily="50" charset="-128"/>
                <a:ea typeface="HG丸ｺﾞｼｯｸM-PRO" panose="020F0600000000000000" pitchFamily="50" charset="-128"/>
              </a:rPr>
              <a:t>きょうだいはいますか？</a:t>
            </a:r>
          </a:p>
        </p:txBody>
      </p:sp>
      <p:sp>
        <p:nvSpPr>
          <p:cNvPr id="17" name="円/楕円 16"/>
          <p:cNvSpPr/>
          <p:nvPr/>
        </p:nvSpPr>
        <p:spPr>
          <a:xfrm>
            <a:off x="3758521" y="8358247"/>
            <a:ext cx="2299270" cy="960959"/>
          </a:xfrm>
          <a:prstGeom prst="ellipse">
            <a:avLst/>
          </a:prstGeom>
          <a:solidFill>
            <a:srgbClr val="214900"/>
          </a:solidFill>
          <a:ln>
            <a:noFill/>
          </a:ln>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pPr algn="ctr"/>
            <a:r>
              <a:rPr lang="ja-JP" altLang="en-US" sz="1800" dirty="0">
                <a:latin typeface="HG丸ｺﾞｼｯｸM-PRO" panose="020F0600000000000000" pitchFamily="50" charset="-128"/>
                <a:ea typeface="HG丸ｺﾞｼｯｸM-PRO" panose="020F0600000000000000" pitchFamily="50" charset="-128"/>
              </a:rPr>
              <a:t>過去に大きな病気を</a:t>
            </a:r>
            <a:endParaRPr lang="en-US" altLang="ja-JP" sz="1800" dirty="0">
              <a:latin typeface="HG丸ｺﾞｼｯｸM-PRO" panose="020F0600000000000000" pitchFamily="50" charset="-128"/>
              <a:ea typeface="HG丸ｺﾞｼｯｸM-PRO" panose="020F0600000000000000" pitchFamily="50" charset="-128"/>
            </a:endParaRPr>
          </a:p>
          <a:p>
            <a:pPr algn="ctr"/>
            <a:r>
              <a:rPr lang="ja-JP" altLang="en-US" sz="1800" dirty="0">
                <a:latin typeface="HG丸ｺﾞｼｯｸM-PRO" panose="020F0600000000000000" pitchFamily="50" charset="-128"/>
                <a:ea typeface="HG丸ｺﾞｼｯｸM-PRO" panose="020F0600000000000000" pitchFamily="50" charset="-128"/>
              </a:rPr>
              <a:t>しましたか？</a:t>
            </a:r>
          </a:p>
        </p:txBody>
      </p:sp>
      <p:sp>
        <p:nvSpPr>
          <p:cNvPr id="24" name="角丸四角形 23"/>
          <p:cNvSpPr/>
          <p:nvPr/>
        </p:nvSpPr>
        <p:spPr>
          <a:xfrm>
            <a:off x="1579877" y="2857985"/>
            <a:ext cx="4549002" cy="704319"/>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pPr algn="ctr"/>
            <a:r>
              <a:rPr lang="ja-JP" altLang="en-US" sz="2800" dirty="0" smtClean="0">
                <a:solidFill>
                  <a:schemeClr val="tx1"/>
                </a:solidFill>
                <a:latin typeface="ＤＨＰ特太ゴシック体" panose="020B0500000000000000" pitchFamily="50" charset="-128"/>
                <a:ea typeface="ＤＨＰ特太ゴシック体" panose="020B0500000000000000" pitchFamily="50" charset="-128"/>
              </a:rPr>
              <a:t>その</a:t>
            </a:r>
            <a:r>
              <a:rPr lang="ja-JP" altLang="en-US" sz="2800" dirty="0">
                <a:solidFill>
                  <a:schemeClr val="tx1"/>
                </a:solidFill>
                <a:latin typeface="ＤＨＰ特太ゴシック体" panose="020B0500000000000000" pitchFamily="50" charset="-128"/>
                <a:ea typeface="ＤＨＰ特太ゴシック体" panose="020B0500000000000000" pitchFamily="50" charset="-128"/>
              </a:rPr>
              <a:t>質問、不適切です！</a:t>
            </a:r>
            <a:endParaRPr lang="ja-JP" altLang="en-US" sz="2800" dirty="0">
              <a:solidFill>
                <a:schemeClr val="tx1"/>
              </a:solidFill>
            </a:endParaRPr>
          </a:p>
        </p:txBody>
      </p:sp>
      <p:sp>
        <p:nvSpPr>
          <p:cNvPr id="25" name="角丸四角形 24"/>
          <p:cNvSpPr/>
          <p:nvPr/>
        </p:nvSpPr>
        <p:spPr>
          <a:xfrm>
            <a:off x="654305" y="451572"/>
            <a:ext cx="6798734" cy="2422047"/>
          </a:xfrm>
          <a:prstGeom prst="round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r>
              <a:rPr lang="ja-JP" altLang="en-US" sz="7000" u="sng" dirty="0" smtClean="0">
                <a:solidFill>
                  <a:srgbClr val="FF0000"/>
                </a:solidFill>
                <a:latin typeface="HG創英角ｺﾞｼｯｸUB" panose="020B0909000000000000" pitchFamily="49" charset="-128"/>
                <a:ea typeface="HG創英角ｺﾞｼｯｸUB" panose="020B0909000000000000" pitchFamily="49" charset="-128"/>
              </a:rPr>
              <a:t>ＳＴＯＰ！</a:t>
            </a:r>
            <a:endParaRPr lang="en-US" altLang="ja-JP" sz="7000" u="sng" dirty="0" smtClean="0">
              <a:solidFill>
                <a:srgbClr val="FF0000"/>
              </a:solidFill>
              <a:latin typeface="HG創英角ｺﾞｼｯｸUB" panose="020B0909000000000000" pitchFamily="49" charset="-128"/>
              <a:ea typeface="HG創英角ｺﾞｼｯｸUB" panose="020B0909000000000000" pitchFamily="49" charset="-128"/>
            </a:endParaRPr>
          </a:p>
          <a:p>
            <a:pPr algn="ctr"/>
            <a:r>
              <a:rPr lang="ja-JP" altLang="en-US" sz="7000" dirty="0" smtClean="0">
                <a:solidFill>
                  <a:srgbClr val="FF0000"/>
                </a:solidFill>
                <a:latin typeface="HG創英角ｺﾞｼｯｸUB" panose="020B0909000000000000" pitchFamily="49" charset="-128"/>
                <a:ea typeface="HG創英角ｺﾞｼｯｸUB" panose="020B0909000000000000" pitchFamily="49" charset="-128"/>
              </a:rPr>
              <a:t>　　</a:t>
            </a:r>
            <a:r>
              <a:rPr lang="ja-JP" altLang="en-US" sz="7000" u="sng" dirty="0" smtClean="0">
                <a:solidFill>
                  <a:srgbClr val="FF0000"/>
                </a:solidFill>
                <a:latin typeface="HG創英角ｺﾞｼｯｸUB" panose="020B0909000000000000" pitchFamily="49" charset="-128"/>
                <a:ea typeface="HG創英角ｺﾞｼｯｸUB" panose="020B0909000000000000" pitchFamily="49" charset="-128"/>
              </a:rPr>
              <a:t>違反質問</a:t>
            </a:r>
            <a:endParaRPr lang="ja-JP" altLang="en-US" sz="3200" dirty="0">
              <a:solidFill>
                <a:schemeClr val="tx1"/>
              </a:solidFill>
              <a:latin typeface="HG創英角ｺﾞｼｯｸUB" panose="020B0909000000000000" pitchFamily="49" charset="-128"/>
              <a:ea typeface="HG創英角ｺﾞｼｯｸUB" panose="020B0909000000000000" pitchFamily="49" charset="-128"/>
            </a:endParaRPr>
          </a:p>
        </p:txBody>
      </p:sp>
      <p:pic>
        <p:nvPicPr>
          <p:cNvPr id="11" name="図 10"/>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54825" y="6757252"/>
            <a:ext cx="1085870" cy="2561954"/>
          </a:xfrm>
          <a:prstGeom prst="rect">
            <a:avLst/>
          </a:prstGeom>
        </p:spPr>
      </p:pic>
      <p:sp>
        <p:nvSpPr>
          <p:cNvPr id="23" name="フリーフォーム 22"/>
          <p:cNvSpPr/>
          <p:nvPr/>
        </p:nvSpPr>
        <p:spPr>
          <a:xfrm>
            <a:off x="58258" y="6501748"/>
            <a:ext cx="393134" cy="421737"/>
          </a:xfrm>
          <a:custGeom>
            <a:avLst/>
            <a:gdLst>
              <a:gd name="connsiteX0" fmla="*/ 638641 w 1049755"/>
              <a:gd name="connsiteY0" fmla="*/ 0 h 850604"/>
              <a:gd name="connsiteX1" fmla="*/ 687 w 1049755"/>
              <a:gd name="connsiteY1" fmla="*/ 276446 h 850604"/>
              <a:gd name="connsiteX2" fmla="*/ 744967 w 1049755"/>
              <a:gd name="connsiteY2" fmla="*/ 404037 h 850604"/>
              <a:gd name="connsiteX3" fmla="*/ 532315 w 1049755"/>
              <a:gd name="connsiteY3" fmla="*/ 255181 h 850604"/>
              <a:gd name="connsiteX4" fmla="*/ 213339 w 1049755"/>
              <a:gd name="connsiteY4" fmla="*/ 467832 h 850604"/>
              <a:gd name="connsiteX5" fmla="*/ 957618 w 1049755"/>
              <a:gd name="connsiteY5" fmla="*/ 701749 h 850604"/>
              <a:gd name="connsiteX6" fmla="*/ 659906 w 1049755"/>
              <a:gd name="connsiteY6" fmla="*/ 467832 h 850604"/>
              <a:gd name="connsiteX7" fmla="*/ 553580 w 1049755"/>
              <a:gd name="connsiteY7" fmla="*/ 808074 h 850604"/>
              <a:gd name="connsiteX8" fmla="*/ 1021413 w 1049755"/>
              <a:gd name="connsiteY8" fmla="*/ 808074 h 850604"/>
              <a:gd name="connsiteX9" fmla="*/ 1000148 w 1049755"/>
              <a:gd name="connsiteY9" fmla="*/ 829339 h 850604"/>
              <a:gd name="connsiteX10" fmla="*/ 1021413 w 1049755"/>
              <a:gd name="connsiteY10" fmla="*/ 850604 h 8506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049755" h="850604">
                <a:moveTo>
                  <a:pt x="638641" y="0"/>
                </a:moveTo>
                <a:cubicBezTo>
                  <a:pt x="310803" y="104553"/>
                  <a:pt x="-17034" y="209107"/>
                  <a:pt x="687" y="276446"/>
                </a:cubicBezTo>
                <a:cubicBezTo>
                  <a:pt x="18408" y="343786"/>
                  <a:pt x="656362" y="407581"/>
                  <a:pt x="744967" y="404037"/>
                </a:cubicBezTo>
                <a:cubicBezTo>
                  <a:pt x="833572" y="400493"/>
                  <a:pt x="620920" y="244549"/>
                  <a:pt x="532315" y="255181"/>
                </a:cubicBezTo>
                <a:cubicBezTo>
                  <a:pt x="443710" y="265813"/>
                  <a:pt x="142455" y="393404"/>
                  <a:pt x="213339" y="467832"/>
                </a:cubicBezTo>
                <a:cubicBezTo>
                  <a:pt x="284223" y="542260"/>
                  <a:pt x="883190" y="701749"/>
                  <a:pt x="957618" y="701749"/>
                </a:cubicBezTo>
                <a:cubicBezTo>
                  <a:pt x="1032046" y="701749"/>
                  <a:pt x="727246" y="450111"/>
                  <a:pt x="659906" y="467832"/>
                </a:cubicBezTo>
                <a:cubicBezTo>
                  <a:pt x="592566" y="485553"/>
                  <a:pt x="493329" y="751367"/>
                  <a:pt x="553580" y="808074"/>
                </a:cubicBezTo>
                <a:cubicBezTo>
                  <a:pt x="613831" y="864781"/>
                  <a:pt x="946985" y="804530"/>
                  <a:pt x="1021413" y="808074"/>
                </a:cubicBezTo>
                <a:cubicBezTo>
                  <a:pt x="1095841" y="811618"/>
                  <a:pt x="1000148" y="822251"/>
                  <a:pt x="1000148" y="829339"/>
                </a:cubicBezTo>
                <a:cubicBezTo>
                  <a:pt x="1000148" y="836427"/>
                  <a:pt x="1010780" y="843515"/>
                  <a:pt x="1021413" y="850604"/>
                </a:cubicBezTo>
              </a:path>
            </a:pathLst>
          </a:cu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pic>
        <p:nvPicPr>
          <p:cNvPr id="26" name="図 25"/>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108901" y="6718397"/>
            <a:ext cx="1330957" cy="2561954"/>
          </a:xfrm>
          <a:prstGeom prst="rect">
            <a:avLst/>
          </a:prstGeom>
        </p:spPr>
      </p:pic>
    </p:spTree>
    <p:extLst>
      <p:ext uri="{BB962C8B-B14F-4D97-AF65-F5344CB8AC3E}">
        <p14:creationId xmlns:p14="http://schemas.microsoft.com/office/powerpoint/2010/main" val="1065105861"/>
      </p:ext>
    </p:extLst>
  </p:cSld>
  <p:clrMapOvr>
    <a:masterClrMapping/>
  </p:clrMapOvr>
  <p:transition spd="slow">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FF99FF"/>
        </a:solidFill>
        <a:effectLst/>
      </p:bgPr>
    </p:bg>
    <p:spTree>
      <p:nvGrpSpPr>
        <p:cNvPr id="1" name=""/>
        <p:cNvGrpSpPr/>
        <p:nvPr/>
      </p:nvGrpSpPr>
      <p:grpSpPr>
        <a:xfrm>
          <a:off x="0" y="0"/>
          <a:ext cx="0" cy="0"/>
          <a:chOff x="0" y="0"/>
          <a:chExt cx="0" cy="0"/>
        </a:xfrm>
      </p:grpSpPr>
      <p:sp>
        <p:nvSpPr>
          <p:cNvPr id="4" name="コンテンツ プレースホルダー 2"/>
          <p:cNvSpPr txBox="1">
            <a:spLocks/>
          </p:cNvSpPr>
          <p:nvPr/>
        </p:nvSpPr>
        <p:spPr>
          <a:xfrm>
            <a:off x="366771" y="3696109"/>
            <a:ext cx="6975215" cy="1483898"/>
          </a:xfrm>
          <a:prstGeom prst="rect">
            <a:avLst/>
          </a:prstGeom>
        </p:spPr>
        <p:txBody>
          <a:bodyPr vert="horz" lIns="101044" tIns="50521" rIns="101044" bIns="50521" rtlCol="0">
            <a:normAutofit/>
          </a:bodyPr>
          <a:lstStyle>
            <a:lvl1pPr marL="342900" indent="-342900" algn="l" defTabSz="914400" rtl="0" eaLnBrk="1" latinLnBrk="0" hangingPunct="1">
              <a:spcBef>
                <a:spcPct val="20000"/>
              </a:spcBef>
              <a:buFont typeface="Arial" panose="020B0604020202020204" pitchFamily="34" charset="0"/>
              <a:buChar char="•"/>
              <a:defRPr kumimoji="1"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kumimoji="1"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kumimoji="1"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kumimoji="1" sz="2000" kern="1200">
                <a:solidFill>
                  <a:schemeClr val="tx1"/>
                </a:solidFill>
                <a:latin typeface="+mn-lt"/>
                <a:ea typeface="+mn-ea"/>
                <a:cs typeface="+mn-cs"/>
              </a:defRPr>
            </a:lvl9pPr>
          </a:lstStyle>
          <a:p>
            <a:pPr marL="0" indent="0">
              <a:buNone/>
            </a:pPr>
            <a:endParaRPr lang="ja-JP" altLang="en-US" dirty="0"/>
          </a:p>
        </p:txBody>
      </p:sp>
      <p:sp>
        <p:nvSpPr>
          <p:cNvPr id="24" name="正方形/長方形 23"/>
          <p:cNvSpPr/>
          <p:nvPr/>
        </p:nvSpPr>
        <p:spPr>
          <a:xfrm>
            <a:off x="366771" y="4911702"/>
            <a:ext cx="6798235" cy="4539231"/>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pPr algn="ctr"/>
            <a:endParaRPr kumimoji="1" lang="ja-JP" altLang="en-US" dirty="0">
              <a:solidFill>
                <a:srgbClr val="FF0000"/>
              </a:solidFill>
              <a:latin typeface="+mn-ea"/>
            </a:endParaRPr>
          </a:p>
        </p:txBody>
      </p:sp>
      <p:sp>
        <p:nvSpPr>
          <p:cNvPr id="25" name="サブタイトル 2"/>
          <p:cNvSpPr txBox="1">
            <a:spLocks/>
          </p:cNvSpPr>
          <p:nvPr/>
        </p:nvSpPr>
        <p:spPr>
          <a:xfrm>
            <a:off x="2134978" y="5090127"/>
            <a:ext cx="3245813" cy="371512"/>
          </a:xfrm>
          <a:prstGeom prst="rect">
            <a:avLst/>
          </a:prstGeom>
          <a:noFill/>
        </p:spPr>
        <p:txBody>
          <a:bodyPr vert="horz" wrap="square" lIns="45720" tIns="45720" rIns="45720" bIns="45720" rtlCol="0">
            <a:spAutoFit/>
          </a:bodyPr>
          <a:lstStyle>
            <a:lvl1pPr marL="75612" indent="-75612" algn="l" defTabSz="756098" rtl="0" eaLnBrk="1" latinLnBrk="0" hangingPunct="1">
              <a:lnSpc>
                <a:spcPct val="90000"/>
              </a:lnSpc>
              <a:spcBef>
                <a:spcPts val="992"/>
              </a:spcBef>
              <a:spcAft>
                <a:spcPts val="165"/>
              </a:spcAft>
              <a:buClr>
                <a:schemeClr val="accent2"/>
              </a:buClr>
              <a:buSzPct val="100000"/>
              <a:buFont typeface="Tw Cen MT" panose="020B0602020104020603" pitchFamily="34" charset="0"/>
              <a:buChar char=" "/>
              <a:defRPr kumimoji="1" sz="1654" kern="1200">
                <a:solidFill>
                  <a:schemeClr val="tx1"/>
                </a:solidFill>
                <a:latin typeface="+mn-lt"/>
                <a:ea typeface="+mn-ea"/>
                <a:cs typeface="+mn-cs"/>
              </a:defRPr>
            </a:lvl1pPr>
            <a:lvl2pPr marL="219274" indent="-113415" algn="l" defTabSz="756098" rtl="0" eaLnBrk="1" latinLnBrk="0" hangingPunct="1">
              <a:lnSpc>
                <a:spcPct val="90000"/>
              </a:lnSpc>
              <a:spcBef>
                <a:spcPts val="165"/>
              </a:spcBef>
              <a:spcAft>
                <a:spcPts val="331"/>
              </a:spcAft>
              <a:buClr>
                <a:schemeClr val="accent2"/>
              </a:buClr>
              <a:buFont typeface="Wingdings 3" pitchFamily="18" charset="2"/>
              <a:buChar char=""/>
              <a:defRPr kumimoji="1" sz="1323" kern="1200">
                <a:solidFill>
                  <a:schemeClr val="tx1"/>
                </a:solidFill>
                <a:latin typeface="+mn-lt"/>
                <a:ea typeface="+mn-ea"/>
                <a:cs typeface="+mn-cs"/>
              </a:defRPr>
            </a:lvl2pPr>
            <a:lvl3pPr marL="370498" indent="-113415" algn="l" defTabSz="756098" rtl="0" eaLnBrk="1" latinLnBrk="0" hangingPunct="1">
              <a:lnSpc>
                <a:spcPct val="90000"/>
              </a:lnSpc>
              <a:spcBef>
                <a:spcPts val="165"/>
              </a:spcBef>
              <a:spcAft>
                <a:spcPts val="331"/>
              </a:spcAft>
              <a:buClr>
                <a:schemeClr val="accent2"/>
              </a:buClr>
              <a:buFont typeface="Wingdings 3" pitchFamily="18" charset="2"/>
              <a:buChar char=""/>
              <a:defRPr kumimoji="1" sz="992" kern="1200">
                <a:solidFill>
                  <a:schemeClr val="tx1"/>
                </a:solidFill>
                <a:latin typeface="+mn-lt"/>
                <a:ea typeface="+mn-ea"/>
                <a:cs typeface="+mn-cs"/>
              </a:defRPr>
            </a:lvl3pPr>
            <a:lvl4pPr marL="491476" indent="-113415" algn="l" defTabSz="756098" rtl="0" eaLnBrk="1" latinLnBrk="0" hangingPunct="1">
              <a:lnSpc>
                <a:spcPct val="90000"/>
              </a:lnSpc>
              <a:spcBef>
                <a:spcPts val="165"/>
              </a:spcBef>
              <a:spcAft>
                <a:spcPts val="331"/>
              </a:spcAft>
              <a:buClr>
                <a:schemeClr val="accent2"/>
              </a:buClr>
              <a:buFont typeface="Wingdings 3" pitchFamily="18" charset="2"/>
              <a:buChar char=""/>
              <a:defRPr kumimoji="1" sz="992" kern="1200">
                <a:solidFill>
                  <a:schemeClr val="tx1"/>
                </a:solidFill>
                <a:latin typeface="+mn-lt"/>
                <a:ea typeface="+mn-ea"/>
                <a:cs typeface="+mn-cs"/>
              </a:defRPr>
            </a:lvl4pPr>
            <a:lvl5pPr marL="642700" indent="-113415" algn="l" defTabSz="756098" rtl="0" eaLnBrk="1" latinLnBrk="0" hangingPunct="1">
              <a:lnSpc>
                <a:spcPct val="90000"/>
              </a:lnSpc>
              <a:spcBef>
                <a:spcPts val="165"/>
              </a:spcBef>
              <a:spcAft>
                <a:spcPts val="331"/>
              </a:spcAft>
              <a:buClr>
                <a:schemeClr val="accent2"/>
              </a:buClr>
              <a:buFont typeface="Wingdings 3" pitchFamily="18" charset="2"/>
              <a:buChar char=""/>
              <a:defRPr kumimoji="1" sz="992" kern="1200">
                <a:solidFill>
                  <a:schemeClr val="tx1"/>
                </a:solidFill>
                <a:latin typeface="+mn-lt"/>
                <a:ea typeface="+mn-ea"/>
                <a:cs typeface="+mn-cs"/>
              </a:defRPr>
            </a:lvl5pPr>
            <a:lvl6pPr marL="756117" indent="-113415" algn="l" defTabSz="756098" rtl="0" eaLnBrk="1" latinLnBrk="0" hangingPunct="1">
              <a:lnSpc>
                <a:spcPct val="90000"/>
              </a:lnSpc>
              <a:spcBef>
                <a:spcPts val="165"/>
              </a:spcBef>
              <a:spcAft>
                <a:spcPts val="331"/>
              </a:spcAft>
              <a:buClr>
                <a:schemeClr val="accent2"/>
              </a:buClr>
              <a:buFont typeface="Wingdings 3" pitchFamily="18" charset="2"/>
              <a:buChar char=""/>
              <a:defRPr kumimoji="1" sz="992" kern="1200">
                <a:solidFill>
                  <a:schemeClr val="tx1"/>
                </a:solidFill>
                <a:latin typeface="+mn-lt"/>
                <a:ea typeface="+mn-ea"/>
                <a:cs typeface="+mn-cs"/>
              </a:defRPr>
            </a:lvl6pPr>
            <a:lvl7pPr marL="877096" indent="-113415" algn="l" defTabSz="756098" rtl="0" eaLnBrk="1" latinLnBrk="0" hangingPunct="1">
              <a:lnSpc>
                <a:spcPct val="90000"/>
              </a:lnSpc>
              <a:spcBef>
                <a:spcPts val="165"/>
              </a:spcBef>
              <a:spcAft>
                <a:spcPts val="331"/>
              </a:spcAft>
              <a:buClr>
                <a:schemeClr val="accent2"/>
              </a:buClr>
              <a:buFont typeface="Wingdings 3" pitchFamily="18" charset="2"/>
              <a:buChar char=""/>
              <a:defRPr kumimoji="1" sz="992" kern="1200">
                <a:solidFill>
                  <a:schemeClr val="tx1"/>
                </a:solidFill>
                <a:latin typeface="+mn-lt"/>
                <a:ea typeface="+mn-ea"/>
                <a:cs typeface="+mn-cs"/>
              </a:defRPr>
            </a:lvl7pPr>
            <a:lvl8pPr marL="1005636" indent="-113415" algn="l" defTabSz="756098" rtl="0" eaLnBrk="1" latinLnBrk="0" hangingPunct="1">
              <a:lnSpc>
                <a:spcPct val="90000"/>
              </a:lnSpc>
              <a:spcBef>
                <a:spcPts val="165"/>
              </a:spcBef>
              <a:spcAft>
                <a:spcPts val="331"/>
              </a:spcAft>
              <a:buClr>
                <a:schemeClr val="accent2"/>
              </a:buClr>
              <a:buFont typeface="Wingdings 3" pitchFamily="18" charset="2"/>
              <a:buChar char=""/>
              <a:defRPr kumimoji="1" sz="992" kern="1200">
                <a:solidFill>
                  <a:schemeClr val="tx1"/>
                </a:solidFill>
                <a:latin typeface="+mn-lt"/>
                <a:ea typeface="+mn-ea"/>
                <a:cs typeface="+mn-cs"/>
              </a:defRPr>
            </a:lvl8pPr>
            <a:lvl9pPr marL="1126615" indent="-113415" algn="l" defTabSz="756098" rtl="0" eaLnBrk="1" latinLnBrk="0" hangingPunct="1">
              <a:lnSpc>
                <a:spcPct val="90000"/>
              </a:lnSpc>
              <a:spcBef>
                <a:spcPts val="165"/>
              </a:spcBef>
              <a:spcAft>
                <a:spcPts val="331"/>
              </a:spcAft>
              <a:buClr>
                <a:schemeClr val="accent2"/>
              </a:buClr>
              <a:buFont typeface="Wingdings 3" pitchFamily="18" charset="2"/>
              <a:buChar char=""/>
              <a:defRPr kumimoji="1" sz="992" kern="1200">
                <a:solidFill>
                  <a:schemeClr val="tx1"/>
                </a:solidFill>
                <a:latin typeface="+mn-lt"/>
                <a:ea typeface="+mn-ea"/>
                <a:cs typeface="+mn-cs"/>
              </a:defRPr>
            </a:lvl9pPr>
          </a:lstStyle>
          <a:p>
            <a:pPr algn="ctr"/>
            <a:r>
              <a:rPr lang="ja-JP" altLang="en-US" sz="2000" b="1" dirty="0" smtClean="0">
                <a:latin typeface="+mn-ea"/>
              </a:rPr>
              <a:t>入社承諾書について</a:t>
            </a:r>
            <a:endParaRPr lang="ja-JP" altLang="en-US" sz="2000" b="1" dirty="0">
              <a:latin typeface="+mn-ea"/>
            </a:endParaRPr>
          </a:p>
        </p:txBody>
      </p:sp>
      <p:sp>
        <p:nvSpPr>
          <p:cNvPr id="27" name="角丸四角形 26"/>
          <p:cNvSpPr/>
          <p:nvPr/>
        </p:nvSpPr>
        <p:spPr>
          <a:xfrm>
            <a:off x="217031" y="3406502"/>
            <a:ext cx="7124955" cy="1246168"/>
          </a:xfrm>
          <a:prstGeom prst="roundRect">
            <a:avLst/>
          </a:prstGeom>
          <a:solidFill>
            <a:srgbClr val="214900"/>
          </a:solidFill>
          <a:ln>
            <a:noFill/>
          </a:ln>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endParaRPr lang="ja-JP" altLang="en-US" sz="1600" dirty="0"/>
          </a:p>
        </p:txBody>
      </p:sp>
      <p:sp>
        <p:nvSpPr>
          <p:cNvPr id="30" name="角丸四角形 29"/>
          <p:cNvSpPr/>
          <p:nvPr/>
        </p:nvSpPr>
        <p:spPr>
          <a:xfrm>
            <a:off x="2402163" y="3422202"/>
            <a:ext cx="4906860" cy="1224000"/>
          </a:xfrm>
          <a:prstGeom prst="roundRect">
            <a:avLst/>
          </a:prstGeom>
          <a:solidFill>
            <a:srgbClr val="214900"/>
          </a:solidFill>
          <a:ln>
            <a:noFill/>
          </a:ln>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r>
              <a:rPr lang="ja-JP" altLang="en-US" sz="2000" b="1" dirty="0">
                <a:solidFill>
                  <a:schemeClr val="bg1"/>
                </a:solidFill>
                <a:latin typeface="+mn-ea"/>
              </a:rPr>
              <a:t>・リラックスしてくださいね</a:t>
            </a:r>
            <a:endParaRPr lang="en-US" altLang="ja-JP" sz="2000" b="1" dirty="0">
              <a:solidFill>
                <a:schemeClr val="bg1"/>
              </a:solidFill>
              <a:latin typeface="+mn-ea"/>
            </a:endParaRPr>
          </a:p>
          <a:p>
            <a:r>
              <a:rPr lang="ja-JP" altLang="en-US" sz="2000" b="1" dirty="0">
                <a:solidFill>
                  <a:schemeClr val="bg1"/>
                </a:solidFill>
                <a:latin typeface="+mn-ea"/>
              </a:rPr>
              <a:t>・大きく深呼吸していいですよ</a:t>
            </a:r>
            <a:endParaRPr lang="en-US" altLang="ja-JP" sz="2000" b="1" dirty="0">
              <a:solidFill>
                <a:schemeClr val="bg1"/>
              </a:solidFill>
              <a:latin typeface="+mn-ea"/>
            </a:endParaRPr>
          </a:p>
          <a:p>
            <a:r>
              <a:rPr lang="ja-JP" altLang="en-US" sz="2000" b="1" dirty="0">
                <a:solidFill>
                  <a:schemeClr val="bg1"/>
                </a:solidFill>
                <a:latin typeface="+mn-ea"/>
              </a:rPr>
              <a:t>・落ち着いてゆっくり答えて</a:t>
            </a:r>
            <a:r>
              <a:rPr lang="ja-JP" altLang="en-US" sz="2000" b="1" dirty="0" smtClean="0">
                <a:solidFill>
                  <a:schemeClr val="bg1"/>
                </a:solidFill>
                <a:latin typeface="+mn-ea"/>
              </a:rPr>
              <a:t>くださいね</a:t>
            </a:r>
            <a:endParaRPr lang="ja-JP" altLang="en-US" sz="2000" b="1" dirty="0">
              <a:solidFill>
                <a:schemeClr val="bg1"/>
              </a:solidFill>
              <a:latin typeface="+mn-ea"/>
            </a:endParaRPr>
          </a:p>
        </p:txBody>
      </p:sp>
      <p:sp>
        <p:nvSpPr>
          <p:cNvPr id="28" name="円/楕円 25"/>
          <p:cNvSpPr/>
          <p:nvPr/>
        </p:nvSpPr>
        <p:spPr>
          <a:xfrm>
            <a:off x="327726" y="3534536"/>
            <a:ext cx="2161494" cy="1008000"/>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pPr algn="ctr"/>
            <a:endParaRPr lang="ja-JP" altLang="en-US" sz="2400" dirty="0">
              <a:solidFill>
                <a:srgbClr val="967600"/>
              </a:solidFill>
              <a:latin typeface="+mn-ea"/>
            </a:endParaRPr>
          </a:p>
        </p:txBody>
      </p:sp>
      <p:sp>
        <p:nvSpPr>
          <p:cNvPr id="32" name="タイトル 1"/>
          <p:cNvSpPr txBox="1">
            <a:spLocks/>
          </p:cNvSpPr>
          <p:nvPr/>
        </p:nvSpPr>
        <p:spPr>
          <a:xfrm>
            <a:off x="189862" y="160877"/>
            <a:ext cx="7223700" cy="865120"/>
          </a:xfrm>
          <a:prstGeom prst="rect">
            <a:avLst/>
          </a:prstGeom>
        </p:spPr>
        <p:txBody>
          <a:bodyPr vert="horz" lIns="91440" tIns="45720" rIns="91440" bIns="45720" rtlCol="0" anchor="ctr">
            <a:normAutofit/>
          </a:bodyPr>
          <a:lstStyle>
            <a:lvl1pPr algn="l" defTabSz="756098" rtl="0" eaLnBrk="1" latinLnBrk="0" hangingPunct="1">
              <a:lnSpc>
                <a:spcPct val="80000"/>
              </a:lnSpc>
              <a:spcBef>
                <a:spcPct val="0"/>
              </a:spcBef>
              <a:buNone/>
              <a:defRPr kumimoji="1" sz="3638" kern="1200" cap="all" spc="83" baseline="0">
                <a:solidFill>
                  <a:schemeClr val="tx1">
                    <a:lumMod val="90000"/>
                    <a:lumOff val="10000"/>
                  </a:schemeClr>
                </a:solidFill>
                <a:latin typeface="+mj-lt"/>
                <a:ea typeface="+mj-ea"/>
                <a:cs typeface="+mj-cs"/>
              </a:defRPr>
            </a:lvl1pPr>
          </a:lstStyle>
          <a:p>
            <a:pPr algn="ctr"/>
            <a:r>
              <a:rPr lang="ja-JP" altLang="en-US" sz="3200" b="1" i="1" dirty="0" smtClean="0">
                <a:solidFill>
                  <a:srgbClr val="214900"/>
                </a:solidFill>
                <a:latin typeface="07やさしさゴシック" panose="02000600000000000000" pitchFamily="2" charset="-128"/>
                <a:ea typeface="07やさしさゴシック" panose="02000600000000000000" pitchFamily="2" charset="-128"/>
              </a:rPr>
              <a:t>こんなことを聞いて欲しいな～</a:t>
            </a:r>
            <a:endParaRPr lang="ja-JP" altLang="en-US" sz="3200" b="1" i="1" dirty="0">
              <a:solidFill>
                <a:srgbClr val="214900"/>
              </a:solidFill>
              <a:latin typeface="07やさしさゴシック" panose="02000600000000000000" pitchFamily="2" charset="-128"/>
              <a:ea typeface="07やさしさゴシック" panose="02000600000000000000" pitchFamily="2" charset="-128"/>
            </a:endParaRPr>
          </a:p>
        </p:txBody>
      </p:sp>
      <p:sp>
        <p:nvSpPr>
          <p:cNvPr id="31" name="角丸四角形 30"/>
          <p:cNvSpPr/>
          <p:nvPr/>
        </p:nvSpPr>
        <p:spPr>
          <a:xfrm>
            <a:off x="1402200" y="1491136"/>
            <a:ext cx="4799025" cy="1742965"/>
          </a:xfrm>
          <a:prstGeom prst="roundRect">
            <a:avLst/>
          </a:prstGeom>
          <a:solidFill>
            <a:schemeClr val="bg1"/>
          </a:solidFill>
          <a:ln w="3810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endParaRPr lang="ja-JP" altLang="en-US" sz="1600" dirty="0">
              <a:solidFill>
                <a:schemeClr val="accent6">
                  <a:lumMod val="50000"/>
                </a:schemeClr>
              </a:solidFill>
              <a:latin typeface="+mn-ea"/>
            </a:endParaRPr>
          </a:p>
        </p:txBody>
      </p:sp>
      <p:sp>
        <p:nvSpPr>
          <p:cNvPr id="14" name="正方形/長方形 13"/>
          <p:cNvSpPr/>
          <p:nvPr/>
        </p:nvSpPr>
        <p:spPr>
          <a:xfrm>
            <a:off x="625536" y="6829319"/>
            <a:ext cx="6264696" cy="2406397"/>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endParaRPr lang="en-US" altLang="ja-JP" sz="1400" dirty="0" smtClean="0">
              <a:solidFill>
                <a:schemeClr val="tx1"/>
              </a:solidFill>
              <a:latin typeface="ＭＳ 明朝" panose="02020609040205080304" pitchFamily="17" charset="-128"/>
              <a:ea typeface="ＭＳ 明朝" panose="02020609040205080304" pitchFamily="17" charset="-128"/>
            </a:endParaRPr>
          </a:p>
          <a:p>
            <a:r>
              <a:rPr lang="en-US" altLang="ja-JP" sz="1400" dirty="0" smtClean="0">
                <a:solidFill>
                  <a:schemeClr val="tx1"/>
                </a:solidFill>
                <a:ea typeface="ＭＳ 明朝" panose="02020609040205080304" pitchFamily="17" charset="-128"/>
              </a:rPr>
              <a:t>【</a:t>
            </a:r>
            <a:r>
              <a:rPr lang="ja-JP" altLang="en-US" sz="1400" dirty="0" smtClean="0">
                <a:solidFill>
                  <a:schemeClr val="tx1"/>
                </a:solidFill>
                <a:ea typeface="ＭＳ 明朝" panose="02020609040205080304" pitchFamily="17" charset="-128"/>
              </a:rPr>
              <a:t>参考文例</a:t>
            </a:r>
            <a:r>
              <a:rPr lang="en-US" altLang="ja-JP" sz="1400" dirty="0" smtClean="0">
                <a:solidFill>
                  <a:schemeClr val="tx1"/>
                </a:solidFill>
                <a:ea typeface="ＭＳ 明朝" panose="02020609040205080304" pitchFamily="17" charset="-128"/>
              </a:rPr>
              <a:t>】</a:t>
            </a:r>
          </a:p>
          <a:p>
            <a:pPr algn="ctr"/>
            <a:r>
              <a:rPr lang="ja-JP" altLang="en-US" sz="1200" dirty="0" smtClean="0">
                <a:solidFill>
                  <a:schemeClr val="tx1"/>
                </a:solidFill>
                <a:latin typeface="ＭＳ 明朝" panose="02020609040205080304" pitchFamily="17" charset="-128"/>
                <a:ea typeface="ＭＳ 明朝" panose="02020609040205080304" pitchFamily="17" charset="-128"/>
              </a:rPr>
              <a:t>入社承諾書</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pPr algn="ctr"/>
            <a:endParaRPr lang="en-US" altLang="ja-JP" sz="1200" dirty="0">
              <a:solidFill>
                <a:schemeClr val="tx1"/>
              </a:solidFill>
              <a:latin typeface="ＭＳ 明朝" panose="02020609040205080304" pitchFamily="17" charset="-128"/>
              <a:ea typeface="ＭＳ 明朝" panose="02020609040205080304" pitchFamily="17" charset="-128"/>
            </a:endParaRPr>
          </a:p>
          <a:p>
            <a:r>
              <a:rPr lang="ja-JP" altLang="en-US" sz="1200" dirty="0" smtClean="0">
                <a:solidFill>
                  <a:schemeClr val="tx1"/>
                </a:solidFill>
                <a:latin typeface="ＭＳ 明朝" panose="02020609040205080304" pitchFamily="17" charset="-128"/>
                <a:ea typeface="ＭＳ 明朝" panose="02020609040205080304" pitchFamily="17" charset="-128"/>
              </a:rPr>
              <a:t>（事業主）様</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endParaRPr lang="en-US" altLang="ja-JP" sz="1200" dirty="0" smtClean="0">
              <a:solidFill>
                <a:schemeClr val="tx1"/>
              </a:solidFill>
              <a:latin typeface="ＭＳ 明朝" panose="02020609040205080304" pitchFamily="17" charset="-128"/>
              <a:ea typeface="ＭＳ 明朝" panose="02020609040205080304" pitchFamily="17" charset="-128"/>
            </a:endParaRPr>
          </a:p>
          <a:p>
            <a:r>
              <a:rPr lang="ja-JP" altLang="en-US" sz="1200" dirty="0" smtClean="0">
                <a:solidFill>
                  <a:schemeClr val="tx1"/>
                </a:solidFill>
                <a:latin typeface="ＭＳ 明朝" panose="02020609040205080304" pitchFamily="17" charset="-128"/>
                <a:ea typeface="ＭＳ 明朝" panose="02020609040205080304" pitchFamily="17" charset="-128"/>
              </a:rPr>
              <a:t>　　　このたび、貴社に採用が内定されましたので、卒業のうえは就職することを</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r>
              <a:rPr lang="ja-JP" altLang="en-US" sz="1200" dirty="0">
                <a:solidFill>
                  <a:schemeClr val="tx1"/>
                </a:solidFill>
                <a:latin typeface="ＭＳ 明朝" panose="02020609040205080304" pitchFamily="17" charset="-128"/>
                <a:ea typeface="ＭＳ 明朝" panose="02020609040205080304" pitchFamily="17" charset="-128"/>
              </a:rPr>
              <a:t>　</a:t>
            </a:r>
            <a:r>
              <a:rPr lang="ja-JP" altLang="en-US" sz="1200" dirty="0" smtClean="0">
                <a:solidFill>
                  <a:schemeClr val="tx1"/>
                </a:solidFill>
                <a:latin typeface="ＭＳ 明朝" panose="02020609040205080304" pitchFamily="17" charset="-128"/>
                <a:ea typeface="ＭＳ 明朝" panose="02020609040205080304" pitchFamily="17" charset="-128"/>
              </a:rPr>
              <a:t>　承諾します。</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endParaRPr lang="en-US" altLang="ja-JP" sz="1200" dirty="0" smtClean="0">
              <a:solidFill>
                <a:schemeClr val="tx1"/>
              </a:solidFill>
              <a:latin typeface="ＭＳ 明朝" panose="02020609040205080304" pitchFamily="17" charset="-128"/>
              <a:ea typeface="ＭＳ 明朝" panose="02020609040205080304" pitchFamily="17" charset="-128"/>
            </a:endParaRPr>
          </a:p>
          <a:p>
            <a:r>
              <a:rPr lang="ja-JP" altLang="en-US" sz="1200" dirty="0" smtClean="0">
                <a:solidFill>
                  <a:schemeClr val="tx1"/>
                </a:solidFill>
                <a:latin typeface="ＭＳ 明朝" panose="02020609040205080304" pitchFamily="17" charset="-128"/>
                <a:ea typeface="ＭＳ 明朝" panose="02020609040205080304" pitchFamily="17" charset="-128"/>
              </a:rPr>
              <a:t>　　　　　　　　　　　　　　　　　　　　　　　　　令和　年　月　日</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r>
              <a:rPr lang="ja-JP" altLang="en-US" sz="1200" dirty="0" smtClean="0">
                <a:solidFill>
                  <a:schemeClr val="tx1"/>
                </a:solidFill>
                <a:latin typeface="ＭＳ 明朝" panose="02020609040205080304" pitchFamily="17" charset="-128"/>
                <a:ea typeface="ＭＳ 明朝" panose="02020609040205080304" pitchFamily="17" charset="-128"/>
              </a:rPr>
              <a:t>　　　　　　　　　　　　　　　　　　　　　　　　　現住所</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r>
              <a:rPr lang="ja-JP" altLang="en-US" sz="1200" dirty="0" smtClean="0">
                <a:solidFill>
                  <a:schemeClr val="tx1"/>
                </a:solidFill>
                <a:latin typeface="ＭＳ 明朝" panose="02020609040205080304" pitchFamily="17" charset="-128"/>
                <a:ea typeface="ＭＳ 明朝" panose="02020609040205080304" pitchFamily="17" charset="-128"/>
              </a:rPr>
              <a:t>　　　　　　　　　　　　　　　　　　　　　　　　　氏　名</a:t>
            </a:r>
            <a:endParaRPr lang="en-US" altLang="ja-JP" sz="1200" dirty="0" smtClean="0">
              <a:solidFill>
                <a:schemeClr val="tx1"/>
              </a:solidFill>
              <a:latin typeface="ＭＳ 明朝" panose="02020609040205080304" pitchFamily="17" charset="-128"/>
              <a:ea typeface="ＭＳ 明朝" panose="02020609040205080304" pitchFamily="17" charset="-128"/>
            </a:endParaRPr>
          </a:p>
          <a:p>
            <a:endParaRPr lang="ja-JP" altLang="en-US" sz="1400" dirty="0">
              <a:solidFill>
                <a:schemeClr val="tx1"/>
              </a:solidFill>
              <a:latin typeface="+mj-ea"/>
              <a:ea typeface="+mj-ea"/>
            </a:endParaRPr>
          </a:p>
        </p:txBody>
      </p:sp>
      <p:sp>
        <p:nvSpPr>
          <p:cNvPr id="17" name="円/楕円 25"/>
          <p:cNvSpPr/>
          <p:nvPr/>
        </p:nvSpPr>
        <p:spPr>
          <a:xfrm>
            <a:off x="452888" y="3708699"/>
            <a:ext cx="2036332" cy="79125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pPr algn="ctr"/>
            <a:r>
              <a:rPr lang="ja-JP" altLang="en-US" sz="2000" b="1" dirty="0">
                <a:solidFill>
                  <a:srgbClr val="214900"/>
                </a:solidFill>
                <a:latin typeface="+mn-ea"/>
              </a:rPr>
              <a:t>緊張を和らげる質問の例</a:t>
            </a:r>
          </a:p>
        </p:txBody>
      </p:sp>
      <p:sp>
        <p:nvSpPr>
          <p:cNvPr id="18" name="角丸四角形 17"/>
          <p:cNvSpPr/>
          <p:nvPr/>
        </p:nvSpPr>
        <p:spPr>
          <a:xfrm>
            <a:off x="1404367" y="1386037"/>
            <a:ext cx="5184576" cy="2051040"/>
          </a:xfrm>
          <a:prstGeom prst="roundRect">
            <a:avLst/>
          </a:prstGeom>
          <a:noFill/>
          <a:ln w="38100">
            <a:noFill/>
          </a:ln>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r>
              <a:rPr lang="ja-JP" altLang="en-US" sz="1800" dirty="0" smtClean="0">
                <a:solidFill>
                  <a:schemeClr val="tx1"/>
                </a:solidFill>
                <a:latin typeface="+mn-ea"/>
              </a:rPr>
              <a:t>☆ </a:t>
            </a:r>
            <a:r>
              <a:rPr lang="ja-JP" altLang="en-US" sz="1600" dirty="0" smtClean="0">
                <a:solidFill>
                  <a:schemeClr val="tx1"/>
                </a:solidFill>
                <a:latin typeface="+mn-ea"/>
              </a:rPr>
              <a:t>自己</a:t>
            </a:r>
            <a:r>
              <a:rPr lang="ja-JP" altLang="en-US" sz="1600" dirty="0">
                <a:solidFill>
                  <a:schemeClr val="tx1"/>
                </a:solidFill>
                <a:latin typeface="+mn-ea"/>
              </a:rPr>
              <a:t>ＰＲをお願い</a:t>
            </a:r>
            <a:r>
              <a:rPr lang="ja-JP" altLang="en-US" sz="1600" dirty="0" smtClean="0">
                <a:solidFill>
                  <a:schemeClr val="tx1"/>
                </a:solidFill>
                <a:latin typeface="+mn-ea"/>
              </a:rPr>
              <a:t>します</a:t>
            </a:r>
            <a:endParaRPr lang="en-US" altLang="ja-JP" sz="1600" dirty="0">
              <a:solidFill>
                <a:schemeClr val="tx1"/>
              </a:solidFill>
              <a:latin typeface="+mn-ea"/>
            </a:endParaRPr>
          </a:p>
          <a:p>
            <a:r>
              <a:rPr lang="ja-JP" altLang="en-US" sz="1800" dirty="0" smtClean="0">
                <a:solidFill>
                  <a:schemeClr val="tx1"/>
                </a:solidFill>
                <a:latin typeface="+mn-ea"/>
              </a:rPr>
              <a:t>☆ </a:t>
            </a:r>
            <a:r>
              <a:rPr lang="ja-JP" altLang="en-US" sz="1600" dirty="0" smtClean="0">
                <a:solidFill>
                  <a:schemeClr val="tx1"/>
                </a:solidFill>
                <a:latin typeface="+mn-ea"/>
              </a:rPr>
              <a:t>なぜ当社に</a:t>
            </a:r>
            <a:r>
              <a:rPr lang="ja-JP" altLang="en-US" sz="1600" dirty="0">
                <a:solidFill>
                  <a:schemeClr val="tx1"/>
                </a:solidFill>
                <a:latin typeface="+mn-ea"/>
              </a:rPr>
              <a:t>就職しようと思いました</a:t>
            </a:r>
            <a:r>
              <a:rPr lang="ja-JP" altLang="en-US" sz="1600" dirty="0" smtClean="0">
                <a:solidFill>
                  <a:schemeClr val="tx1"/>
                </a:solidFill>
                <a:latin typeface="+mn-ea"/>
              </a:rPr>
              <a:t>か</a:t>
            </a:r>
            <a:endParaRPr lang="en-US" altLang="ja-JP" sz="1600" dirty="0">
              <a:solidFill>
                <a:schemeClr val="tx1"/>
              </a:solidFill>
              <a:latin typeface="+mn-ea"/>
            </a:endParaRPr>
          </a:p>
          <a:p>
            <a:r>
              <a:rPr lang="ja-JP" altLang="en-US" sz="1600" dirty="0" smtClean="0">
                <a:solidFill>
                  <a:schemeClr val="tx1"/>
                </a:solidFill>
                <a:latin typeface="+mn-ea"/>
              </a:rPr>
              <a:t>☆ 仕事</a:t>
            </a:r>
            <a:r>
              <a:rPr lang="ja-JP" altLang="en-US" sz="1600" dirty="0">
                <a:solidFill>
                  <a:schemeClr val="tx1"/>
                </a:solidFill>
                <a:latin typeface="+mn-ea"/>
              </a:rPr>
              <a:t>をする上で重要なことは何だと</a:t>
            </a:r>
            <a:r>
              <a:rPr lang="ja-JP" altLang="en-US" sz="1600" dirty="0" smtClean="0">
                <a:solidFill>
                  <a:schemeClr val="tx1"/>
                </a:solidFill>
                <a:latin typeface="+mn-ea"/>
              </a:rPr>
              <a:t>考えますか</a:t>
            </a:r>
            <a:endParaRPr lang="en-US" altLang="ja-JP" sz="1600" dirty="0">
              <a:solidFill>
                <a:schemeClr val="tx1"/>
              </a:solidFill>
              <a:latin typeface="+mn-ea"/>
            </a:endParaRPr>
          </a:p>
          <a:p>
            <a:r>
              <a:rPr lang="ja-JP" altLang="en-US" sz="1600" dirty="0" smtClean="0">
                <a:solidFill>
                  <a:schemeClr val="tx1"/>
                </a:solidFill>
                <a:latin typeface="+mn-ea"/>
              </a:rPr>
              <a:t>☆ チャレンジ</a:t>
            </a:r>
            <a:r>
              <a:rPr lang="ja-JP" altLang="en-US" sz="1600" dirty="0">
                <a:solidFill>
                  <a:schemeClr val="tx1"/>
                </a:solidFill>
                <a:latin typeface="+mn-ea"/>
              </a:rPr>
              <a:t>したい仕事はあります</a:t>
            </a:r>
            <a:r>
              <a:rPr lang="ja-JP" altLang="en-US" sz="1600" dirty="0" smtClean="0">
                <a:solidFill>
                  <a:schemeClr val="tx1"/>
                </a:solidFill>
                <a:latin typeface="+mn-ea"/>
              </a:rPr>
              <a:t>か</a:t>
            </a:r>
            <a:endParaRPr lang="en-US" altLang="ja-JP" sz="1600" dirty="0">
              <a:solidFill>
                <a:schemeClr val="tx1"/>
              </a:solidFill>
              <a:latin typeface="+mn-ea"/>
            </a:endParaRPr>
          </a:p>
          <a:p>
            <a:r>
              <a:rPr lang="ja-JP" altLang="en-US" sz="1600" dirty="0" smtClean="0">
                <a:solidFill>
                  <a:schemeClr val="tx1"/>
                </a:solidFill>
                <a:latin typeface="+mn-ea"/>
              </a:rPr>
              <a:t>☆ 立ち</a:t>
            </a:r>
            <a:r>
              <a:rPr lang="ja-JP" altLang="en-US" sz="1600" dirty="0">
                <a:solidFill>
                  <a:schemeClr val="tx1"/>
                </a:solidFill>
                <a:latin typeface="+mn-ea"/>
              </a:rPr>
              <a:t>仕事が多いですが、体力面で不安は</a:t>
            </a:r>
            <a:r>
              <a:rPr lang="ja-JP" altLang="en-US" sz="1600" dirty="0" smtClean="0">
                <a:solidFill>
                  <a:schemeClr val="tx1"/>
                </a:solidFill>
                <a:latin typeface="+mn-ea"/>
              </a:rPr>
              <a:t>あり</a:t>
            </a:r>
            <a:r>
              <a:rPr lang="en-US" altLang="ja-JP" sz="1600" dirty="0" smtClean="0">
                <a:solidFill>
                  <a:schemeClr val="tx1"/>
                </a:solidFill>
                <a:latin typeface="+mn-ea"/>
              </a:rPr>
              <a:t/>
            </a:r>
            <a:br>
              <a:rPr lang="en-US" altLang="ja-JP" sz="1600" dirty="0" smtClean="0">
                <a:solidFill>
                  <a:schemeClr val="tx1"/>
                </a:solidFill>
                <a:latin typeface="+mn-ea"/>
              </a:rPr>
            </a:br>
            <a:r>
              <a:rPr lang="ja-JP" altLang="en-US" sz="1600" dirty="0" smtClean="0">
                <a:solidFill>
                  <a:schemeClr val="tx1"/>
                </a:solidFill>
                <a:latin typeface="+mn-ea"/>
              </a:rPr>
              <a:t>　 ますか</a:t>
            </a:r>
            <a:endParaRPr lang="ja-JP" altLang="en-US" sz="1600" dirty="0">
              <a:solidFill>
                <a:schemeClr val="tx1"/>
              </a:solidFill>
              <a:latin typeface="+mn-ea"/>
            </a:endParaRPr>
          </a:p>
        </p:txBody>
      </p:sp>
      <p:sp>
        <p:nvSpPr>
          <p:cNvPr id="19" name="正方形/長方形 18"/>
          <p:cNvSpPr/>
          <p:nvPr/>
        </p:nvSpPr>
        <p:spPr>
          <a:xfrm>
            <a:off x="350764" y="9654408"/>
            <a:ext cx="6814243" cy="504000"/>
          </a:xfrm>
          <a:prstGeom prst="rect">
            <a:avLst/>
          </a:prstGeom>
          <a:solidFill>
            <a:srgbClr val="214900"/>
          </a:solidFill>
          <a:ln>
            <a:noFill/>
          </a:ln>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pPr algn="ctr"/>
            <a:endParaRPr kumimoji="1" lang="ja-JP" altLang="en-US" b="1" dirty="0">
              <a:solidFill>
                <a:srgbClr val="FF0000"/>
              </a:solidFill>
              <a:latin typeface="+mj-ea"/>
              <a:ea typeface="+mj-ea"/>
            </a:endParaRPr>
          </a:p>
        </p:txBody>
      </p:sp>
      <p:sp>
        <p:nvSpPr>
          <p:cNvPr id="29" name="正方形/長方形 28"/>
          <p:cNvSpPr/>
          <p:nvPr/>
        </p:nvSpPr>
        <p:spPr>
          <a:xfrm>
            <a:off x="753385" y="9666957"/>
            <a:ext cx="6051582" cy="43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pPr algn="ctr"/>
            <a:r>
              <a:rPr kumimoji="1" lang="ja-JP" altLang="en-US" sz="2000" b="1" dirty="0" smtClean="0">
                <a:solidFill>
                  <a:srgbClr val="FF0000"/>
                </a:solidFill>
                <a:latin typeface="+mj-ea"/>
                <a:ea typeface="+mj-ea"/>
              </a:rPr>
              <a:t>差別のない　</a:t>
            </a:r>
            <a:r>
              <a:rPr lang="ja-JP" altLang="en-US" sz="2000" b="1" dirty="0" smtClean="0">
                <a:solidFill>
                  <a:srgbClr val="FF0000"/>
                </a:solidFill>
                <a:latin typeface="+mj-ea"/>
                <a:ea typeface="+mj-ea"/>
              </a:rPr>
              <a:t>公平・公正な採用選考の実現を！</a:t>
            </a:r>
            <a:endParaRPr kumimoji="1" lang="ja-JP" altLang="en-US" sz="2000" b="1" dirty="0">
              <a:solidFill>
                <a:srgbClr val="FF0000"/>
              </a:solidFill>
              <a:latin typeface="+mj-ea"/>
              <a:ea typeface="+mj-ea"/>
            </a:endParaRPr>
          </a:p>
        </p:txBody>
      </p:sp>
      <p:sp>
        <p:nvSpPr>
          <p:cNvPr id="20" name="正方形/長方形 19"/>
          <p:cNvSpPr/>
          <p:nvPr/>
        </p:nvSpPr>
        <p:spPr>
          <a:xfrm>
            <a:off x="452887" y="5500398"/>
            <a:ext cx="6640111" cy="1254269"/>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lIns="101044" tIns="50521" rIns="101044" bIns="50521" rtlCol="0" anchor="ctr"/>
          <a:lstStyle/>
          <a:p>
            <a:r>
              <a:rPr lang="ja-JP" altLang="en-US" sz="1400" dirty="0" smtClean="0">
                <a:solidFill>
                  <a:schemeClr val="tx1"/>
                </a:solidFill>
                <a:latin typeface="+mj-ea"/>
                <a:ea typeface="+mj-ea"/>
              </a:rPr>
              <a:t>　</a:t>
            </a:r>
            <a:r>
              <a:rPr lang="ja-JP" altLang="en-US" sz="1400" dirty="0">
                <a:solidFill>
                  <a:schemeClr val="tx1"/>
                </a:solidFill>
                <a:ea typeface="+mj-ea"/>
              </a:rPr>
              <a:t>最近</a:t>
            </a:r>
            <a:r>
              <a:rPr lang="ja-JP" altLang="en-US" sz="1400" dirty="0" smtClean="0">
                <a:solidFill>
                  <a:schemeClr val="tx1"/>
                </a:solidFill>
                <a:ea typeface="+mj-ea"/>
              </a:rPr>
              <a:t>、入社承諾書</a:t>
            </a:r>
            <a:r>
              <a:rPr lang="en-US" altLang="ja-JP" sz="1400" dirty="0" smtClean="0">
                <a:solidFill>
                  <a:schemeClr val="tx1"/>
                </a:solidFill>
                <a:ea typeface="+mj-ea"/>
              </a:rPr>
              <a:t>(</a:t>
            </a:r>
            <a:r>
              <a:rPr lang="ja-JP" altLang="en-US" sz="1400" dirty="0">
                <a:solidFill>
                  <a:schemeClr val="tx1"/>
                </a:solidFill>
                <a:ea typeface="+mj-ea"/>
              </a:rPr>
              <a:t>内定時</a:t>
            </a:r>
            <a:r>
              <a:rPr lang="en-US" altLang="ja-JP" sz="1400" dirty="0" smtClean="0">
                <a:solidFill>
                  <a:schemeClr val="tx1"/>
                </a:solidFill>
                <a:ea typeface="+mj-ea"/>
              </a:rPr>
              <a:t>)</a:t>
            </a:r>
            <a:r>
              <a:rPr lang="ja-JP" altLang="en-US" sz="1400" dirty="0" smtClean="0">
                <a:solidFill>
                  <a:schemeClr val="tx1"/>
                </a:solidFill>
                <a:ea typeface="+mj-ea"/>
              </a:rPr>
              <a:t>を求める際に、</a:t>
            </a:r>
            <a:r>
              <a:rPr lang="ja-JP" altLang="en-US" sz="1400" u="sng" dirty="0" smtClean="0">
                <a:solidFill>
                  <a:schemeClr val="tx1"/>
                </a:solidFill>
                <a:ea typeface="+mj-ea"/>
              </a:rPr>
              <a:t>誓約書（</a:t>
            </a:r>
            <a:r>
              <a:rPr lang="ja-JP" altLang="en-US" sz="1400" u="sng" dirty="0">
                <a:solidFill>
                  <a:schemeClr val="tx1"/>
                </a:solidFill>
                <a:ea typeface="+mj-ea"/>
              </a:rPr>
              <a:t>入社時</a:t>
            </a:r>
            <a:r>
              <a:rPr lang="ja-JP" altLang="en-US" sz="1400" u="sng" dirty="0" smtClean="0">
                <a:solidFill>
                  <a:schemeClr val="tx1"/>
                </a:solidFill>
                <a:ea typeface="+mj-ea"/>
              </a:rPr>
              <a:t>）と混同し、一方的な内定取消条件をつけるケースが見受けられます。</a:t>
            </a:r>
            <a:endParaRPr lang="en-US" altLang="ja-JP" sz="1400" u="sng" dirty="0" smtClean="0">
              <a:solidFill>
                <a:schemeClr val="tx1"/>
              </a:solidFill>
              <a:ea typeface="+mj-ea"/>
            </a:endParaRPr>
          </a:p>
          <a:p>
            <a:r>
              <a:rPr lang="ja-JP" altLang="en-US" sz="1400" dirty="0">
                <a:solidFill>
                  <a:schemeClr val="tx1"/>
                </a:solidFill>
                <a:ea typeface="+mj-ea"/>
              </a:rPr>
              <a:t>　</a:t>
            </a:r>
            <a:r>
              <a:rPr lang="ja-JP" altLang="en-US" sz="1400" dirty="0" smtClean="0">
                <a:solidFill>
                  <a:schemeClr val="tx1"/>
                </a:solidFill>
                <a:ea typeface="+mj-ea"/>
              </a:rPr>
              <a:t>入社承諾書は就職内定に対する入社の意思を確認するための書類となりますので、下記の「参考文例」を参考に作成していただくようお願いします。</a:t>
            </a:r>
            <a:endParaRPr lang="en-US" altLang="ja-JP" sz="1400" dirty="0" smtClean="0">
              <a:solidFill>
                <a:schemeClr val="tx1"/>
              </a:solidFill>
              <a:ea typeface="+mj-ea"/>
            </a:endParaRPr>
          </a:p>
          <a:p>
            <a:r>
              <a:rPr lang="ja-JP" altLang="en-US" sz="1400" dirty="0">
                <a:solidFill>
                  <a:schemeClr val="tx1"/>
                </a:solidFill>
                <a:ea typeface="+mj-ea"/>
              </a:rPr>
              <a:t>　また、</a:t>
            </a:r>
            <a:r>
              <a:rPr lang="ja-JP" altLang="en-US" sz="1400" u="sng" dirty="0">
                <a:solidFill>
                  <a:schemeClr val="tx1"/>
                </a:solidFill>
                <a:ea typeface="+mj-ea"/>
              </a:rPr>
              <a:t>「誓約書」を求める場合は、入社日以降</a:t>
            </a:r>
            <a:r>
              <a:rPr lang="ja-JP" altLang="en-US" sz="1400" dirty="0" smtClean="0">
                <a:solidFill>
                  <a:schemeClr val="tx1"/>
                </a:solidFill>
                <a:ea typeface="+mj-ea"/>
              </a:rPr>
              <a:t>とするようお願いいたします。</a:t>
            </a:r>
            <a:endParaRPr lang="ja-JP" altLang="en-US" sz="1400" dirty="0">
              <a:solidFill>
                <a:schemeClr val="tx1"/>
              </a:solidFill>
              <a:ea typeface="+mj-ea"/>
            </a:endParaRPr>
          </a:p>
        </p:txBody>
      </p:sp>
      <p:pic>
        <p:nvPicPr>
          <p:cNvPr id="5" name="図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1824" y="965101"/>
            <a:ext cx="1352927" cy="2292952"/>
          </a:xfrm>
          <a:prstGeom prst="rect">
            <a:avLst/>
          </a:prstGeom>
        </p:spPr>
      </p:pic>
      <p:pic>
        <p:nvPicPr>
          <p:cNvPr id="6" name="図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6176954" y="965101"/>
            <a:ext cx="1211607" cy="2269000"/>
          </a:xfrm>
          <a:prstGeom prst="rect">
            <a:avLst/>
          </a:prstGeom>
        </p:spPr>
      </p:pic>
    </p:spTree>
    <p:extLst>
      <p:ext uri="{BB962C8B-B14F-4D97-AF65-F5344CB8AC3E}">
        <p14:creationId xmlns:p14="http://schemas.microsoft.com/office/powerpoint/2010/main" val="935342236"/>
      </p:ext>
    </p:extLst>
  </p:cSld>
  <p:clrMapOvr>
    <a:masterClrMapping/>
  </p:clrMapOvr>
  <p:transition spd="slow">
    <p:wipe/>
  </p:transition>
  <p:timing>
    <p:tnLst>
      <p:par>
        <p:cTn id="1" dur="indefinite" restart="never" nodeType="tmRoot"/>
      </p:par>
    </p:tnLst>
  </p:timing>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690</TotalTime>
  <Words>472</Words>
  <Application>Microsoft Office PowerPoint</Application>
  <PresentationFormat>ユーザー設定</PresentationFormat>
  <Paragraphs>53</Paragraphs>
  <Slides>2</Slides>
  <Notes>2</Notes>
  <HiddenSlides>0</HiddenSlides>
  <MMClips>0</MMClips>
  <ScaleCrop>false</ScaleCrop>
  <HeadingPairs>
    <vt:vector size="6" baseType="variant">
      <vt:variant>
        <vt:lpstr>使用されているフォント</vt:lpstr>
      </vt:variant>
      <vt:variant>
        <vt:i4>13</vt:i4>
      </vt:variant>
      <vt:variant>
        <vt:lpstr>テーマ</vt:lpstr>
      </vt:variant>
      <vt:variant>
        <vt:i4>1</vt:i4>
      </vt:variant>
      <vt:variant>
        <vt:lpstr>スライド タイトル</vt:lpstr>
      </vt:variant>
      <vt:variant>
        <vt:i4>2</vt:i4>
      </vt:variant>
    </vt:vector>
  </HeadingPairs>
  <TitlesOfParts>
    <vt:vector size="16" baseType="lpstr">
      <vt:lpstr>07やさしさゴシック</vt:lpstr>
      <vt:lpstr>ＤＦ特太ゴシック体</vt:lpstr>
      <vt:lpstr>ＤＨＰ特太ゴシック体</vt:lpstr>
      <vt:lpstr>HG丸ｺﾞｼｯｸM-PRO</vt:lpstr>
      <vt:lpstr>HG創英角ｺﾞｼｯｸUB</vt:lpstr>
      <vt:lpstr>ＭＳ Ｐゴシック</vt:lpstr>
      <vt:lpstr>ＭＳ 明朝</vt:lpstr>
      <vt:lpstr>Tw Cen MT</vt:lpstr>
      <vt:lpstr>メイリオ</vt:lpstr>
      <vt:lpstr>游ゴシック</vt:lpstr>
      <vt:lpstr>游ゴシック Light</vt:lpstr>
      <vt:lpstr>Arial</vt:lpstr>
      <vt:lpstr>Calibri</vt:lpstr>
      <vt:lpstr>Office テーマ</vt:lpstr>
      <vt:lpstr>PowerPoint プレゼンテーション</vt:lpstr>
      <vt:lpstr>PowerPoint プレゼンテーション</vt:lpstr>
    </vt:vector>
  </TitlesOfParts>
  <Company>厚生労働省職業安定局</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こんなことを聞いて 欲しいな！</dc:title>
  <dc:creator>ハローワークシステム</dc:creator>
  <cp:lastModifiedBy>坂田有輝</cp:lastModifiedBy>
  <cp:revision>90</cp:revision>
  <cp:lastPrinted>2023-06-28T00:30:30Z</cp:lastPrinted>
  <dcterms:created xsi:type="dcterms:W3CDTF">2017-11-09T07:07:32Z</dcterms:created>
  <dcterms:modified xsi:type="dcterms:W3CDTF">2024-07-18T03:13:00Z</dcterms:modified>
</cp:coreProperties>
</file>