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84BFFE3DD7D3F499220A17AAE76D703" ma:contentTypeVersion="15" ma:contentTypeDescription="新しいドキュメントを作成します。" ma:contentTypeScope="" ma:versionID="03a35926384f0f94e9d0926d93e47cc4">
  <xsd:schema xmlns:xsd="http://www.w3.org/2001/XMLSchema" xmlns:xs="http://www.w3.org/2001/XMLSchema" xmlns:p="http://schemas.microsoft.com/office/2006/metadata/properties" xmlns:ns2="dab849c3-90ad-493f-9ff7-2866ac6e7121" xmlns:ns3="5d97817f-4418-4126-80a6-5cc4da4a022f" targetNamespace="http://schemas.microsoft.com/office/2006/metadata/properties" ma:root="true" ma:fieldsID="a7810d7d964fe5ab3c29ff081f6d14ce" ns2:_="" ns3:_="">
    <xsd:import namespace="dab849c3-90ad-493f-9ff7-2866ac6e7121"/>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b849c3-90ad-493f-9ff7-2866ac6e7121"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e209d4ae-4f4c-41ef-abe6-84f6f82f7b07}"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dab849c3-90ad-493f-9ff7-2866ac6e7121">
      <Terms xmlns="http://schemas.microsoft.com/office/infopath/2007/PartnerControls"/>
    </lcf76f155ced4ddcb4097134ff3c332f>
    <Owner xmlns="dab849c3-90ad-493f-9ff7-2866ac6e7121">
      <UserInfo>
        <DisplayName/>
        <AccountId xsi:nil="true"/>
        <AccountType/>
      </UserInfo>
    </Owner>
  </documentManagement>
</p:properties>
</file>

<file path=customXml/itemProps1.xml><?xml version="1.0" encoding="utf-8"?>
<ds:datastoreItem xmlns:ds="http://schemas.openxmlformats.org/officeDocument/2006/customXml" ds:itemID="{FB85B1D9-9E28-4896-9183-4CBB47A318D9}"/>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1032</Words>
  <Application>Microsoft Office PowerPoint</Application>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面髙 五三六(omodaka-isamu)</cp:lastModifiedBy>
  <cp:revision>1</cp:revision>
  <dcterms:created xsi:type="dcterms:W3CDTF">2023-12-27T03:46:53Z</dcterms:created>
  <dcterms:modified xsi:type="dcterms:W3CDTF">2026-07-09T06:52:39Z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0x010100D84BFFE3DD7D3F499220A17AAE76D703</vt:lpwstr>
  </property>
  <property fmtid="{D5CDD505-2E9C-101B-9397-08002B2CF9AE}" pid="3" name="MediaServiceImageTags">
    <vt:lpwstr/>
  </property>
</Properties>
</file>