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57" r:id="rId5"/>
  </p:sldIdLst>
  <p:sldSz cx="6858000" cy="9144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A2AE"/>
    <a:srgbClr val="F1A05D"/>
    <a:srgbClr val="EF83D0"/>
    <a:srgbClr val="F295A7"/>
    <a:srgbClr val="549E39"/>
    <a:srgbClr val="F046F4"/>
    <a:srgbClr val="ED26F2"/>
    <a:srgbClr val="D54773"/>
    <a:srgbClr val="E74AA0"/>
    <a:srgbClr val="ED85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5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435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22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59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97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239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548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98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293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96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50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6825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A8A38-FAAB-40F2-8D4F-082FD8D7AF0A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CDC5C-E977-48A1-91FD-4EE2D0D2CE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7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/>
          <p:cNvGrpSpPr/>
          <p:nvPr/>
        </p:nvGrpSpPr>
        <p:grpSpPr>
          <a:xfrm>
            <a:off x="1268059" y="53582"/>
            <a:ext cx="3393032" cy="3346057"/>
            <a:chOff x="1268059" y="53582"/>
            <a:chExt cx="3393032" cy="3346057"/>
          </a:xfrm>
        </p:grpSpPr>
        <p:sp>
          <p:nvSpPr>
            <p:cNvPr id="2" name="楕円 1"/>
            <p:cNvSpPr/>
            <p:nvPr/>
          </p:nvSpPr>
          <p:spPr>
            <a:xfrm>
              <a:off x="3131702" y="1934161"/>
              <a:ext cx="1465478" cy="146547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5" name="楕円 64"/>
            <p:cNvSpPr/>
            <p:nvPr/>
          </p:nvSpPr>
          <p:spPr>
            <a:xfrm>
              <a:off x="1825004" y="53582"/>
              <a:ext cx="1584000" cy="1584000"/>
            </a:xfrm>
            <a:prstGeom prst="ellipse">
              <a:avLst/>
            </a:prstGeom>
            <a:solidFill>
              <a:srgbClr val="FFE670">
                <a:alpha val="3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楕円 93"/>
            <p:cNvSpPr/>
            <p:nvPr/>
          </p:nvSpPr>
          <p:spPr>
            <a:xfrm>
              <a:off x="1268059" y="1380176"/>
              <a:ext cx="1215780" cy="1215780"/>
            </a:xfrm>
            <a:prstGeom prst="ellipse">
              <a:avLst/>
            </a:prstGeom>
            <a:solidFill>
              <a:srgbClr val="81B6CB">
                <a:alpha val="3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楕円 80"/>
            <p:cNvSpPr/>
            <p:nvPr/>
          </p:nvSpPr>
          <p:spPr>
            <a:xfrm>
              <a:off x="2876776" y="1015127"/>
              <a:ext cx="1260000" cy="1260000"/>
            </a:xfrm>
            <a:prstGeom prst="ellipse">
              <a:avLst/>
            </a:prstGeom>
            <a:solidFill>
              <a:srgbClr val="F3CDDA">
                <a:alpha val="4588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楕円 94"/>
            <p:cNvSpPr/>
            <p:nvPr/>
          </p:nvSpPr>
          <p:spPr>
            <a:xfrm>
              <a:off x="3942023" y="778207"/>
              <a:ext cx="719068" cy="719068"/>
            </a:xfrm>
            <a:prstGeom prst="ellipse">
              <a:avLst/>
            </a:prstGeom>
            <a:solidFill>
              <a:srgbClr val="90BFD1">
                <a:alpha val="3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3" name="AutoShape 2" descr="data:image/png;base64,iVBORw0KGgoAAAANSUhEUgAAApQAAAGICAYAAAD/M3BBAAAgAElEQVR4XuydB1hVV7bH/2ufW+nNBvbejRWwBQU1mh5jep3JpDdDUZOY3DQLYEkyKZreizMZExM7SmyAvcWuWFARpHMp995z1vNcBx9xUAE72Xu+ed9M7i5r//bxzd+191qLIJskIAlcaAIUFxIXQqQNBHEUAT0BBAEoBmENafyt2cdnsW2bzXGhF5bzSQKSgCQgCUgCl4MAXY5F5ZqSQF0kYINNFDfO60yauAVENxDQmghOItrFjEwiNgLoDpAZ4HctZWVv27LfL66LLOSeJAFJQBKQBP5aBKSg/Gudt9ztRSDwaM9HjX6ZXj2JcI+Xt8cNHp6WFmaLqcRkMvxqNBl+OHAkd4Vtsy1L7+d/3Ks3NLxLoI5gPDMpY8onAPgimCWnlAQkAUlAEpAELhkBKSgvGWq5UF0jYOtoM5UVFPfXSLvHaDSM6NC5eaNO3VrB188LVqtJMxgN2UQ4yKBl0FxT6j3W66jOYGyTF/4G0McAkspZu2laxrTSusZG7kcSkAQkAUngr0VACsq/1nnL3VZBYFzrcfVIc/YRgnYY9nim22DTzgUqLjiuHQnnE0TiLl8/rwZde7RGt15tYbGYwAyw/n/+vzEI8fWOFLxMtkGusY1HXwcSswm0xelAROKxRPu51pO/SwKSgCQgCUgCVzIBKSiv5NORtl0SAuNbju7iYmUqAX5Cobve3JOw90wLu72SRYW3MmOMr5/XNe06NaMOnVsgsJ4viM76x2kLQRtW77FemWMbx8SA+E2A37Qc8plog811STYqF5EEJAFJQBKQBC4SASkoLxJYOe1VRYDGNY9uR6BPwPzmhANT5lVlva31Mz6lZYbnhaI816pN44DefTuiYXAghBCneySrGM5FQoj7g/7R/bexTaL/DaCBMLhunpD+9rGripQ0VhKQBCQBSUASqIKAFJTys5AEThDQPY/lpfZPAW32xPQp/zodyostnmugOpUJVovp3m6925l7hXWAxWquhpCsNBNh5eFDx8d8//n8d4goadLBKXESviQgCUgCkoAkUBcISEFZF05R7qFGBPjHraaMjEKlcWF4OdnI/V5ybPOYCEF4XVGUJ97YM/mPyhPqYtLlEAnePp73hg/sIvTAG4NBqZmY/O+EDodr/dcf/eafe7zoi/gjU1+rkeGysyQgCUgCkoAkcIUSkILyCj0YadaFI8Az1hqzmSKFwdAd0BqoKtcjwMjM+YJE8uGMY5sWzls9LS8nf+Ge9EPTZmGWWrH6i/Wfa6AalfjA+n73DRh8jWjZJuRcbyXParjLpeK3f6/Qdu84OC3+yLSYC7dLOZMkIAlIApKAJHD5CEhBefnYy5UvAQH+8Uclt6DdQw5H+YRjR/PqERE1DAk8JQqJUFJaUn5gwW+pAZu37Bv8bua72yrMeq7+cw28PIyTm7UIvi/82q5Kg0YB520xa4zkReuwbvWO7zwyfO6rTkT5eS8qJ5AEJAFJQBKQBC4yASkoawF41KhRSnanbEq2Jcvo3Frwu5RDcj/deENOVsGHG9fuDnE4nOjUtSWCm9Q7ZYIemF1W5sTiuamFJWXO659Kjlmh/zjW9wl/JdBnao/ebe/vFdZR8fC01OqK+/S96pHgG9bswJJ5qzezZrpx8pHJBy8lD7mWJCAJSAKSgCRwMQhIQVlTqjabGFiacjuDxPLJ87+v6XDZ/9IRyP1oS9cDB458tXHNzq71Gvija882sJ4eSEOAo8yJpYvWaoEB3uNGfPFAPAB6qeWYMZ26tHhjwOBrDDUOvjnLFoUisH3zPvz604pcEN06+dCUZZeOiFxJEpAEJAFJQBK4OASkoKwh1+HPDDcXe/IMAte3uHjUwsSFNU5KHRYX1YEYf3Mq/MHaSUn7amiC7F4NAjx3t0/q4u0fbFq3654WbULQrWcbKErVgTSaxli+ZD2OZxd8/virI584ui175PFj+Qm+/t6Nzscz+T95KQkgEFav3Kr9vnh9DjNuij88NbUa25FdJAFJQBKQBCSBK5qAFJQ1Px4aOOa6l5jwvACG/z5p/pqaThEWO6Sfnp6GGC+nJCbNqOl42f/cBBY+8u3du7YdmtmkeQOv0P6dIQzijBWzhSCsS9uOrGN5c4ff3O97TdUSiKiBPuDPBW/Ova7eQxeSmqahxF6G/LwiFBeWoqy0HE6nCpdL1XZtP1CYlZX/PUqVuPjj8UXVm1X2kgQkAUlAEpAErlwCUlDW4mwGjBl2PYi+BdGryyfOm17TKcLGRjRnVZlPoKVN9vs/PWvW/0cV13Qu2f9/CYwLeSrQbPX5sUnzBoOjrg/FubyMFYKSiI52792emTm4Nlx1IamXXMw+loc9OzNQkFcEDy8rvH08yu1FpSn79h5ek5NVcERj3s6lyiopJmtDWY6RBCQBSUASuBIJSEFZi1MZ8OKwRtBoEYD9XnYaOe/deeU1mUa/Ns+1OhYSw+FfZrqhpuNrstZfqW/ujLW+ZSp1/fyDX0YQ8PyIW/tZghvXO2cwjR6ss2T+GjRvFQy9jOJpdbjPifDk1TajIN+O3TsOIvNIDho1DoKeYsjbx7PIaDZODvTz/Ihua511zslkB0lAEpAEJAFJ4CokIAVlLQ5Nj/LObF34LpiGK6QNT564cEeNprHZRFjx8k9B3NPi1AYkT0/Or9H4WnQOHx1uJcW7lVquHEx7d15hLaa4oodkfrqmpcKGN7Mz86Lm/LgsoPM1rRW9NOK5mi4G9+w6hDWr/si47qa+gf4BPtbqCEq3iCRAUzX3tfb+PUeReTQHQfV90bZjM/j5e+tL28F4L7/M65U2z7ap0V86zmW3/F0SkAQkAUlAEriSCEhBWcvTGDBm2M0g+pKBR1ZMmj+rptOExkaNFeB/aBDXpSUs2l3T8TXqrwvYkpWPEnMsE2JT4xf/VKPxV3jnQx//EWDUHB+wpt6xImkjsjNzMeLW/vD0sp7T26iLx5ycgrSS4rIFTZs3fB6Az9m2W3GtbS8uRXZWPg7tz0RhgR16FHmb9k3gH+hTQERbmXkZg383GUWa/8PdL/pfGK7wI5LmSQKSgCQgCdRxAlJQ1vKA+42JairI/Q5ykbCURdc0J2VYXNRtYH5faHzHqilLLmrqmNDooT2F0HTRWyZIvXVl/NKdtdz2FTksc+b6mwTRdwf2HvVYOn8N+g++Bm3aNz2rmNQdjOXlTmxau7tEU11P9BvUo4PL5Rp7LjGpi8dd2w8i62guPLwsaBAcgOCQevDx8ywVQsxllT8zKaYUn793zCMiviKBSaMkAUlAEpAEJIELTEAKytoC1fNRlqV+ALDF0y4erek7yLCYQaEgmgMgLjVhyee1NeNc40KfGe5DFsd7BBrFwOjUhMUfuh/81ZHGzJT90YZ3ysudT8+fvQpmswlDru8DxaCcdYe6p3HLhj1YumDtFsVFtzz98l3Pa6w9U9Ugva/T4cLeXRlI33sE/oHeaN2uCfwDvGEw6qmIcETT+E1DueObwGfD6txzgjryqchtSAKSgCQgCVxEAlJQngfciOgbgyBUQ3LC3GM1FWnhYyNas8swjwR/lxKf9GpNx1fX7L5xUQ8z4z0QJcMp7kuZtiC3umOvhn4Z/0wLNFtMs/fsONRfv+4eemMYzhWIowvErMxczP3PSjUnK/9Vy2GfiU99cPNACP4nA/rDy1N/LvS+uTmFbvGpX4937NrCfb1dcfUNoBjEz9Y73OMLspF2NTCTNkoCkoAkIAlIAheagBSUF5oogK4xQz0tQP1mB3wPniklUM8xUb4mjecwcIRcJQ+nTEsprYEpFPF8hG+9w/WKzpZyKDQmsqsg+hGAryC+Z2V80tIarHFVdM3+dFOPspKy3xbPSWuov5kcGNUDehqgMzVdCB7Pzod+NX7oQNZcUpx/m5D+tv4XAuR8uL6jCtxIRLeCqJuqqpZ9uzKwa8dBNG/VyB1sYzQaTl6lEzKJ6YBG+HeJIf/dFg8PKqtqzVEYZQppGBJsMlB9g0H4MwuFQKXlzpKjof2uyRrV6e/5UoheFZ+aNFISkAQkAUngLASkoDyPzyN8dFQXVrTbSMXHKdOWHK6YKjQm8i4CP65qhvvXTF146AxLUFjc4O/BoplBKRu+YtKKvOqaEh49tD0r2guaJiauTlyYXtW4PuMiAxWn+BDENxHRiyHpftPrWr7LIzPWehiNymsH9mS+sDJpo9C9k0H1/c76djLjYBZWJG3go4dzF6vC+Vz8genbT+eX9dnWhkf3Hn59985D/9DfTPYM74DgxkEVSc6PM+EDhWmOidV0n8d6Ha80nmIaPF5PMXg0giLaGQzU3cPT2sXb27NZUH2fBv4BPv4Gg0EpLS0vzcrMPVJW5sxUSOQU20sPM1S1MN/ucLnUHcRYtefgwZ2zIPOTVvfPhOwnCUgCkoAkcHkJSEF5HvzDYiKjAPyLwC+nJC55r+LaOjQm8kMCbtag9D2T4NOXDYuJnATCHU6nod+66QuOVtcUPaCHmN4GqSNT4pesPn1chC3C4CgxRp/wpNkA+sLs6YxJtiUXV3f+q6Ef21hkN9rwtMrahKXz1nhaPSzoe21X91V0VU2vXLN9y36krdhSkp9b9KmiIf6tI1P/R+zbYDOUhOTfIoR4Xgglffht/VI6dmreQGVWGKwJFquD/LrNoztI1dd5KuSpQA8Ym5iMpjCrl7mn2Wxq7+3j0TYgyMffP8DHqKcPCgj0gaenBXodb/dVucbQc1/m5xe7K+jo/0z/d35uEQ4eOKYeOZR1oLi45N+aMMyctHfSnqvhPKSNkoAkIAlIAn9tAlJQnsf59x/b39+lmn8Ak48i6LaV8YuOuIVidOT3TGjnYnXIuinJlT1Yf1otNDbyUQLGC1aGr0pcuLW6poTHRT0NDc/BoAxPmbTgfwRHz+iIIJMwLCVGPqvaXZW9p9Vd40rvl/nRusFE4rPjR3ObJi9Yh0HDernfNlaVQ9LlUrFh9Q5s27QP9RoFLDIK5c57f3vyfzzCtuY2S5mr+BEQbge0L10O8UPiscQ/1Wp/FI8aTUGmeh5Wcx8PD0u4p7cltF59vw716vv7+wf6GPVAHS9vDxiNirt2uK5vdZuqKuFYkcvyVIgUwR38o7/v3LJxL+/ZeWhpqaY+GL8nPuNKPw9pnyQgCUgCksBfm4AUlOd5/qExUTcTtI8INK3xgYB4/VpZF5QgtNGMGLp6YlLOmZYIjYscIoAvVI3vW524ZEl1TQmPHfIcMd/Oqn1oVW8v+8ZEhjPRrwA+TUlYHFvdea+WfsdmrG0FEl8A6Je2fAvKShy4NqoH6LS3k+7UQGVOpC7fgkP7jyFsQBc0ax08vtETPScQ/TmAJi4ozltYXc+DqQ8Ir086NKVyjXZ6JuSZEA+jub/VbI4KDPIJDazn26xRSJB3o+AgeHlbYbaYToby8EkBeT5N30epvRy/zV7hPJCeeeekA4n/OZ/55FhJQBKQBCQBSeBiE5CC8jwJR9giLGV2wzQwXy8YI0MOBqw/1CxXz/nY7FyCsveYQZ0UTfxK4LiUhCXVTo7eNybyWSYa5CjIu2PdzHXOylvoaBtl8rXnxgP0MLO4LzVxoZ6aqE61YzPWxZEQE4sK7WLJ3DXo07cTgpv8b4lF1aUidflW7N97BAMGX5PVok3jn4VTm+D/RPf9lYDQmKajO4JFNBhNAW305IxpW/Tfx7Qc42uE2huk3ODn7zU4pEn9tk1bNDQ3aBjgFpG6B1Jv7FaRFw5xReDQ/F9SnJmZubdOPpD424WbXc4kCUgCkoAkIAlceAJSUF4ApqHRkR2J8AvAm1TN8LxBqJ8zMTuFGLlu8uKCMy3RJ2ZoC0HqbIA+TE1Y/EF1TQmPjYoBcFOBp3/UNtssR+VxYXFDbiLwh9DwNVT7qzWMHq+uCZetX/pnSy0eTt9PiejuPzbtRUb6MUSNqDrv5Jb1u/HHpn3oN6hbUYs2wU/6P9ztO6KTbx8r2pgm0cMIPJ6BHSCeNvngtD9swTYPl7VkKDPu0FTN1aFLc4+eoR1HBgb5QlHESRF5nl7IMwHUxWTO8QIsXbBOO3To2E9crjw+8fDEM3q5L9tByIUlAUlAEpAEJIFKBKSgvACfg17b+2Dz3FeIEc3AZAJGgrHB32F6/GwJz0NfjGwgnJjFjNmpiUlTq2kKhcdETQbxYDsr125OXHjqjV/Y2Ouak+r6EuD1WpnplbpYs1svs2ji8h+d5a7Ixb+moW3HpmjToak70KWi6aIs8/BxJC9ah17hHdG2Q9OV69bseXjZkrW3ELNVcWkzbfsTMvX+ccFx7YRBa2IRXits+21l45qPa0+kPSlIC1Q1mtWrX9e1A6/tbAP47xdLRFY+d01j3W7euH7Xr4pLfeKtjGmnsgdU8/uQ3SQBSUASkAQkgUtOQArKC4TcncqH1J8BBAEwA3jlXCJRD54xkqK/j1uZmph01rJ/p8x01+Ve8SExBrpUMaQiLZF+9e6wG+IZaKoZ+bG0CUnu3Ip1rR2ZsTbIqCizDuzLjNi4eqfbO1m5Zrf+brKs1IEl89dA9yj27tcJxYUlSV98NHcXg+8FIBiYoxlE9ITtE/4UWf9S87gwEvwME6UZFfXbV3cm5uZ8tCH2hFa1AbBcbJa67U6HioVzUwu3bN5715SM6fMu9ppyfklAEpAEJAFJ4EIQkIKyhhT7xA3pRaxGCMZeg9G8YvnEedkVU4TGRE44EQcyDkAGqTQiZdpi91u8M7Weths9jPaS7wm0s6rgmeHPDDdnlWdpld9J6t7QjBb5Mwg8gAhDVk5efFCv7BIWF/kAsXhS0+jJtCkL19VwW1dNd11QChKz0pZtidArZYdf2/VP188VJRXT9xxG1IhQWKwmrEjeVL5+zc6jgjDevVEi3Yv8mdhtecUGW0V1GxrbamwrIqfJvMd7h/7Pc95b3UQ1GBYCaH8pAOm36Pt2Z2B58qYt2VmFtyYcSth7KdaVa0gCkoAkIAlIAudLQArKGhIMix78CIj062kjCBvBPJ+ZVkGI/YDaghhfA5TN5abwc105h48Ot8Lg8R0T9qbGJ0VXNiVi7HXNmehdBm1dNnGuLlIrGoXHDHkLxHdqoOvSEhbt7hs9dCALbQoY01ISF39bwy1dVd0Lv90ZlJuVOyt5/tqIbr3aonHT+qcEpS4mC/KLkTR3NXqEtkeLNiHQE5nPn5PiKCqwj3lrX/x0Pe1P/dYBXwmiFk7GDRP3TDz1F4LTQWTPWNtIIzGbGH0uNqT/lnjkX/61DHnHC940HfCyVRK7F3t5Ob8kIAlIApKAJHBeBKSgrCE+vayiJ6kDWMOdIA47kS7IV5/CXUIRlKOB+xBQqAht6Mr4pTvPNr0uKDWDx7fEKHAW5v+jsify2hevH8SszQbh+2UT5j1WeZ7wmKh7QHhPgO7V12XS3gboV0d+3nRP/wbtNeFqJjS4a3arrGgKkV2QWgpL+f5kW7Krhlu+oroXfrE98HBG5qyU3zcPunZIT/j4ev7JQ7l65R8ozC/G4OG94XC4sHzJBlis5oKefTp87Otv+fWrjxeWZWflfcIaNjVpwU+EjfcKUEi1HtwIrJxWZDemex+qLOSyZ2y4nsHTALSpnDP9Qsbk6PMKITJ2/HFg7rxfVt0FaC+/uTfh3SsKvDRGEpAEJAFJQBI4CwEpKGv5ebivnhvnNCRBwSwQyMxGaEwkRC8Gnmfi19MSlkypqJ5TeRk9IbrBYigtLygnXVACVBpQZny4cgDPtS+OGMLM3wOcsGzi/El/EpTRQ9tDaL8S4ygTjAxeYfFUbXo1nAHjhr0GxuN6IhsC9OtcPWhHT+J9ECSeqHxFX8utX9Zh9q+2Ndq2bf8vu7bu7zVwSE9YLEZ30nB3qp2sfCTNW42+Ed3QtHkDbFi7C0WFJQjr31mvwc1Opyvn1/+syD+wL3Nfw86GlyLGmYZp5bibFPjkH2Ss/7o8L3+/usBZRr8azXSwT//OrpDGAfD1Cwglwt8IuJYATx2AXvXGYDBAUf73j5A7POgcaYTcCc91we9S9WTm+QWFJa9//8UCB2ucSIyn30yP/+SygpaLSwKSgCQgCUgCNSAgBWUNYFWna8TzEX5lBmUWMRpBU29JmZb8p0o2fV6IbKsIxDPoW/9y48+5Fsf3J/JQlviXmf9WWVBGvDQ8TNPwMwgfLZsw7+XKa7vFbPO8mQAeJvAX5ZoaW1GRZ8CLwxoJF3dWBSkkyKlCzVGgaIrGJXXBQ5n3zbZmu7ekz0/fdbj9gMHdYTD+NxckM1Ylb0JxUSmG3BCK41kFWLd6O8IHdIF/gI8b39HDxzH3l1WbcnPtd18/wdKDnTzTt6nBQ48Q1wVpaT7j0GpXybbfHJu1MioLqudHVqvZoGmsORxOT8UoQkxGk6+ewNxkMsLTywKT2aRYrSZFEImKKHCz1aQL2DOKSj1vpZ5wXa8TXlRoR+7xwoJjx/IOsaY1AbBTg3L/xH0Td1Xne5N9JAFJQBKQBCSBK4GAFJQX4RTCYiPvBGMmE6Y33R/wul49R19GD7LJMzviAdzHArcXeQSs9Lbn/lCloIwd0VAz8hJmOqyphttWxv9SVGGqHh1uFsZvGVqZC+qjaxKS3Slw/got++cd3gdS0z8+mH50VNiALmQw6OUNCXk5hZg3eyXCBnZF81aN8HvSBgQEeqNr9zZuLHqf9L1HMPfnVUsb9XY9FNRSeePoZucD19xpxb7lTpg8CW0iTVDMlH1kg/rgquklOzSQvwuqryCha0B/YvbSKoooaoB+qIoCX5PR6K0IxUdj9oOAMCqKnxBkPj3dOQHExKVESoHL6eTyUqf7up504wT0gt6HoWk/T0hP1IO5LmCq9L/ClyH3KAlIApKAJHA5CUhBeRHohz4z3IfMjs8BdIWgG1PjF2/Xlwl/YUgkC00vyzi70DPgKd+CDMX9hrIqD6UtwqA5rG+C8RRrdN/yyXP1lERuUZpvcb6pz60o/MSKSUn7LsIWrugp9yUs66pp4nNvX4/uFe8a9beTRzOyMfzWfm7v5B9b9qH/td1g9TS7pZmu2QoL7Vjwa6ozvyj79bYjlO77V5bf1vthT+xOcmD/Sgea9zXhmrssmtmP7ukS/uoPtYVgwyjTkWB/Q5Xjj8A5EzP/VN2otuvIcZKAJCAJSAKSwJVCQArKi3QSobGDRoDFNwR6L9Wr/ysRSDaVFSsfArhBADeuSkxKcXssreVfMgv19DeUulkR44a212CYCcKSZaY+r8Nm4/DYyH8A9IDG/GRaYtLmi2T+FT3t8RmbQhnatwxu6RaK+cX47acV6NStFbr2aoOMA1nuq/CGjQJPTynkXLd6x97UVZvS211Hew9vdDzV60EPUswCq96zQ3MCA6M94d1IebVr/1de1yG81Hh0iKZxcxeTgOrUVHcaS8DqbcXIeyKaBjdr2EKANAIfAol1QYe67ibbn+uEX9EwpXGSgCQgCUgCksAFICAF5QWAWNUUEU9GeJV6Kl+B0YEM6nXspEAiMZeJkoTL/veKkohhsVEfMOBblaDU5x380g0hWhmVJ0+Zc7xfbOQAJvpYEUqWQsrXBN5qNKu7c47k5J1e0/sibeuyTNs3enAzVtCgwCNz4x8BP1OWqfBdIvqHbowuKDet24VNa3fj5juuha+/V5VlERlwKEJMnfOvZXP37jnySmBbbUbefsf0dtdZQrrcasX238pxdLMTfZ/0hMWP3uvSn58lsnFso+e7K0LcRkIENW7W4Fo/f6+WTqfLHexjsZqUgHq+SqPGQRxY30+zepr3mUyGL0qLxXstRnfPvyyw5KKSgCQgCUgCksBlICAF5QWArnsaC62uwDwPv+OVa2uHxUTdAfDHIBoD1uoD9ALA96UmLplTsWxY7OD3QeTvX2p66GxlGvV3kyZh+AygwyajUX++dxcAAwHbQbwDQDYz5RKQrUL9bfmEBX+qAnMBtnlZpnCLSaL3TlS36Vmuqjeu7/LdgWzn0d8A9D4lKNfugi7yuvdpDyGq/KQZhK+MRnruLds3/laTIcGvJb9BcH3BGrr1fdILmgtI+aAELfqb0DrK9FWuyn8bNMjmTrG0avSP1iYtmtymKIZEImqoP6PU19Ov1rOP5SEvtwgOhxMmixEGg1Kevvvwb5mHjy/TVN4HMmwvR3nm+9nvF18WgHJRSUASkAQkAUngEhCQgvICQNbLLmqkfgpgs9BoRsrUxRv1oAp3xLdR+RGMBv8Vf5mKofz2FZNW6Gl83E33UILY72yCUo/qPtQ8fwyBh7BieNhi8T5OTnskmCOZqI0eMOIuKUjII8ZBhXla0sR52y7A1i7rFOEvRHXX0y+BcD2A7aVa+a0be36TnW3P+QmMiArjXE4VeuS1HqBTVSNQmqq67mn4ZO9949uOG3BC6D0Q9brlB09/fLHmE3tw/fYGtB1qwZ4kB45sdqLHA9apfW+lWCKbplfmMZCIAeMhwH2Op5ruHT1ZLtGF8nIn7MWl7tRFenL14qJSrbi4tDj/eGFuUUHxlrJyV5KqupKLs8q3yTeUl/WzkotLApKAJCAJXAQCUlBeAKh6snMPaOMAfhpAPgFfEomfTJ7OrWVF4iEQzdBTDoL5ydQpS/T8gqcieMNiB78DIPD0tEGVzeobHdmbFZpBGl5blbjYHZxT0Ybbhvs4HEar/t/LNdWhlnuUpUybVXa1RwmHxkTdTNAmAdQexElEeDElfskatjFlN9zwFAiT9aeM5z4+3gDws/Uf67VC7zu+zbgYVjn49k+t6ULB9LWfl4jSfA3hT3gi/4CGnQvK0f4G0+hBD7wxnZkpe+b6JwF6Ww/oPttaurisaPp/1DSGo9yJEnuZ24uZvvcIHz6QdSg3p3CJ6nLNNhrUFRMPv5dzbvtlD0lAEpAEJAFJ4MonIAXlBTqjCFuEpazIMAKCH8fJUn3FAK0i4jxmPMRAOoQalRafnFF5ydCYyPEEtPIvNz1W1ZW3Xu/bZC/9iIocdhMAACAASURBVAl2i4fr2WRbsi4W62yLsEUYyuzKSDASATQE6CvB2murpiw5ULHprPe2epGh/BFmuu9Ens6QE8nf3cnGASoHUAAgl8CHiZRUo5F/8n24+279V1trm4/KpZ+ZfJUVt7xr7qc6MXLVe8UoL2T0f9bL/Y5SU9nebZT11u5Rry7iH7easvMc752ozf5IbYCf1Jh6siBAUzXkZBdg1/aD2LXtgD0nq2CdS+NfVOK5fkf9dttw8npdNklAEpAEJAFJ4GokIAXlBT61nmOifA0u7gNCmCAE6qURwXqZRhidggasm7xYFzynWnhc5DhmtPUvMz1elaAMj4u8BUyvEejBVQmL9Kv0Ott08Wy0l/4djNcANhPzO9CMCSnTFrjLSJ7ejn20pQHDoddPd5e/JEKJAI4rBnE0Zf3R0mVzlzWx2+0F72a+m23raDNprvIHWeO7GoeJ2PDHzN9mbnG2S51hR3API6650wMbvi1Dg3bK6i43G29u0dmWyT/+qOTmt5mkATEVScvPB77uxdTnyc0pxL7dh3EoPZOPZebut+eX/grwjMmZ0/44n/nlWElAEpAEJAFJ4HIRkILyIpLX3z7qSc3DYga/BNDTJPjmlPglq6srKPV8lsLq/JaAjSHp/q9WJEivqck/Lv3Rqx7qlQ0aNOiK9YL1jRlaX4M6BsDjANuZ6S2rtzqjth5Z3RvporL3CWhMwGqNOICYWqsaT77zp6BlyCmdvebL4qjcfS70esgT/k0NSPu4RPNvqrx8Z/yEiTrjpbalhtwd6dOCQ4KebtkmxB3wcyFqeFcISz2wJ+toLrZs2Is9Ow9tKyktf8vriO+P0ltZ0y9c9pcEJAFJQBK43ASkoLwEJ/DfhOazCYhJSUzS31OeamfzUPaNjRrJwGiC9uCqhCV7a2qq7mH7ysM5ili7xyAMe5j4V4tiyTIYDCan03l0S+qWYzabTa/3fVlb35ihnRnqmwzcSIT9YBpv9nL9mGxLrlIA22AT6AgP2zZb8aM9HzUGZPkOEsK5ZcKB6aci2/U+apvy3gweSMRG1qjUoIgk284JW95p/YwpbHrg9azyRBC1sPiSYs/WxPLp9uOlma5htj3T1+tAGEyxwS/c5OPt8W7PsA5NuvZoDYvVXGVaotoC1MWlHtSz44/9SPl9c3ZeXtGEck/1g3f3vKtf38smCUgCkoAkIAlcFQSkoLwEx9RvTFRTzcVzNSAtwGF6svLV9pkEZZ9xkYGKiz4n5kWrEpP0wJ0at78lPtnfxa7vy53lIT2adkGLwKY5uSX59szCLCXIMzA3yNP/c9FM/POOznc4ajz5BRjgjl5vcvx6CKEnEe8GYIVgfmnVlCXLzjb9M62fMfvD6z4Wmr20QJ2jmLS3iUllkyFu8r7Jf3pScPo8L7V6oQmBEkmw0u1uy0fth5sbai5qtPXfpY/sXFielp1d9ljlFD+jMEppVj9kkMVqtDVrFRze+ZpWonHzBrBYTO63kbrL8kJ4LXU79feVyQvWFRTl28dYj/p8Ij2VF+Ajk1NIApKAJCAJXBICUlBeAszuQJNi5Su9XKJKamTl2ttnEJTUNybqEY1wCxv5b2kTko7V1Mx+cf28VbZ+ZjWaR7au1wKdGrVDsG8D7Dt+APO3JcNqsiDA6luYY8+NpfzyL86WA7Oma1enf/joYQEs1CdBPBqABeAvBGNy5eCbs83zcuvYVgLKayp4vbPMsYJAuig9rDpd0xKPvaO/RayyFvb41qM7aaxHiFMga9jD4J0E4SMUraeqwjYxfdryqtaNC3mmMavKXR6e1jsbhgR0btm2sSWkcT34+HlpVg+zHihlBZjOV1zqSdqXzF+bpWlatDXD51sbLr8HuTrnKftIApKAJCAJ/LUJSEF5ic4/NDbyKWJ+VTBur+yBq0pQ9osb1E5j5RM9XU1KwqJZtTCRwmOH3A7wZ72bXeMZ3qKnu6KM/i+n5sTvu1OxP+cQHKoT5c6ybDAtASnfOAtz5l/sijv/zakZxtBiiDEcwB8nKgVNc3l5/LTONqekJnudfd9nA+zFjq8yj2Qn9ezVwXvfnozbDh04tk91qr8OvS18Z/tuLY9BwQ4HHMcb3d0zh4h0kUm2CJuiHijspClIAOMwgA3QONWY7rv2VX6Vj324uZ6isJ9KaoBRpcKAzO47KsopxgU9HaySoa/RIm708vK41tffK8TLx/Ng67aNjzdv1aiNxWr209MN1WQfFX31Myqxl2m//bSiMH3PET0Q6aGEo1UL3NrML8dIApKAJCAJSAIXi0Ct/ofvYhlzoeYd8NINfYSm9S82Kx/WVKRcKBtOnycsZlAoIH4D01upUxZPq/g9LDZysl56sen+gKf0oJvw0eFWGLymgdhfoPSRlfEri2pqkztaurj0cz8Pn1E3dRmKQC9/97s/p+qEQTGgzFmOcpcDOfY8bDm8HTn2XNjLS46fKCdjcxTkzrxIopL6xg5uqbF4GOAHAWgEfKFC+Wx14sL0mu5RF205n215qrysfMrWjXtM9qJS7ZqebUXO8QLs2LofJaXlztadmqlNWzXI9/Lx3CkU+r5+kOdnNKJNxdtEiuka4+Hl8nLattncV/65M9b6ulg8DqIbAG4NwEuvQETMk4ICzJ/THZ1PPQ3Qo8YLjxd2IEW9UTDdqhgMTYKbBBl7hrb3adEmRBiNhlq9tdRF5Z4dhz7597dJ/RRFWV1idT4q31PW9OuQ/SUBSUASkAQuNYG6KChp4LgRrxPwgAoMWTFx7q5LDbWq9dxRzKzOAWGXf7npkYor5vDYyBlMKE6NT4rWx4XHDdEr4LxDmnhi1ZSFZ31LeKZ96W82VRVJXULatR7crj9UTcOerH1IzzmEPs27I8grwH0hzGC3lzLXnofFO5YjqzgnW5ASZ/F0fn2mgJjasOwdG9FQgWEUWHuUQY0B/CIEv9c4PXBdbSPXM75ICzQ6TXMFoY/LpWHL+t0QJNC1e2u4XCqOHMrGrh0HUVJShgZNgtC4RcMci5fp3g7PD1xwpj1kz1jbgyH0spjB+vtIfT5mTX8jmU/g14L8ze9XFpUV87wU/EITJ/hGYjxgspp6tOnQVBeWqNfA311Jp0bX4AR2lmvPTX3zy2sMBmMPFsr18Yfij9SGuxwjCUgCkoAkIAlcKgJ1UVBi4NgRrxJhNDPfsWzSvIUVMHs+2tPoWT+4sWeB68ilfjPovuptlvMuiPqTi4enTFty2J0MvUR8QaCdKfFJr5z0Tnp+DHCeX5kpurY29o0eOlAx0E/DOg4KbBnUFGsObMTWwzvQql5zhLboAQ+j5dQDQ3dcCYADuRn4fU+KM9eenwfCC6keA77DeUaAu/dXSEMhhP5OshcYa4j4XYeX54Lz9Rwf/XR9PUWjufq8umjTSx9uWbcbwSH1ENy4nvvI3Wl5MnPdHstjmbkoKixdW1BQNH5/RsaiWZil10P/U8v+YEMEC/6XXrmorNSBIxnZaBgcCE9vK1jjAiZ6ky3ig4YPdLNX9Qc0rklcMLscI4jonsAg3/DufdpZ2nVqDg9Pi7v7uXJZ6t5JTVXzkhet/2hdyvZbSFApw3BD/OH4PyXDv1T/z0GuIwlIApKAJCAJVJdAnRGU/eKGBGtOUaYnwb72xRFDwJgNxpu/T5o7qSJAQ//nzHhDAY9ZOnHe79WFdKH6hcdGPcDMCcw0Mm3K4hV6JDc58Q0R/ZyasPiDfnFRYRrzPzVNeSxtysJ1tV037IVBN3lYPL++vfv13vq1dvKuVejQqC1Cm/eASTG6PZOnN13M7M7eN3PO5sV9BJGikWvE6VV9amJP+OioLqzwcwyMJOAIgT8wGM0/LJ84L7sm85ypL9tYZDfeOBLAdN2jqNtfkFeMvTsOoVO3ljCZjO6h+j9XVRXHjuZi87rd2LcnI6vYXv6506HNmJ41fV/l+Y/NXH+/AH2ml1kszC9G8qJ1cDpVt9ezeetgGI2GEgZ/IlQxOeiJa/S3l1W26ODoIFK1oSar4c4mTRsMaNuxmX/jpu4Ankr1xt3POf87/uR/zs8rwuoVfzi2btxbqmnaQRB9YjV4z7Dtt9Xp6kgX4nuQc0gCkoAkIAlcXgJ1RlDqwS1g6uJSxRhPH3Mpl6vzAMois/3OZFty8dCYoZ7lRsPXAHoT0XXJE37beqnR6/kWNaj6leuU1MSkqWFjI5qzqnwrCPEp8Umz+8ZF2TRQO/9Sw0O19U7qewqPjbzBarR+e1PXod5rD2yC3VGC6ztHwdvidVYvmUExPJa46P16ROIlgG9LSUiaX1NG7nRHTr6fIZ4C2AfA15qGGaunJl3wpwd6ns3swtY/AnRbhXjcs+MQzCYjmjRr8Ke9kiC4nCoOH8rC5vV7cHDf0U0l9pKPnUJ8Oy1jmrsSz6w7P33Y08P8abeebWAyGaB7KfX8kDu27IePnye69myL4JAgTRiUpaqqTWwQsCeZ7rjjfzydFcziguK8VVEeZrYab/EP8BkSEOjTLKRpfVPzVo3g4WWFo8zpttFiNRU5nK7Cxb+trr9358FsEsrH5FI/m5Q5fX9N+cv+koAkIAlIApLA5SBQZwRl6Jio/kLDDwCnaRBjrEZjP9bQqDi3ceK6mTOdA18ccQcxPmbwjONmr5e22WbVJvciRdgilNq+L+wZHRFkImUeE3amJiTdHxYX1R7gb1jV/mFQHLs0tv4HjE9TEhd/ez4fQ4/REa07NWo9o2fTroOW7FxBLQKbIrxlr3NNWWYwGEZOnv/P+gbF8P4JL6YtNSEp/lyDKn7XUyOVligDhIZoBq4FI5kVTLV6qMtry6s6ax/7aMMQIaiLxmwQRCOLi0r67Nicji7dW5/yUlaeR/dYOsqdSN97BBtW73AePXJ8Njv4lYlHpuxY88qCv/+xbvfHzZs3RKdurU6mNgeQn1OETet249D+TLRs2xi64PTy9jiqafyRasCnwY/0OFVnvCqbbbAZCoOyW4JEX7PVHOEf6N3D39+nfn5ekVl1aVaTxZhrLyrJLS4qbcbMz3oc8f1CpguqzunLPpKAJCAJSAJXCoE6Iyj195FGH79niGg8QLuItAQwbwCLzgbFtI8EzwDIoCh895I355276ozNJsKKlw8GidLUhEUr9QPT63SbVUSYvFxJutezpofoflNoVz6GhjaaCSMMLtGEoX0tSAwFSooY1tvZqfx8ptrVNViPvvr5q6hCR/F3c7cmBXYJ6YDuTTqf6w3fVh+rz/DXfkvoKaB8zeD3UhOTxlZnTV0oG0h5gtxlE2En8DtQjd9egH1UZ/lTfbI+Wv+snoJofep2Ub9BAJo2b3jGPevCsrDAjrWp27Bl/Z7luYXFj73x7pMdM/Yd+2ZN8hZzv0HdEFTPzz3+5LW5hoyDx7A+dYe7BGPYwK5o0ChAZY03EvFHqmb4T8MnumWdy2Bb84csxaUWH5dLBAqDIVhRRDOAOgpQFyI6qpD20lsZ0854nX6u+eXvkoAkIAlIApLA5SBQZwSlDk8XbI4Sw93MuBeACWAnQN0VEl8pitIcAh///tY8PYr3nO1kMnLDTCLo1+i3rZm68FDoi5ENFJeIc7IzoXJy8nNOVqlDWHTUy0T8JAuKFKpWTxP0GrkMIy+0+Jqzdo7Hzp27JyTvSnmke9POnl2CO7j9bWcIDGFmfuvu6+8e3y82coAG+oVAM1clLNJra5+19Ykb0kuo2qsgDARhDqk0JWXq4g3nGncxfj/+8cY+LPCfg/sygw/vP4Y+/Tq7xd+Zmi4Uy8sc7reSWzfu/aX/4B6v9xrcKX79im2Di3PtGBjZHUIRp4br/e3FpVibsg0ZB7PQp28ntGrXGEIoZWBtpQrtpYaP9Uqrzd6eb/68n6nYpMYfj69xmqjarCfHSAKSgCQgCUgCF5JAnRKUFWDcnkRNC9I0tCUh3gbxUbOiPFaUk7O3Isdi5LhbA1Vznj3ZlnymgAcKj438h55cHKCJjff7vXW4aU5jJvGGwWiM1oNLBowbXs/hUJsKwJ7i3XdXdaKiw6MH381EHzLxKEHkwYwHFCp7sDb5Js/1Idz48qgWwqT85mf16dDEPxjNA5vA2+zlFpa6OKpoxLRVmMTN//zpn1kOT+N4Br9A4PhVCUkvnWmNjrZRJp+i3FEnsqW/pueUZEaiQSn77mLs41z7rPidbUsNxxv7/72ktCw6bdmW1l27t6HAIN+zemYrPJUL5qS40ncfmfTcaw/8OzcnL27pL6tvDB/QxatF6+A/v8XUa287Xfhj4z5s3rAbrdqEoHtoe3h4WPR+G5noqQaPdl9VXZtlP0lAEpAEJAFJoC4QqJOCsvLB9I0bMoaZx2rEd6TFJy2CzSYGlqdeR6SMdKn02srJvx4800HqgtHlcn4KoC8RP6aqSrog7UVi8TYLrS+AmwD4E9HHJg/n29V5KxgWO7gHmOYw8TTBVMSCe/qXmp85nyCcM9hPfWMin2EhujI4gxhPhPg1qh/RJhy+Vh+k5xxAdlEufK3e8LZ6L1t7YOvtGccPtIEQC0Aoh8C9KZMXV5mzUU+BdLBp7t+J8CoT/c6qOnn11KWbroQ/EO6E5x+vb//9V0kvt2nb5O7uvdud8xvXRWXGgWOY98uqnOysvIdveuK2RUlfzp/UpGn9Z4ff0pesJ8Xi/2zv0P5jSFm22V3XO3xgV9RvpCeQhxSVV8KHIG2QBCQBSUASuKQEzvk/tpfUmgu0mH5d7Sg2tVcZZiHYC8TfgbHI7On6O5d7hoP4SwBrHKWeD6ZMm1V6tmVDYyK7CqJPADQCeD1AvfW0MgQQg5cT0yfFEMmbExdWmZvw9LndgTlQkjXCOhKUDtaU1IQlr5yp9nRtkbg9iMW5r2tC/Gv8gGe3zT+Q/P3OzN03+ll94GPxxu7sdHfSGr0co8asaqxOcBm094QDevLxnYVe/rPPFLikpwSC4O9Y8H8UKo+/nF7JM/GJbvhc73adms8edkNYsIenuVrJxdelbcfyJZvTVEfpHaqqKSaz9fv+g7v16RnW4U8e3VOeXT1VUX4x0lZsRXZmHvr0O3kFToK2Q8MUzUP5/kw5K2t7rnKcJCAJSAKSgCRwJRKok4JSF21mYfiEgVC9oh6A5gAKAbrTbDLez4xbAb7v9wnz5lXnUPqPGdbNpakTCBimi8kTUcxLwTzB4qWm1jQ4Rw8eMnn7TWNBCoGFBmxOS0h6rzp21KTPyZrZOd0K7dquN29+1sOpOWdvObw9XK/j7dJc6NioLVoGNUOJoxSp6ev00otfpCYmPVSdNfpGD27GQlxrdrp+SZ6enF+dMZe6z+jGo62B/t4fDIrq+WDbDk3PFZDkrmhTWuLA/F9Wabt3ZUz1zPAZZ29UEOXr7/XZdTeFN2zWslGVc7ijxh1OPbAHf2za644O79qzDQxGpViveKRZDROkqLzUpy/XkwQkAUlAErjUBOqkoHRfyTbL7SQEDQOjPYD6AAYRYalRMXoRaEGW2XNqTVIH6aUTQfw162X5NLo9ZcrCHbU9LD1Xo1EVZhdzIoh/SotP0quzXLT23YLvmghNzHeqro5p+9ejuNyOAa1D3e8pHaoDP22Yi4z8o8shRJzCWnbI/sD9tS2JeNE2UYuJxzaPva5T5+bfDRrW289kNpwsCXSWpovDg/szMW/2yqz8guK7vQ77JZc0zItu2irk9etuDrf4+p0hj6deXlED9u85jJTlW9CkeUOE9e8Mk9lYzBo/XP/xHhf1fGuBRg6RBCQBSUASkAQuKIE6KShPJ9TTdqOH2V7yNoMeUoSYZLA63jpLMA7c3r0WeTdDQ25q4mK9oo5bioTFRn4FxuHUxKRx53tFrVf2UVn7kARPSpm85KIGcfx7/r8bqVB/A6O77p1UWXNXzNGb/jbw990pWH9oi8sglGyNOZtAsasSFp0qWXlBv7hLOJmt9TM+Fq+ATwYN6X17yzYh5/RSVvBYlrQBa1O3zyEyPmgvtqueVtM7nbu3eiBiaE8yWYxnFKa6ID16+DiWL94A/0Af6KmHrB7mn+ymgntbPDxIVru5hGcvl5IEJAFJQBK4tAT+EoJSRxo+JqoLNMwGeL9DU+9cNyX5+JlQ6+8Pfe15nwO4BgJ3pkxevMVdZ1vx+pLAC1clLv7ofI8p/IWo7qxoCYoQf1s5efEZA4POd52BY4ffaTWar7u2bd8bWwY2Dawc3a3P7S65mLUPWw7vQAOfetiYsU1zqKXPpcQv+ef5rn0ljH+pRfTAth1bfDdoaK9gq1V/S3l2N6XOIy+3EHP+tbzk2OHjj8Yfnf7N2IbPN1fMxu/6RnQL6xVe9XvKir3q43OyC5A0bzWC6vuhX0S3LA+zeWTAY9esuBJ4SBskAUlAEpAEJIGLQeAvIyj16O6+JStjTyRc1HMmxqXEL9bfLZ5RXYTFDbmJmD9nogVO4sc9hNHkUp2fMWhmavyiX/TD0PNSilI2pExbcqSmHss+MYMHC9BrFi91eE3fYdbkQ4gYc11/FRztafa4vl+r3sa29fUKMCebOyiHBDTW3Nfg6w9uwcaMP3JYxW2rpixcVpN1rtS+epUaY2fXmPBru73SuWsrU3Xs1N9Trl+9E8uSNiwrL9FGJR5LzIpu+PzwE6UTPxtxS98GjU8r63j6nLqozDySg6S5q9G6fRP0Cu/wTQNL4CP0cAvppazOAcg+koAkIAlIAlcdgb+OoAQw4PlhjVwm1/dgCtI0HpU2JWnbmU5M90iS0etNZn7yhECwqao2Rwh6H6TFGRRzuup03M0QdzK05c7C/PEV+S2r+wWExw6++0Q09d3+ZaZRFyFl0J/M0NMfaZoW39A76P4RnSMVT7OnW0zqInJ3Vrr7HWVmQRYO5B52aKx9avZ0xV5MkVtdRheqX0yDmPrNWtf/YdCwnhENGgZUy0upJzCf+5+VZfv3HH5E91LqwrS4Uf7rbds3jbvulr7Kubyduqjcs/MQVi7dhIFR3XPatm9yh9/fui25UHuS80gCkoAkIAlIAlcSgTolKEfZRpmOq2VtCo812qXX764KdFj04OEkxFcAZsFlfyFlWsoZ0wbp7xw1Zj1lUB8wfgOhFxESGDQKzL0A/lZR8M6KSUn7anqoYbGRcSB0L/QIeLAmwUE1Xaeif98Xh1xjgWl+m/qtGnhbPIu6hLRfeqQgq+C3LYu8HE6nJwSVG0CLXUZ8s3piUk5t17lSx41vMea+zj1bfzRwcHeLUqn6zZns1QXhts37kDRvzW/lubn3Ts6bWaBffQuz8V8DI7v37BGqx3qdvWkaI3XZZhzPLkDfa7u+0eHlQTYi0s41Tv4uCUgCkoAkIAlcbQTqlKAc/OINPVjQWwbws4ve/HV3VYehv4/0s+e/weDHAHoiJWHRd2c7tPDooe1ZaO8TMAhAuV6r2p34W+PxBV4BX9VSDFJYXOR0aDA0ORDw7KWIqI6wRXipZZb3T+Tj7AfibxrW95k464VZpToP75xiizDkO88mrq+2D/t0e2ObxzasF+A9e+j1ob1CmtQXegL0s+1Jv/a2F5dhzr+WFR7Ym3lr4rHpbu9iTIPRdwXW8555w8gB3g1Dgs5Zhae0tByLfk3DsaO5P3o1CXzg2XnP6t+QbJKAJCAJSAKSQJ0iUKcE5aDxN9xDEK8y+Lalb8z540wndTLCmr8moJEilLtWTF5w1iov/eIGtdOg6MnRu52ojrNegF5dmbBIz2F5jkQ0VVtwMkdk3ndMOJzm0T+6OiUbL8RXF/liZAMHmwIVc+m+s0W5X4i1rsQ5xrceM7Fj15aDIof17gDApzo26knLVy7d+M6kjKnP6+dtC37Uw84eU9t1bPaPYTeFC8s5An10T2dWZi7m/WdV7tEjOU97H/P7wQab9FJWB77sIwlIApKAJHDVEKhTgjJy/E33MTCeXHRr0sSfK95HUmjskNb6iaQlLDrltQwfM7gvNPEtCFtd7HpkTUJy5tlOTU8ZRCAvReHo2lxxV57bndzc1y9JA81NS1g86ar5Wq5yQ19sOeZ6H2/rw/c/OqK+0WAYcK7tCEHYuysD82anrMvPK7lx+vHpR/UxY4KfbWowmD/q2qvN0J6hHeDj73nWv1roonL7lnQsmb9mc3Fh0S2Jx/6Zfq615e+SgCQgCUgCksDVRKBOCcqol2+I0EDfM+HZpW/M+VE/iP8G13wKsLoqfvH9lbyKFB4bpf/3aUz4N5caY9LenVdY1eH1jo1oaIDhJyJ8tCp+8Wfne8D9x/b3d6nmRQz+Pi1hSeL5zlfj8TabCM1J8yoK9Cqr5ZV9jZe8Ega83C6uHan01p33Ry1o0ChwEjMCzmYXEbT83KL133++0FJUVPps/OGpSyv6x4Y8f41CyocNggNC+0V0g15J5/SUTJXndjlVLPw1tXjz2j33Tj3+tjtLgGySgCQgCUgCkkBdIVCnBGWE7cYgxYV5zMgzGh13LbAtyB0aM9SzmNRfmMShlPhFfyotqHsKjb4BsQSOY/DHCpW9VlVd6r5xkbcz03gNdHtlL2dtP4LeLwxtoijqfGZMTEtM+rq289R2XJ+YyHACTwNoelpi0ve1nedqG2drGx2kwfi+1dMy89Gnb+6suvhlAIFn2IcTjCUOl/PZf07+8XEiOjjxYOL0yn1jGz3fA0J86Ofr2Xvwdb1LWrdvYmTmkxnjAehBObqXs0Jo/r5onX1V8paHp2a/PetqYyftlQQkAUlAEpAEzkagTghKPR+k4kBLtdz0h4ePQS+xOIaJYpe+8ctKt6AU2s8A9q2KX/zo6TD0KjpGe+k4Ap4GaJrZ0xlf+X1hv7h+3hpb9Qo5hxof8H/+QgTQ9I0Z2lkj9VcwxaUmLnZ7Ui9l6xM76AFi+gKgN9ISk16t7VvQS2nzhVjLBpvQ2pRNgqbhupt6vdqqQ6uBYHqAgDYnPNW+YBRBoAgab8rLL17v5emxN+SZ3ivHNY3tp0LziD84ZdHpdoxtFN1TI+1jTy9ryNAbw35tSdZPdQAAIABJREFU075xN2bqVlhgV5YtXo/AIF+0atcEqqpi8dy0rMOHsm+Ykvn2mguxHzmHJCAJSAKSgCRwpRCoE4Ky/5ihN2qsvgOmTSD6t9FAmWTyWJNsm53vLrtYUqpfMVYpKPWD0PuYSsrGgvkxEBLNHq5pybZkl/5beMyQWyF4PAgP6hVzTj+4CFuEQYFnU6XYeWxh4kK7/rseUQ2grGKO08fo7zdZo+8JeDIlIenXS/0xhEYPvh+ELwkYm5q4ZPKlXv9yrje+7djeBExnjd9+Y8/kH5lZFP1nh7/mcPkpDmtRUWl+8XOPTS5v3aLFPayKXycdnJR3LnvHNIkexqqmP4VYPyiq91u9+rXvm7byj9EpyzaXuJzahoAgn7aKQpacYwX/Mhu937Ltt8kE5+eCKn+XBCQBSUASuKoI1AlBqXsh7Yp2vca4k4BuesYXDVglSPtFUQ07XEL7JxGOr5y8+MEznY5bVNpLxgDib0T8Ski6/5e6NzIsJiqCBPulxCfNrmrsENtNwaqLvyWmuQG7zFP+6ATFx577PDPmpyUmba5qTHhs5HUMzGTCg2nxSafe5V2qL+eUh5IQe1necF6qjVaxjttL2bb8fjA/A8Y3QtF+cDqpJRGHM1PKW/smr3y5TVx7gpjuYrpv4p6J2ecyV096Xhpc+DwIeiL8xUSUQUR3MPijvIzil81eZj/VpFrq59Y/aoPN/RcV2SQBSUASkAQkgbpEoE4IyooD0UWhpaS4CdhwJ4iHMtAYgC4IGgBUSKw94TJil0ulMlitzvo5LvVAoNep1D8BZSWeLlfZGCK6ixn6dfQs2Gx0trQ+UWNG+bKp9BswdWEog+1FRcXCTJ+QKuJ9HUpaLmBOCwwtrjxHaEzkXUR4jyBuS0lY9Pt5fFA0atQoUdNr+NCYwXoKnGlMNGZ1QlL8eax/VQ61RdgMWkbp9SAaDUAvx2gBsB9AsP5uEoLrM1MzhS0jbXtsVQZqnb7x0Y1HB5hBrzHT3QBbGLRZCDw36dAUeb19VX4l0mhJQBKQBCSBmhCoU4LSZrOJJeWp1xGLu6G5vnSRVgrmAQzqQkBTjWAgZgtAJUScyYwcgP6US5IY2xkcxKBbWNNiUqcs0fNNnrUNeeWGSE0TiUJoMcXlZVlQ6UOA32Pi4QRqSNAeX5WwZG/FJOFxg59mpnEC4vpVCYs2nmv+qn4f/sxwc77Z9RCInGZPx5dnul6vamxY9OCXmfAGMcenel877lLlwazNPi/mmJdavNRMMbpuEJo4BJiTNVHaD4xRYLgE4Wvb7snLa/K+9L85KtsrisFHY7En/nB8xsW0X84tCUgCkoAkIAlcKQTqjKDUk4Ufa110H4H0N4HrXKrrHyvjFx3RQUfEjmjoNKh3kcoOTVM3sEJ6UutAcVq1FI2ISaNt5Z6WXSZ76Wsn5rlRgF5YmbBo7pkOTL9uV8oVV5mvsTkbxDGH3d6HwXoUbxkB5Qy8r5UZ36+ckigsNuplgB9RhXb9mslLz5iA/UxrnnwXWqZf2T5FTK+t9Or7WU1EYVj04EeY8BFA7zQ9EPBCTT2cV8rHe5HsqPgzUauk9RfJJjmtJCAJSAKSgCRwRROoK4KSBo0ZcZMm+AM9fzkL9dllby085BaTccMbq0JLBOg6Inpz2cR51cr7GD56WAAUdToI/QXo6apE5YBxw+sJpniANRcrr62c/OvBsJjIF4hoCoDlIC0mJX6JfuX5/+JEzwFZvHzSiVLRdwhWbliVuHBrTb4QfU1Vdb0MxkiAJ+d7+s+oaS7JsOjIe5n4ayb+RnGV/aMul1ysCVvZVxKQBCQBSUASkARqR6BOCMqIF6/vzKz9AMJx0vjB5Enz9fdwCB89ymqwFE3WPXlg/sQMNXbx5MUF1UWl54s0KOrbAF3D4HFN9gf8q7I3T4/mZoflRTC9wMBHwlwaW243Tgf4QSZ+JDU+6ZvT1zqZ+9LvfQD9hMbDV01ZcqC69vQZFxlodClTGTyIiMYbPRzf1OSqu2IdPShIY54L0FyUm+45U0L36tol+0kCkoAkIAlIApLAX5tAnRCU144brl9P/501umfZ5LnLKo6035jr+gvCfwDsVlW6f1XCvFPvGKt77LqoNCpaAgN6qb5xjff7f1NZVIbahvtYyzGTgcGANtLhctkAGkjgz4nKXjg9UbpbUPr5fcCMngorw1YlLsyqji3uKPTispeJcDeYxq1KXPhDTd73VV4jPG5wH03DYgJ2OFkbsW5K8vHq2CD7SAKSgCTwf+ydB1RUx/fH733baNJFAbH3GjtgQ0AUW9RYYprGWBIrSJFoyv5SjFIUY6JGUzQ90Rh7B7EitkRj74qAiPS67L53/5mN+CcE2QVRQOedw0mOO3Pnzmce8GVm7r2cACfACXACpRF4KgSlx9u+I4HQHkzyviy+Y9czZMD7CDADAV/av2D7roq+AvePmUOIaBgA/K+kqOwbMqizBDRdBGmbKIrvA1AbIPhOZaGbGqOOySk+btEOJQF0AQUMiJsflWzQL7VacMs5NAmR/Ingg1iLnj+X585kSfuuwd6tSJJYsJEMBMktLjSGB48YXATegBPgBDgBToAT4AQeRuCpEJT6yanVQkmR1TtkwBcEUNdUJ71UlHS8oq+Ch9rDRJMjfxMQ3kCCTzMsbNYUv7vIoq4zVWIPQomlENqJJL5f2nF2RQSle1A/HyAIRYTPDpn3+PpRxCSbf+c53vXlkrQFCJwllLyOhcVUKNK8oix5P06AE+AEOAFOgBN4ugg8PYKylHXpGeI7QUC6t/+THaxSTrmezpMnKywd7jRmkdus4g7rzKriFOTJxiDhHED6KVeSfXr6fnUc9rlrUL/xCPSmSqsbEBMZo+9T8ik68gaCNjIs8CmtdnjxPj3m9G8jSdJXCLhFk5m68MTKE9pyTaSUxuwuJmppPdOWRPTC0Yi9Ox/VJu/PCXACnAAnwAlwAs8ugadaUDLxdsJpiFiRHT3v9wfXl0TcCoC/9ZZ3+kCtVkv610StFnrkHhoggfQBIB6QyxTzD3yyPYX9u2vOgfkI6BQbrq/IU2raGeaT3Mp6BQI0OmLey7ss3zwCPOwLBSXLaZkvFsinVVbwDNttzcsRfkWAAQQ0/mj43h+f3W8BPnNOgBPgBDgBToATeFQCT7WgNAaOe6CPA8kkbylPsaW4YOsZMshGJZP9REgdSMKJ9pdVO4oH47B63CAJHxNAKgrwv8L09AtKK5vVhLTrSGjUmoeNbaygZLuh2lxFMAE8jyh77VDojovGzMfYNq6BfVcT4GsAMDsuPDrS2H68HSfACXACnAAnwAlwAiUJPPOCskdwvy4EsAkJ/Q+F6SOnHzx93x3SBwlWAYFMEIRhez7c+Ffxz3uGeDUWRf3xd0uQ8HcSsDsIsreP3E9bVNrrZqygdA/w6U0CLUfE9w+H7lpX2a9u9yDPD4HgbUAIedbqeVc2S26PE+AEOAFOgBN41glwQTnHuz4RO9qmQpCEcSUTjXvPG9yTAMfqSFonFmrz/hZ5dQipDkloBn+XqUFAFUkwFJCaEsBZ1MlGxi7emfYoO5QsqTrKxTUImGBZIJ+1fel2TWW/qPer5XwBgBFx4VHBlW2f2+MEOAFOgBPgBDiBZ4fAMy8oWcnG2w0z30CBwoDgEiEtRlE4TXJJgSI0BgGeIwk7CAi2BCBDABEAEiWk24KE+vyNJFCKRJgMRH4IEC8BfhQXtvtyRXcoewT6vPG3zWkyUXrlQETUucfxOroGenkT0DZAWBYXFu33OMbgNjkBToAT4AQ4AU7g2SDwzAtKtsyt1aOUNnmZswiIJUgXACANgLKAMAEBLhPCdZLgkkyBiQpUdACZcGjvh5uZ0PtX4E23QJ9GcpQ+JCQXIPik3g3b3SXrZBs68u4e7FtPRtofEYTfD5m7L6lIQJExr27XOX3bCCIeA4SVXFAaQ4y34QQ4AU6AE+AEOIGHEXjmBaVPoI95rkwaJEn4CiL0BwAlACQRwSypQL5Tp7mbX5Sqp+87Q1sg0RYien/v/C2lRkazYB5J1Ewj0NfaXp5pbru6eL5KA4IS3YK8AxBwsEwrjD0QuTPpcb263QO8WgPScQBcFRceNetxjcPtcgKcACfACXACnMDTT+CZF5T6pOEI3wNAAQAkAEA3JFzkdMMqpOTuYt+5g19CxM8A6I3oj7ewko6lPkw0qqxtXpEkmoUAS2PDo74u2s0sS1C6B3g2AJT9iAKuPBS669uKllY05rW9LyiPIdBaEwuaWJGa4MaMw9twApwAJ8AJcAKcwNNP4JkXlL3m9neUdFJXALpLgB8AYGNREkfEhUedLr78bv6jTE3NC1YDQXcZUr/dH20p9Y7kgz5qteCed+hlAvIXgAIOhUbtZZ+VKSiD+wUAQX/SCS+WFdhTGa/lfUF5lAC2mllI42LUMUxQ84cT4AQ4AU6AE+AEOIFyE3jmBWURMdeQAQ0FSdwHQCsPh+75uCTJvnOHjEaELwloOSly5hmzo8cCfhIapr9NAH3kWtlr7Aj7YYKyB4s2F5HlvfwiNmwP2518rE8xQRmtEDQvG6rY81id4cY5AU6AE+AEOAFOoEYT4ILy/vL9Ewyj200C+cUu3POvUoQeIUObCjJaB4hZQLpXoz/edtPYVWdlDmVa/AEQYmLD9izsPLmzvJRKOdgjyMePQBoukyte0FfeeczPfUEZBwB/KBXaFw58cuCxj/mYp8TNcwKcACfACXACnEAVEeCC8j543xm+qgwz7QsKrXBg/6Jd8cXXw+udoQMIYC6h6L/3w60nyrtWrkFeYxCE2TKZNNbxqu3NWw3TVhYvvciq9YBAa9l9xkOhez4rr/2KtOeCsiLUeB9OgBPgBDgBToATKI0AF5RGvBce6mHWCpDMdqs3JRrR/D9NOgd42CsF+TokWu980/bz+EZpXwBBY5cbtv1Y4I9bkM8EBHpTkslGl1VlpyJjP6wPF5SVSZPb4gQ4AU6AE+AEnm0CXFA+ofV3D/J+hwBcVOa6gII8WSQQtJFhgY8u3xLlJuIvRHTqsEWPuY8r72TJaXJB+YQWng/DCXACnAAnwAk8AwS4oHxCi9zrbd/aGk2hjZmleK0gT7YQCPqRAvrJNbJOJEiLEfGVQ6G7jz8hd4ALyidFmo/DCXACnAAnwAk8/QS4oKyCNXYL9JpCCGoAYaQAMJEQzArNTF4/od6c96Tc4YLySZHm43ACnAAnwAlwAk8/AS4oq2CNuwV59RIAIhEElh5oMhJ+eDh8189P0hX3IM8mIkEMAN1QKnQjeJT3k6TPx+IEOAFOgBPgBJ4uAlxQVsF6strh5rkptgpUvglAQxFg8KHQ3RUK+Kmo+53neNeXi9JultCdC8qKUuT9OAFOgBPgBDgBToAR4IKyit4DDz8P60KlYiMQHFOaa0OMSZRema6yMo8iAhOUyVxQViZZbosT4AQ4AU6AE3j2CHBBWUVr7h7g0xsE+hYlfOtQxK7tT9oNLiifNHE+HifACXACnAAn8PQS4IKyitbWLcg7BAFf0oLW51hYzJ0n7QYXlE+aOB+PE+AEOAFOgBN4eglwQVkFa8vqeausbDcAQaomK+2NEytPaJ+0G1xQPmnifDxOgBPgBDgBTuDpJcAFZRWsbc8Qr8aSJGwHwCWHQ3ctqwIXgAvKqqDOx+QEOAFOgBPgBJ5OAlxQVsG6ugZ6eQsofCOR9PqR8Kg9VeACF5RVAZ2PyQlwApwAJ8AJPKUEuKCsgoV1D+o3/u9h1SJJQ+PCo05XgQvQbbZXcxDo4N8pi47rZMLYEwv3ZFaFH3xMToAT4AQ4AU6gJhIYoh5ilqMV+0milCiTyRMlkBwRwBkBUyRF7tEnnb2lqhlyQVkFK+Ae5PMOAI0RUe4bF7r9dhW4UFR68RgBbDGzkMbFqGMKqsIPPiYnwAlwApwAJ1ATCXjM83UFgi0AWAgACQRQCIgZSJSrJe1qJGXswQVb02vi3CriMxeUFaH2CH081B5yba4ikgB6iAppQNz8qORHMFfhrt0DvdoDUCwXlBVGyDtyApwAJ8AJPMMEPN4e0hJQ9z4AdiSAE6Qr/Gj/9T1XRzz3il2eJmdhbmFBbYl0Hx9auOcQANDTjooLyie8wizCW2ltuxwJOlepoAzw6gdIWxBgnY1GNWH70u2aJ4yCD8cJcAKcACfACdRYAmq1WoiBGDNZoaV5hpKy33OfaJ2vyx8MAM/laHJ8Dl491uTy3WtnEIVXDi7cearGTtRIx7mgNBJUZTW7nzKIRXZ3qUpB2S3QczgCrEWA5UfCo2c+C389VdYacjucACfACXACnEBxAuu2rGssCuIKAvIEABkiwt3se7DtTBRodNr1g9p5+AWMDYh/mqlxQfmEV/cfQWmzAgA7KSVtv5iImHtP2AX9cN0D+k4GxGWItPBI2N55VeEDH5MT4AQ4AU6AE6jpBNhOZaturT4koLnF50JEEHXxACRmJksD23j94FzbcebwvsMzavp8H+Y/F5RPemXVasE95/BoRHAsyEz9rCqSmrMpuwZ6ziOA94EwKC4iasmTxsDH4wQ4AU6AE+AEajKBXgG+rSVB5+5g4/j72OcGL5dAGlV8PmyX8lzSJTh87Rj0a9Unt5Ft/ddH+Y5aW5PnXJbvXFBWxcqq1YJ+WLVaqorh7+9QfkaIExFwfFx41M9V5QcflxPgBDgBToATqGkE9KeN1rZfIaB7LTMz79ddx75LEk0oPg8BEe5kpcDG0zuhW8OO0Mml3Zdp9mlTp3SZ8sSr4z0JvlxQPgnK1WwMFmmenyP7+e8o7/4SwaBjEdH7q5mL3B1OgBPgBDgBTqDaEhg1apQssVHGZwD4sg6lgYF9p3QRJXFxyR3KrPxs2PzXLqhr6QC9m7meVyqUg0b3H3292k7sERzjgvIR4NXUrt3e9rJDLf0OAK0AZe5xYbsv19S5cL85AU6AE+AEOIGqINAjuN9QAPxJJ4mfz/J8Y6sAwgYAsC7ui04SYcfZaCjQFcDgtj6FpkqTyWN8x6ypCn8f95hcUD5uwtXQPquSgzLaTgSZKoW2/4FPDqRUQze5S5wAJ8AJcAKcQLUlwDZnFKJsPQDUd7F2eG1Ex6HzJJL6l9ylPHX7LCRn34PeTbuDidxkg5lo9vKQIUPyqu3EKugYF5QVBFeTu3UL9HJDoGgE2G6SJ70WsywmpybPh/vOCXACnAAnwAlUBYEewf3fBKClRNKqN3u+dlWpUC4AAHlxX0RJAlHSgUKuZBn6UkGA4WMHjD1QFf4+zjG5oHycdKupbdfAvqMJ8BdEWOxywy5o7dq1YjV1lbvFCXACnAAnwAlUWwLdg33rKUD8TSJq0tS+UcDg9l7TJKKuJR1GQKD/L5azvI5pnZl9+/bVVduJVcAxLigrAK2md+ke5BkCBB8jgt+RsOilNX0+3H9OgBPgBDgBTqCKCKB7UL9xiLiciNZNcn/pqKnKdCEAmBb3RyvqgKURkqEAIok3EHH4y4Ne/rOKfH4sw3JBWQbWYPvgWqDSdQFBspKU8sPhV8PvPpZVeLJGsXug51cAMAaAXooL37vxyQ7PR+MEOAFOgBPgBJ4eAh5+HtY6peJ7CbCPparWvPGuo9oDwnhWMYcV8L6acgNOJ5wFE4UJWCjNICM/ixyt6gREvLXgX1HhNZ0IF5QPWcHAOoHmglL3AQG9BICWiPRB6K0loTW9RGFr9ShlrZzU7QDYCgi84yKiztX0l5j7zwlwApwAJ8AJVCWBHsH9+wLQT0SUX9eqziejOw5uggKOz9XkOew6HwNKuRJyNXlQoNOAQpATIQRsfPdnLiirctGe1NiBLjPbIggbCeBrBOgDhJqw24uH1nRB2dmvl6NcrtgBBDKForDXwQUH058UUz4OJ8AJcAKcACfwNBJg+Z21ecpxf+9KfkhEO+3tXWa+9txAj7TcjIioC/ubta/XWp+LUifqQCaTJebn5z0/Y+yM408TC75D+ZDVDHAKsEdB6pUl5e60klmEymTQ77nebfx6+XbLtHFQ3jTzapFQE18Et9neHSWBtgJSnKm5NDZGHVNQE+fBfeYEOAFOgBPgBKoTASYqNfnKbihC1uHwXWeYb29EvLkwPj0p2LVRJ2jr3FJDBCkSSZ81c2i2qEuXLk9VxRwuKA28jYnr/2q1+auoH6/+daO9iZlJTvserUS3AR0vmFiYBtj5Not9Ei+zfz1/U52JTlp6ZanmUcfrHuTpAwTs3uSK+jftAnmE96MS5f05AU6AE+AEOIHSCbgGen9kolAE9mziuqGdU8tdEkh/NHNoduZpE5Ns9lxQ3n8H1A3VJgUFGXVN7ljfVoNaH8of/2u8qZl53tI78fcmXDl9A29fSYKEa8ngOdIdOvRpvUOlkF6x9G6V+hi/kTConn9/gWAiAR40S7D8DFqDkJeb0cRMISaoryzNKu/Y3QK93kCgL4HQLy4iakl5+/P2nAAnwAlwApwAJ2AcAfcQH09BglWA4Hdw4a7NrJebv6czKGQt6123jnmaNnW4oLz/TgQ5+g8ApNcUOvKff3dJMvvnu1sv9RaA1iFibRQQ0pIzYMMXO0FhooDhU/pralmZT7IZ0Ow7416rcrfCYGe/VwDwPULcIJfwK1VirUvaepmOOrnwnQDw6Sc3IliZJ+MftVronrOfpTPwR6LRRyL2sgz//OEEOAFOgBPgBDiBx0DAd4avKkdV2EKjgISjn0TpN6C6BXn1EgC+RyK/WIveG0Gtlh7D0E/cJBeUADAKRskaOjqFAWJbwUQ1auG1hZn0K8lSzS/PB6BAABDYyjBReWTnH/DXoQswcvpAsHGwjhYK5C/YDG+UUdkrF+w824tl32dRY2YK6zD1DbX+rqO66QzLfJ1yHwJuRLnm80+uLL1nbKAQe7FTVQUbELALSNKQuEUxRyrbb26PE+AEOAFOgBPgBB5OoHuwV18k2AEA+0204qiYyJhK1xBVwb/aCko1qIU8p/RmIBNqSYWy8+HJ4bmPC5B/PX9nuUSbkGBdaFLkJ2ycu5vPNRMEGbtr2KpoXJaUNPVOOpw/dgW6ercHlakyTRKlF2oPaRVTmb4FNQyqi1rdz0B42Uxb4K9OWfagNCKLPhdQvg0RTADwLACGL7wZvs0YUcm22SUZ7AUASScTfE4s3HOrMv3mtjgBToAT4AQ4AU6gbAJuQZ6fEOBsIJpvo1Et2L50+yPHR1QH5tVOUL5dd0btQoXQSiB0JYRJCGBNIK2yEAs+UieufCzF1AMd/Ycj0ick0Ojw20tOX952WWVDkhoA2O7kv2pyEhHoCnWgUCnurx/Osh/U/NNKXEwMdp49C4DGyUgY+0lixAVmm44fV6Sn25gd3ny8U9K15LeISHnnZkqPnKz8KDOh1viiHcyy/OgW6OmJAOsJKFbMyhp6YuWJpyrCrBLXgJviBDgBToAT4AQeCwG3IK/3CGAeAPodCduz/LEMUgVGq4WgnNN4jhVpC5sRSE0AcAIAdCIiK5dmTgqHenZw7tjle3l5+QMibn16Ith5dl+ZDJM/uRVRKQm57x93f4aItloBxy++vTj/7tZLzwlAUQBga2hNCGCxfW7zIByNlVIPe24DP0edDn8DoO2hCZEfZWy60FAnhwFI0IEA2yGgI8pQjghC1C+H7Y9Hn74AkhiolckuR1yPYDuOLDF/qY9rYN+ZBBgJCB/HhUW/a2hu/HNOgBPgBDgBToATqFwC7kGeTSSADYAYT/nKF+OWbi93gG3lelQ51qpcUAY18OuEJHwIQE6SJDZSqpRWHXq2BhNzFTRp2wBq17ODhCtJIggwu5Of56dzXPxfBMJZAPC1qaXlGvU5deGjoAh2me4kiYq1iPR9WEKk/i+Fe5svdgOB9gKgmSHbiLDS1iF7OlZSPqlgZ79XgXCOplB64b3vptuSJLFM+qzQvP4eZ9HD7nPG7fwT9m+I0yqU8lRA+EOTRxND40MTS/PZQ+1hkp8jrASAFwlo+NHwvVsNzY1/zglwApwAJ8AJcAKVT8At0NOPEOegQC/ELow+XPkjPHmLVSoo1aCW57tkfQEE7qaWqjmtujSdZedk69mme3NQ6o+UCYj+CYZBghgN4Oj5Mz/NMi9Q+BHATEL62CzeaoUaKh4hNcdppruEwhcSyUZF3D9eTtt0tT7JdJsIoIMRS7LaLlc7BUe3fSRhy8bxr+dvqyD4VSL6Y1bkpC9MzeVrAMC9NB8QAdLvZsGNC7fBwtIMdDrxtx+Xbhm/rNh9y+L97lfIiWb3J1EuDTqyIOaGEXPjTTgBToAT4AQ4AU6gkgl0C/RpJENxMyGuOxK653/GxEFUsguVbq5qBWVrtTI/O/s7SSedeu/HaZs0+dJ6IGr2kFnmSgKMdvBtsY0l+lYCfgAAwwUQXv7kdnhcRckEOs+agoQjsVA5IvReaDaz80+E98VvAfClsuwyUYeIuwp0FsOdhjg98v3O4Hp+LwPhuyqV8Krf8reGkk6cW3Jnsrg/LEhI/yDbvsR11gOajkHEUtMPuAV5DZCI1gLCZl1m5jh+f7KibwzvxwlwApwAJ8AJPBqBzpM7KxRW1ssAqBnqFCNiF+9MezSLVd+7SgUlk0JvO/u5tnZrhgMn9AskomFlJVvXHy/nNJ/K7iuy0ohygVYhQK4GaBK7+1gRnEFOfmEEaGKRaOVflNA8ZeOFWiDHXxDA92E2mZjLTs+Bu/GpJ23q1erb7BXXR7oDEVI/xIZEza+iTjrjv2zSOqWJ4jsEaGTsnIjgoAI0Q60Hty+tNje6Bnq+TwDvIoLfkbDopcba5e04AU6AE+AEOAFOoPIJuAZ5jkfE+YA08mk49q5SQTkZJiusHFT1p0e+4WZuZfolAKgMLNlFSSYb7DCg6RXWLsRpdkcS4AtC+Cg0ftGmiix3kNOs9QQQF564hCX8hrt7z1gIeYoZQDAXECweZlMQEK7+dQu2fbP3iIlk6TPn4hz97mYFHwyL4EZoAAAgAElEQVRynj0OSJzTolOT4OHTBo4nSRxRHlsS0SGVXBxqNaDNf/7K6TzH20ouSj8BQA9BgH6xodFHy2Obt+UEOAFOgBPgBDiByiXgNse7HUm0C4hWHAmPZsfeNfqpUkEZ4BjQACXd4jEBQ7Bxu/pDSCKZAZqFSPSK3eCWa4vaBdebPRMBPAqBJi6+vbhcW8bjYbyJc+Pa28ytTNfO/eODYgE5sAUAapfliyAIEH85CdYv236uIDnVfWH6ysyKvglznGbWlwB/saltc3XSRy+ao4CDS6YrKst2Qa4GDm8/eeTKlcShcw/MTSnZtnuAV2sQKBoAr0MhDItbEqWvBMQfToAT4AQ4AU6AE6gaAh5+Htb5Ctk2BMgxMRdHxKhjHuScrhqPHm3UKhWUQQ4zmpBM9tvImQNVzTs2ai6J0r8imUubGgKF2R5rEYLqf+4K6gNZEFegBFELExaxKOaHps0paW9arWl2To3ttzVp12D1i99P0AvKlC0XhiKytD3/zj9Zsi8LFLp76x5sWLHr3PUbie4rKygoWdqiBnWd3zExU40bEzD4jFPjOgNIoqIklwZXl/mReDUZNqzc+efdy3eGLM3/8vZ/BGWg1ysAtBoBlrvctPN7mmqHGgTEG3ACnAAnwAlwAtWQgIfaQ56fJw9DolGiIPU/tnDv2WroptEuVamgDHHwayzJcceI6b51mndqVEsSJWP8OaxFYZjjwGYPduJCnAM9CcXZOlGYFpEUcdPY2TNB6dzEflvTjg1Wj/7mH0GZuvWiPwEsMmSDCbnk+4LyxiMIytlOM91NVKpfeg3tWrurTwc2f6WhsYt/zu5yHt9zGqLWHt6RIea8sLKU5O/dAj2XIcBEAhp/NHzvj+Wxz9tyApwAJ8AJcAKcwOMh4BbkOZYAvwCil4+ER29+PKM8GavGCLjH5sk/JQ9hzwvTB7Rs3qkxSKJR9dELEGCebW7zJUXJxNUsWjwr62NCyLoeHz9/Law1Ksn4A0HZocHq0WsmLCciTNt2cSEBBhmadGUIyredp9kRqL5u37vV0L6j3EBhoijH/qo+whyyM3Lh92U7xNuXEwIikj9bUprfroF9VxOgt0CSd2xEjL7yDn84AU6AE+AEOAFOoGoJsCtpKMA2APzySNiej6rWm0cbvaoFpalcpE2eY3p4d/PpAKysoVEP0kmliP0th7S4V9Q+uIFfK5RkCyWdqA5LijxpjJ3/CEo1CWldLoUSQoCh/pUgKHG2o59//aZ15w+e6KWyqW1l/PyLOXcy+i+IXht7QZMvDVmcslgfrFTy6R7g1Q8BHGwKleuelpqhhtaHf84JcAKcACfACVR3Au0DfcxNBXEbEqS63LAdVZOvpFWpoFSDWsiqnfZBG9dm84ZM8gZBZvAKZdG7cYcE8qjt2/Ji0T8wW/n1smcgUONcE23w0itLDRZbL1VQdru4kAhZDe8yn2J3KC+nx9/zCL33WakVah5mxL/ujD4WFmY/9H+1j3Orrk3LLSbZ7mRGSiasX7ZDvHPz3se37iR+YOzOrKG58c85AU6AE+AEOAFO4AkQUKsFt9yDCwloIOrIJ3ZxdMITGPWxDFGlgpLNaLb9tMF2Tna/jJw50MzeydYoYUUA9xBwsP2g5v9KaB5YJ9BBpqSlhPBl6K2I3YaIlXrkvfXSu4RgMHy/SFD+vnznrYzkzAGhSZHnDY1X9Ln+qF+E7zv2be3hOboHyBWGgttLtxy77SQc2Hj0EkjS0NDEJQ/EtbF+8HacACfACXACnAAnULUEugd6vYgISxGEkbFhu/dVrTcVH73KBWWw/XQnUCk2e43p0amLd/tHEpQMQ4jL7DFEMNjURDtNfWVpmcnGZ8AMlVMnu21N2tVfV5E7lHfjU2Hj8h3X7yRkekfejbxmzDKwKj9yrfSxcwunmUPe8JJZ17Y0as7FbTMxey8hDX77fIc2LSn13Zt37oTz3Ulj6PM2nAAnwAlwApxA9SLgNtu7I8loMyHMjwuNWla9vDPemyoXlKwyzuw6Mz5t3Kb+9OFv9QeVmaHc5vrEQDmION5uUHOW3udfj7r2VIt8E5PPiXBX6O2IHwyhWNj5g62N27hsHfXt68vu7DxlLtep1gOgj6F+7Mg5/W4mbP5yz/mbZy66R2aszjDUh801qK7fOEt7i0jfcX2tGrVxKbeYZGOQRLD3t1g4tuvUSQGk4QsTP71lxNi8CSfACXACnAAnwAlUMwLdZ/hagknhDkQ4p83IeKumlkauDoISAh1meJtamq8fOtm7VuN29fWCycDDGmxSSjCxeGBOUZ85LgH9gaTJMhlNn38zMqksWws6/W9bk7b1tzBB+U8OSmE1ANkYcoAJysx7WbDlm+hzZ/ZecV8JhhObBzn59VAoFd/0GtatWdd+7Q0NUernbHfy9uUklv8yPzs1Z0Z48pKvy5N7s0KD8k6cACfACXACnAAn8NgIuAV5ffG3rulUKKD3iYV7Klwo5bE5aIThaiEoWXJyQSut7ezV1tP7xZ7GBudoCWCNSiOFWI5olVp8ruqGapM8XdZSRDhvGm8ZqQb1Q/MRMUHZuJ3LZnbkfW/bxU+BYIYR3PQpe/SC8qvoc2f2GRaUIXX9Gooy/Oa53q09PEe5gdJEWaHdyUKNFrZ9Ew0Xjl7ZpjMVXo68EWnMzqgxU+JtOAFOgBPgBDgBTqAKCLgGeU4EwPcFEIYcDtv9ZxW48MhDVgtByWYRUGfmDJvaVotGzhoor+1sZ6zY0gFAuJ1Z4rvYty/7/wdPUD3/PgIK70gkTA27HXb5YaSYoGzUpt6mgZMG/qbJztoGAF2MoVoeQcmO4XNlyiWN2rm8PuA1D7Syq2Xs/P7lChvz1IHzsPung8naAu2L4XciY4zxlbfhBDgBToAT4AQ4gepLwD3Qy01C2AAIs4+ERhm8rlcdZ1JtBGVQ7ZnNUCHb1mtYt6bugzuXR3BdkiRxsMOQ1v8SjSzZeUFWVpgEqMmokz1v5YmV2tIW4JOO6q2tXZsf7DWsm42kE2cZW6mmSFBuXR19/q/oK24PO/JWg1qeUzc9oLaz3f8GTvBUOTVyKM/cHrjMxktJSINNK3eLd26lhFom276nBvW/RHR1fMG4T5wAJ8AJcAKcACdQNgH3AM8GkoDbiGBr/Zu2b9fEfJTVRlAyAZiXmbmktrPdmy/M8IVy7OLlIgoj7AY221VyuUJcAroS0acENCv09uKjpS3n/Ofe3+zzcu8Wjdq6OJNEZsa+9OwuY2pSOmxetefMxQs3ez6kljcGOs4cZlbLfIX3iz0cWndvZqz5/+xMFuRpYNcP++Hskcv7BEF8JTRh6X9qdlfIOO/ECXACnAAnwAlwAlVKwHeGryrdRPsrIClkUDDmUOih7Cp1qAKDVxtByXzfPPWHl8/EXl7VtV8H04592xgTnMO6ESKNthvYcl3J+d8vyRiOAGhiaRmgPqcuLNnmk47qTQNf7zukXjNHY8fTmxAEhIRryfD78h17s1I0Q8KTw3NL2g52nu2KMlztOqBjix5Duuj7VORhFYSO7TrFck4maPPF8eF3I/dUxA7vwwlwApwAJ8AJcALVk4BrkFc4ED5Pgq5vXGhMjds0qpjCeUxrkbz5Yod96w7tTLqeUmfYWz5gYWVu1PEwEo22G9xybWlu3d+lDAeg6QtvL/6rsgQl26G8cOwqbP06eq0SzF9T31AXFLc922m2iwzomxadGnkNGOcBpuYmRs2lpH9snKunb8K21XsLstNyQm4lJ33Gc04+pheQm+UEOAFOgBPgBKqIwP3AnI9IwJFxC/ccrCI3KjxstRKUdDrD5uSuE1t2fLvPvbtvR+jYp41RIgwBJ9gNav5NaRQmd56ssEm2iCCE5ND4RR+XbDP/ufc3DprgObS8O5SAAAc3HIPY7X98ZBpf6/3ikeQzms5QqXJl82s7284aOslb5lDfvly7n0U+MjGZcjuViVYx8XryqlqiLkidsiynwqvNO3ICnAAnwAlwApxAtSTQfY53T5RoIyEFxoVGl6ppqqXj950qt6AcBaNka2EtS8NjMFlkeSdOx48r7tw0XbL7pwNvpd1Jh+HTfMHCysywqCT8OttcMa1R30b/2iUsGn+OS0BvIClYJqNJxfNSJm+80H7Dih3rXQd0bFKvefmOvHVakQXIFF46cXVcePKnPxefa6CT/xCViWKN15geNh16tTLsfymgWBBOTmYu7PxuH1w+eT1KJxfGLb69uMbW+Czvu8DbcwKcACfACXACzxIB9yDPJhJgNAL9GBsW/XZNm3u5BGVgvcD2cqQpRFIWCPD9wluLz1b2hNN3XhkXfylxxdavoky6+jwHHT2M2qXMAKS5dqZJq0qmD2L+sbyUBbrMlUC4eUHCogdH43c2n58U9cOBlW3dWkB5BCUTeywgZ+OqXbeSr90bEn53yekiDjNsZ1iaKGXftezWZKjvuL6gNFWUX3ojgFajg5h1sfBHzNmLkk4aF5685F91yyubO7fHCXACnAAnwAlwAlVHwD3Qx0FCcSMAXcsyt3v9nHrtf+I+qs47wyMbLSjVTWdY5muU3wOQJwDkIVCSJKFfaMKivYaHMb5F+u/XrXVKzYpDm46PuX4mHthdSktbo/I23pYAX3YY1Hx/aaPdr/HtY2pp+VZRcM7djRcm7P5p/1flFpQCwvmjV2DHt/v23M1Pf35l4sq8ojED6/gPsbA1/WHopH61GrR0rtDupCRJcHz3aTi48di9gkLtm4uSlqx/HDvCxq8Kb8kJcAKcACfACXACj5NAZ/UQM0VO7neAaIs6+Quxi3emPc7xKtu20YLyn0ThuE6SaLEAdApR+JwQNEjClAW3wys1wXb6rivD05Mzf9q8ao+qcVsXcB3YSV+ZxtBDAL+CjibWfr7lf8Ltg12CnZC0SySRPglLijzJjtdTkyx+2vH9vhdYOp8GreoZfc9Rkgh2/7Af/jxwfnZYwuLFRX6xndAcTfoPz/VuPaLfy71BJhMMuVzq5+eOXoY9Px3U5GXlv5/lnL/oYTk0K2Scd+IEOAFOgBPgBDiB6kgAXYM8lwCgtyjK+h9btCu+Ojr5MJ8Mq7S/e7Lk3LlOmR+amClnWjpYeQeGv/rnx2+tGpmZmj0BdLQm7E7k6sqc9N2tl56TCbDpr0MXXOK2/wGD3vACR5YQ3HCN7wwQYKS9b4uoUvzBEOfZ/yMBshbGL4qgbZeV9yTdvq1f7e3erGMjaNW1KbCdQUMPE7bpKZmwYfmuhNtXUwZHpkQ+KJE0u+7MvpY2Fr8+P9nHvn5LJ2P8/ddwLAgn/lIibFsdI6YmpX1RS9TNeVxBOOwubH2n+s0QpE6iAPv4/UxDK88/5wQ4AU6AE+AEHi8B10DPeSjgNAGkvodC9158vKNVrnWDgnJO4zlWpNXMEQT5xFZdm9h7j+mx18TMJB+IMCcrNx4FYb2lhXDMenD79MpyLW3LubaE8k0F+ZpGm1ftARMzFfR/rQ8oVHJD9xEJgFbb5erexNFt/3P3IMjFv5cAwnSNTJyyeMvEvNSbin07vt3n6tiwNnTs2xYk0QhBKSCcPnAe9vx86KcsIf/1pVeWati8Wc7LnLT0FS06N3l9yEQvkCvl5cJRlCh969fRlHA1eZMow2mPQ+TNdZhVp1AuuAJIzyOgKyCIkiSNR0l5Qa6SKxfcWsBqg1d6wFW5YPDGnAAnwAlwApzAM0ige5DXNAT8EEXwil2054+ahMCgoAxy9O9l7VBrR9d+HcyadmgIlnYWJeUGEyDHAHCLndzyq7dH/08JNiorkxvWt4qn0ikPlLRNV+tLMnErCtD20olrrHY1eI3pAS27NjFm1y8BJBhhP6TFfyrjhNQPsSGp8FNBklbMT1gcl7b90oE9Px10NbEwgR6DjSrhDVqNlu0gas4fvzo+PHHxg+ju4Hr+3WQy2XrfcR7ObdyaG+PnAyRFEd27fzwA549fOSoDYXxoUuT58jArq22wfXAtyUTTWpBwEAF4A4AjApwlgJ1IsEdQgIZQ9g4QOSPSLl2BbEVpidoryx9uhxPgBDgBToATqI4E3PxHmaIqo5eMsAWh8FetXIzdvnS7fuPoSTxuQZ6jCHAZArwaGxa140mMWVljlCko324U1EunKZzbpF1Dn+en+AhKE0UZQSaUJ8jkcyLeXBEv6qQACSjwYeUODTlPv5LsnvmlUETwL8wvxM2rokDUifD8FB8wMVcZDnQh/EGnyJ9St3+H/1avqTf7fQEp55PfF32advfygSPbT3bPzsgFz1HuIBi488h2EROvJsPmlbvPpqakDopI+vwmmwvLdWmVaBZWt2HtmSOm+aKlrYVhH+9DQERtfm4B7Fsfpzi1/+xVkvD1sKTFBwwxMvQ5u8+Zr81qIZHUGwD6AUA7AEgCpL0C0VYqNPkr9F6o/q5pkEtQE0RxAwK0BcBUABi28FZEjUuqaogJ/5wT4AQ4AU6AE3gYAQ+1h4lYoJpLBJP1VfgAFBLBR4dCd0Y+KWrdg71GIsFyIJpwJDx685MatzLGKVNQfuYZ/qogw6XZGblWYwOGgrmlwZyQSdlpOf9b9c5PTXRa0R4KFbOKREt5nb23+aIzCRAhCDjq0slrwo41+6DvKDdo17OlMbt/GQg01m5Qy/+o+xAXfx+JYPSIKb4Lm3dttP5M7MW2qYnp0PP5rkYF/hzafBxit51caXKr1jQ1qHVsXoEuM9sKJNvYc2jXxmynk5VKNOZBxMuaAs1nW76MfunamVtNRY1uWljykl8reuSsBrWQ5ZzVVCZJHoAwkADaIEAWIBwHFDaCRnYyLCXsTknfWL88l6zBiLACAEwloqFh8Y8uao1hwNtwApwAJ8AJcALVgUDPkP4DgOAHAvxBkPA3kokjAIQjBxfs+OlJ+ffUCkq6TKqL++IWJV1LntqySxNQqBQGmSLi3Yx72dEblu9wv3M9ZUHYnUgmUoxTWCWsp2w93xxR2FCYr221edVuyM/VwAvTfcGslqlh0Ub4tZ15wpSSeSmDnYPrAemW9h7R9ZseQ7pGxF9KbHovMQ3a92pVppfsWDo3K48F4+TdvJT4akRSJEvlwwKWhNy66e/bO9u+M3zaAMGuro1h3wCYeL2s0Wimh09e1UyQYQgIEGaRaLOsSKQaBF2sQWCdQHNBLnWTSByJgH3vfxSLBFtFkJ2ISIq4ZWgNghv4tUIStgLAFY0gjY68EcmuMvCHE+AEOAFOgBN46gm4hfRvKiNYAwgWgo6G7Q/fdb19oI+5qVBoI0e5oDDVpcWoYx57pbqnVlCmbrtsSUDfAdDQ8khCJr6un42HXT/sv56WlDoxPPmz6Iq8jfTrGWWqueJLRHxVX8/6m2jo84IrtO9pVPWZ84iCj93AZv8qsM6OgnMLs8KbdnBJGjVr8Cv5OQUtczPzwKaOVZk7lOy4m+XF3PxV1Mm8VO2gop2+IIcZTQSlYlOPIV1auw/ubNQ0ETGpUKP1C52y0l4ux7kI8LWZ0np+yXrghoyxgCkxv9ATkV4DgI6AcAMI1ooo7LZMsLxSnjuswQ0CXkaiNQQwO/TWok8Njc0/5wQ4AU6AE+AEngYC7gEDGwhy8QsAbEYgTUcUL4o6eBkQ+wBAHTZHAroNBNtJENfHhcb8S1dUJoOnVlCmbLrcCWXStiKg5YV2NvYS7P8t7nRGRvaMiKQlpSYcN2Tz3pZL8wDpA1EnCju/2w9pdzJg+NT+YGFtbmgnsIAA/ewHNluJiP/aIZ3jNDvQ3Nq0ybTwcZ2JqCs7oTaY5hIB9v12hI7uOrXYNN5yzv2dRAyoO2u2vaPNwhem+8rsHA3vTiJiWn5u/oef+q2WEdF0APzCXKv5rDzpgVg1HpVK7oUIEwCoPQDEEeFPckVBzIJbyysUbX9fUC5FiV5acHtxjboIbOgd4p9zApwAJ8AJcAIPI9AjxGcMEq4CgDd1iIdR1LFUiG0lgF0gSicVcrmLQq4crhO1joWi7hgKGG6Tr9j6OIJ1ugd5v4BAK566O5R3t1zsJSBsBwDziryKLG/kX4cuwMFNxy4Igmz+5PdG73YY3fY/d/jKsn1vyyVvQFqLAlonXbsLG1fuhk4ebaCrTwdjXDomA3GUzaDW+uCZomeOk//zFrbms8e9M6qRuaWpi6E7j0XH3ZtW7cm6dib+5UXJS7YwW34N/ByVWlzfrX8H1z4jXIHtYpb1IGJu+r2sFV+997NMpxGfR5QW5ZtJq4pSDxmaEEtNlJeR3ocApwNAJwCIFYi+EiXFwaKobCLC5F2nzQSdrBYKcitmUw6kycm2SHYZ7ZL/sDH09c6RfgIUJi+8Gc6OvvnDCXACnAAnwAk89QR6vd2vB0nCTAIxSJTQE4E+l0B6f2hHr+9a2rX00Og0bnmF+QNvpt1udjrhHNzNTk0jwC8VWiHyQOTOpMoE1D3Q60VE+AwBXnmqorzvbj7XTBBkTDw1rxAwBCCR4GzcZTh94EJOZ++2f7R2a/a+tVeTfYhoOOkjAOiP3Un6BgBGMB8ObzkB5+Iuw9DJ/aBOA3tDATpaBAqyG9RySXH//Rz9WtWpa71jxHRfF3snGzSUMP2fhONJsPGLXX+k3cvxXXJ3STKzF1hn5ks2day/GT51gLJOffsyd0xRwMy7t1LX/xi+wTo/t8BVAGHe9cTb366FtaIRbHG20+znZCBNBYABAHAOAZZLonx38fQ+adsvtGcBR0jYmwAcAEClt02gA6TziPBtlqlqS6O+jQpKjhns4t8FETcCUtDCm4t/NMIn3oQT4AQ4AU6AE6jxBDpP7qyQ2VlbHlX1SnfLPfQCACyyNrF4ZYL7S4NFEtkGjgnCPxtG6fmZcOzmn3Ax+apOJ4nbUCYLiF2w80plQXAL9pwuEX4oiOj5VOWhJCJ56raLSwHwzUeFdfWvm3A+7gq0dW9xu3GH+ssBhe9t+zVhwSIGn5QtF/oi4s+I6JCVlgObvtgF1g5W4PNyL/gnldHDTSDAVkDhJbuBzbKKWvnX87etZaqKHjlzUId6TesAK6VY1sN2KFl096EtJ8Ovxd8MYSJwRtMZKpNc4aeOfdsN9x7bE4QydicFQXbj6qnrm3//Ymd7bYG2JQgYciMh4TtjxKR/PX9nOUmvA+F4BMoiwM+0ebA+MuOfoJms9efttEpoIYHMHZFeB4DWZcwlmwC+lBcqP7AZ3uhB0A2rmtPEpf5MQnoHicYuiF+8y+Ci8AacACfACXACnMBTRsA90MdBBHGeT8s+8W2dW7xNRLbFp8j0QKGuEE7dPgfHb50CjbbwO5WFbmplBey4Bnq+D4hvylDyeCoq5bztPM1Oh6rueZmauI9/m91Ip9X9DgD1HuW9YYsQfzlJX2WmXc+WUv3mjn9IiKtUOvrNckiLe2XZvr73uolFXuEaBBjN7Fw6eQ12/3gQegzpDB36tC47hhwhUQShd52Bza4WjcGiopVm8MvgCV6DWnQxkCwdAQpyNbBp1Z70S39eHx15d+keZme2w4wO1rWttgyd3K+eS3PHh+2U5gsC7Ird9sehmN9iRwAhSyj+7vWkhB8NiUm102SzPDIbICEGIJATAH2bW6D9clnasnjae93kXp6G5YwcLAD0JQB2j9LayPVhu7aRWWaq99hOJROTjRu4vAkEHyDAYQDlawtuLajQPUwjx+fNOAFOgBPgBDiBakvAzb+/7VTPV+YpZIrZpTnJditFEmH/lSNMWKYSCYOOhO+Kq4QJoWug12eA5CmKcp+nopb3bKfZHWUgrQei381b2MydHvzi60TIBIf9owD7R1QmwqkD5/WR2vVbOGlBol1A0ny7wa0Ol2X73paL4wDhKwCQsSTn0b/Gwo1z8fD8FHb0Xbuso+9CBJhme6z516j+55id1SbX1M9e1HuE64xuPh3KPKpmO4/XzsbDtq+iY3LvpAxbmL4yk9nwrz3z9VZdm3w5dLK3IFf8p8yihIB/FWp1K7+fv1aTfCttNgpYgCgFhyZ8yiLey9oSxTnOs9sT0QwC6k9E+0GCT2cseuOSTR3z2poCHcsx6YUALGE5iz4zWO2oFK4ZiMIYu4HNdrGk7Nb3zKcgYCOB8KtPbkWce5Q15n05AU6AE+AEOIGaTGDv3r0myfnJXwLAyw+bh4AIpxPOw95Lh3U6UTsrLmLvskedsz5NEYrfI5AN6hQjYhfvTHtUm0+yf6lixL+ev6lMkj5HwOEA9GZo5KTf75krRyLQ+xW+T3l/VnpReSkRTh08D+17tIT6LZ2ZoLsICG8jCVFaWZ5YWoWbtG0XeoiErJqLPbORkZLJckKCbV1rfZ1vdvRdhky7KqEwymFgswd1MYMc/Wd19mob6f1SzzLlHTsOj/r5EP0RcyYoNGFxRJEgzXXKWO7q22linxHdS65XGgKsuXo+/qe1izZ5EQn+AsIxURKDI+4sLVOsBdUOqivKtS/JkCYBYK5OlMJH+PkcbdOx5UBJ1A0BQHacze5GKivhJVmvlGAK2x1muTTPwlk0tGtaCWNyE5wAJ8AJcAKcQHUlgL4zfJWeXT3lLrVdlgPBqw9zlIBg36VYOJVwjpys6q56ufvgyPxCMc8Gbe4MHDiwQqUauwZ51JWhbBtKeKYwK/2NEytPaKsrqNL8eujuVrCjXytCXEdASiLpxYikT0/c23yxGwgUCqDPzVThh6XouX35jl5UNnuuITR9rhG7g3iPiG4AQjYC/ZBlovqhePBI6s4rLqRjKYyoLRuYicoLx68Cq3/da1g3eK43y01ZhkuEX6cLOLXZwGb6hfazme7b2rXpz0On+FjKFbJSO7Ix7sbfY5Hlt+7Fpw0Jv7vktF5QtlYrczPSf3Yb2GV47+Hd2Khs5zMbgI4C4vKd30ft+yP6wjsoCJOA4HcRhXcWJS6Kf5h3+nySefn9AYSptWzN3Zt3bIStujX/qUFLp2OSKA0mIpas3HBW+fKtiBaQQu1ydB/g6LaF5evKW3MCnAAnwAlwAkz+u6MAACAASURBVE8XAfcAzwYgF94DxF/8PSZ6iRIFP2yGhaIW9l2OhZyCXOjT3C3HzswmjYCYADzCCpW8OODFU+Wl4xrszYRMDCJ8ERsa9V55+1d1+zKPS4Od/UYSAcvNdFIi7QRWuzp1x+U2JEprAMC4LN4PmSETaykJaRC38w9wbOgA7Xq0AKWpsujomtXgnq+TFSwp2q2kvXvlaXmOnxHglCKToihB9M+H4Mb52zDsTR9wcCkz0jrl7yxGLzgMbqGvk+1nN7WVS3NndgeysW0d61KPvXVaEfauPczuff6qEmqNK5Z4HIOc/Ka36ta07fOTfM5JRMmIeF1OBZesB7dP9wd/U7kTTQRCQTBVrl54baH+mLzkw+5JZmpNegsCTTG1MPVq2r5hrY592+h5yOQyQ3k2H/3dQYpVFtAQyxGtWP1u/nACnAAnwAlwAs8sAbcQ744o4S5RJy4M6PemXCLpk7Jg5BXms4TnwIIyij8IuFsj07zyWv/X7pYHpmug5xBAYQ0RzYwLj/q+PH2rQ9syBaX+ft0d85lE9CGrwCKhLCAiMeJeypZLgxDpXQDowu40VnQi+qPre1lwdOef+szinT3bgj45ODu7JsgHxPn52aYRRfkT72673FEg6eeiY/d/jr6zYMOKXWBlZwEDxnmAqblJWULsczuzRD9WjnFq7akWDrZWuwZP8nZr3MblP5HeLFXQzfMJsPnLPfl5GXkTFiYuZuM+eNS1p1qwN2VZyrJyl2IKcAqwJ9L1Ef6OqDYxN/Gq38LJmt0pbdjaBRQquaFUSBXFXbIfIQpfZpnKZ5aWRqiyBuF2OAFOgBPgBDiBmkCgxxzv+kS4VRSls2/2emW/qdJ00YP0e6VMoCiVENMsejHFjl/18oUySaKBYwePLTM2pKRJtyCv9whgGoo4oKalDNJP39AiM+GUo1C9h0DTAGg5iYr3We7D9K3nGkgkW0YIAw3ZKOtzJgoL8jTwR8xZuH05CVp1bwrNOjYC1T+7lTlItFwQaJl1XMtb8D5Q2vaLLxDhAgBo8s/6IVz64xrs+n4/dPJsB90HPAeCIJQ6JAFcR8JB9oObn2f3BvOcMlf0HNZ1kvug/262Mrupd9I1h7ecXHIi5tzHS9OWPkg7VJH5MgFrJsgbEmA/RHzetJaqq0szJ7N2PVpCg5bOoDJ7sDtbEfMV6IOXr5++NXXV27/uWwkra9Q9jQpMlnfhBDgBToAT4ATKJNBaPUppnZf+LQF4N7FvEDK0Xf/XJZLcjcGm0RVCVkE2mChMwEJplimXwZBRA8bqT0SNeXxn+KrSTArZxlVDnST2OxERU2b2G2NsPuk2BgUlc8ivoZ+1shDDCehFBAg3g7xQdeLKvHvbLg4DVkwdwPJRHGeiXhJJH7V9MuYsmJipoH2vVuDcpA7IFDIdSfQXEi2wG9TyV1KTkNblgiuh8D8A8GKakh19H9x4DM7GXgSWE7JF5yYP26UUAWmu3dEW4SziO6DOzFnNnmsUOXzqAJDJ/ytCEfE32wZ1JmMbq4pEWmFI/besCwsUrYiok0wu9FWaKrtb2dWqU7+5k5yJZqdGDqAyUz2pHckHS8TEcnpK5hdfvP1jeqFOiixK1P4oa8j7cgKcACfACXACNZ2AW2C/4SjQGgQ83ad5j2UdnFv1JomaAEJdAGhV8lSW/T69k5UCR2+chFxNHsgEGTha1Ul0snTuO3dcwCVjeXQL9GmEKG5HgANZ5rbTzqnX1rjYBqMEJQPCIpBBoQ0HgOEIEFGohEWLt8zVpd5MWw2ALLP8Iz9sYbLTc+FM7EW4fjZef/zdqltTcGxYG+Qmij9UStWrtTwbnGUD3dlyqbEcpeUA6MP65WXnA6v1fff2PRj0uiew3JAPSVh+TiBxjO3g1mf8ak/3dWniuGG0/2ClaS2T4tHemQSwTi5IH9n4trpRnomxvI4NHZ07SCI9L8jBR2Wqaly7np193Qa1BbYT6VDPDixsLPQCVl/yseyc6uUZ2ui2bAf3TOyFg1u+jHLQgeBdVsCQ0UZ5Q06AE+AEOAFOoIYT8FB7mGjy5fORcDoB7LE0q/VOSJ9Xr2VpBPsCqWAZAfUrmiJLHZSamw5RFw9BbQtb6FCvDdxIjWf5Ke9pSdvvWFjMn8bicA3w9AUBf0aC2bHhUSxFYo17jBaUbGZzHWbV0SqEcCAaAQjfF2pz3vvgx3kdtZrCXx51l7KIHBOHTGilJqXDhWNXIeHqHf0uXsM29aB2Pbs4hVIe0mqSWwxrn7LlfGdEgV1cbVl0H3P3DwcgOz0H+o50g4ZtXEpbECbh4lQKZYj6pcU51nWttvZ7qdfNZp0anQKdBBJCogB4SDQrjHXo27Zc9yND6vo11JI0U6GSjbJ3sqvH7kQ2auMCtZ3twNzS9J8LBkxDlhmO/njfIX2W/4JCiF4bC6f2nTur0UlefIfy8TLn1jkBToAT4ARqDgGPAA/7Qpn8YwB8AwCOiSDNFXXajL7New3r5NL2DUR01opauJl2G47e/BNM5CoY0KYvmClM4NjNU3D46rEcHdBLx8KjNxs7a7cg7zACGiOQbODh8F1njO1XndqVS1Ayx1kVHREU7xDBJAA4VLuew0dvqEcyxT6AiFg1HcfKmGCRsMxKzYbbV+7AlVM3IDM1G7SFupv3EtK/ELTSLwvuRl7L2HV5oqijpazWJhNsmSlZ+lRCd2+nQc+hXaCNa3MQZKUcZ8vwzyPb/wze/9uRxSozxfIPLi38/FH8DnCcycRtZB0X+56dPNpA43YNoJaNub4ko34jsgpFZHGxzhiyMpLn4i7dKdRIIbXuWP2gBrXuUebO+z7TBIr/DKmC/fanln0R18fFlK/bU/vq8IlVBgFWLQcV0jwAmAoAeQBQgALuHd9t1FqtqBsee/3E6Bup8abs7mRDu/q7R3YatPVWWqLV9rNRM7I1bC9KGHo0PCrWGF/YWCTXbQWAJJsC5djtS7dXKI+lMWM9zjblFpTMGVa6EAVxIiLNYfkX5QphYfdhXbb2GdTdRVeoYxVtXilHKcAy58eEJROKhQVa/W7lpRPX4OaFBCkrLedcYYFmU92Gdc8PmtAnyNLWsr1SpdCLx9ysfNj32xFg9cPZnco23Zv9N4obQUy7m/3xqrk/eBEK34YlRKwkUgsXD5maM4d01vmatm3VheNhvImDvYWtmYV9WrG0QQ98pr0k/+rTFS0vHbv0WYtOjfuwnJh2dW30n1cHEfn/YhIg8dpd2Lf+CNy4kHCFJHj71p2E33ky88f57VVtbbPv++JfTLQU/yrL8aJ+7K+0h9lgeVmL7D3MVkk7hmAV5Xsty25xf4rsPWxeJdsaO39DfpZky9ob4lG8T3Gu+h8j97+K26iIyHzUdSttvUq+NxXxyxBP/jknUGUEfAJ9zLORhgqA7UmgFATdzkML9551DRnQUNJqNiIiK3vMfhC+cyQ8+uPaU1tbNDKp8wUKOAYI10Ch0j9u6XaDAb1uwf28SJ/BhoKOhEWvrrIJP+LAFRKUbEx9DWhHJ29CnEsAHYBgY0G+GDl43uBL3do36SfqRCY2uz5KWqGSc2OpfEStqN+pvHHuNty6mADJN1OzJVFU2jpaq6zsaoFCpYAGLZyhTgN7uPrXLbB1sCqqxvMfVKQTV4RO/TLa2kl2eejn5makhedBguYkAcsGcFdQwI5Ns7Issu/SXFFDMTKCBQvuRD64U3ln5xUHhSTNSElIHXPx+LWm7Xu2REu7Wk88yKbM3/5/Fw9nQUuX/7gBBzYehdSktCMSUFBE4qeHDJSAfMRXi3evhgSKRAFL9cXqhRal/BIBgEX6M9GiL09aysOEDvtifR589erVSzF69GiLX3/9NefAgQPMBrPFvtiuN/tvkRAsabLIFqv6xHwx9LOoyGbRGCXFC+vPbDJbRfbYXIraF59XUdsiDkWir7jP5Vm+4mKriE2RMGTjMrvsq0gUPvg77/68i6+HnstHH31kwRq98847bKuDzb3IThFfQ4K9aIwiP4qPIStj3Yrsl3wXiq8Xs3X/As8D34r348KyPG8Pb1sTCBS97//4qgahe7aXPyD5AUC8RBByLCJ6P/uo22yv5iDQSgTo9ndYSMCRsOgVZf6uVasFt9yDCwnoeQHI93BY9NWaAKQ0Hw39EDc4L/96/s4yoglA8BoCqJDgt0Jd4Zrpn45Ptbe1HSOK4jQiaGjQUDkasF1LtnGpyS+EnMw8/X3LlNtpkHwrBZJupOhTDg2d7A116tcGSZRK3SlEREq4mrT9pyXrD7lOtGhobo9DtHlU18xGAGsXmf7HJUtzmZMipaZdF5uc36aB5HPakPA7S0LZyxH/a7ypqXnuAgCcxn4BsN1I/W5qNXqYAGeMTkafgeO7T4k5GXmbBAHnhSZFnq9GbnJXngwB9nIyIcAqLik3bNjg3L59ezsHBwfTvLy8AgcHh2N/X5NmUYVMGBR/igs1xeTJk2uNGDHCwdXV1d7Kyurf2XxZsNydO9mnTp1K//jjjxMPHDjAjomKC7riQoOJPtXfteo9jZ3+1q1brwwePJj9QVean0zwKH7//fd6rq6u7OoNyuVymjRp0qkNGzawQglM0BWNz+Yk37BhQ90BAwa0unLlSvq5c+fSR48enXDfdknhV5aLRVzZfBgfC8anefPmlqamprK6devW+vnnn/8cO3bsnRI+FAk01k+5Zs2aOt26dbNzcXGpZW5urio+YG5uriY+Pj57+/btybNnz2apRBjTIvH7sD8AiotmRa9evczmzZvn1KFDBxvmU8kJFa3b+vXr765cuTK72BhFLP61XuLfP9hTUlLyMjIyNEePHk0dN24cS8vL1qVIPBsreI1dft6OE6hWBFjwTmGu4CwWYk7ckij2/j/4+eYW7NlNkmANELBo35FxEXtPPMx590AfBxHFnUj4h8tNm0lr164t+TO4Ws3b0A/D/3weVG9mM9TK7cySLY8beb8OA+rOaIUy2StIMILdZ5Qk2k4yWjflfy/Xsne2nQdEnYio9ASRFcWlPw3/50icPbpCHWTe09+z1Nf4VijZz8CHPEh06uThwmM7/1Ix4UUSgLm9AKKW4LnRZmDbSKb/N715AeD02gI4tbZgtbm19RT1OXVh2raLvhIByxn1SCmTKjr1Mhf1vrBl9c5jt52EM7GXsnSF2i9RVIWFpYSxX2z8ebYIFIke1Zw5c+zefffdlsVFCxMTjo6Ox9kdofuCoIjOAxHaq1cvi0WLFjXq0qVLHWPQMcFx+PDhO++9996tmJgYJuhK7iwyYWtKREaXcWU2ly9f/ueMGTNSSogz5hL7Zje5du1ax0aNGlkX+bhx48arw4YNu/739W92J6lIfLF5KZcvX+745ptvtitq++23354aN24c+/5gvhqzy/Zg127ChAlWQUFBDVq2bGlfks+KFSv+euutt5LuCy5mt2gnVRUaGuowderUJiVF5MMYZ2Zm5q1cufJGcHBwcjEBV1JUPlg3Dw8P8w8++KC+u7t7XZlMZlQRiuPHjzPhev3AgQNsd7Ro3RhfMyLqXZpvbG327NmTMGDAACb4GeuiHW9jOBrzSvE2nEBNIoDdAj2HIcDXgLDdNFeaHLMsptQgX7dAz+GEwleENDkuNGpdTZpkSV9L21LDIMdZ84BwFiDMM0+y/tpIUclsY1C9mU1BlA0EgYb/naOyERGdbdK2/l89h3W3cmxYux0K2BwI7B/X/UImDtmkSk0ZpN91ZJnsEbSYDneF/ZCVkQk5yRJkJ0vQwFUJV2I0kH1XhE5jzUBV6x+hyZ7ja/Lh/FbNaVGBAxffXpyQsu1iABKwNErV5tEHMgHpA5NYnfNzRy9DSnzqJZLgE50cf1l8e3F+tXGWO/IkCTAhoVy0aJGjv79/m5ID/x971wEeRbW2v29mN5tsKumE0Ls0paVQDCR0lI5YUVQQEEgPCEgQMaRTFCT+YFekCF5AaiASSAEBQSA0Q0kjkEBIT3Zmzs9ZdnKHZVMpJtw5z8PNNTtzynvOTt55v6YjlFShpIRSfDsWSYlRUFCQrT4JrenkKQGKjo6+tHjxYqqsicoiJRm1JpR0TG9v76MrVqygeWH1FUejfv36WRw6dMhVOrcrV67ktWrViqbuoGdfDD6jhI7i4STFY82aNWdnzJiRqSNE1REhkRQa7969u+WQIUOaVYaJhFCKBQTo2lXHjh3rUFOCrt83JX29evU6r0fetM9gnRL9SPtGVdElS5acDw0NFfeNniFKKPtWtfd0v319fVPWr1+fp7ffNT0y8nUyAs8EAhMmTGDTWuR8QgjOQsT3k8JjaTacBxpNpG5RnPs5CMwABoWhDdncLT58IKhVkKWivNxMmW6ZTcmjt413R7WZcqOmXNNY4MlKRP57s2zbtFoQS5jbbHojgVO9SIBMIAK4AIOFZlamJ3t6ds3u1rf9ULW5uiuVF4lQ3XP7MZ0tBCguKIXM1GxAJGDe8QaUGl8BVNxzWFLQxOr3x7l5noOj3xSBmT0DrfqroGlPI+3nGSc1cHR9SdndTGFG1K3l63N2XqCm7s8f0+zq1M190/99hZbX8ORubgFqiWTyRcjJvFPCc/x2wiqWRWVGnazTAPJNzwIClGAoPTw8LPbv399bX6WiBCArKyuvY8eONL8rJXw6XV5rHjeaP3++3eLFizvp30cVqevXrxdkZGRQs7a2NWnSRC1VB8Xf02vnz59/RkdORKWQEjLVrVu3enEcZ9BXxNzc3Eiq3J0/fz6nY8eOfxtQUmlfxps3b245bty4VtJNo2MrFAoaaSmqpKJCaBQWFtYkICDgOfH68PDwc4GBgVKzd2X7X0EmU1JSOhlSJemNlKjTn999993FoKAgSszoU4biapKSkvKcofvofly6dKmgtLRU+0QyNjZmO3bsaGVIwdThcU5ClsW1qSrbN9onJdn6+9asWTNzQ3u8aNGis0uXLqWKMO3buDpCSfuvZL+f0oP+WfjKymt4VhDoEzjIiRP4zQCE5zhu4vHl8dRSUdFcAj2ckbBxBPAod/fO5OMxxxt01Tqk9bob3TQLA4JdhTLm9bCNYTm3Sy4PzPgnK+zUoXPd/jl9jSvKL7nA88IhhsUEBuGYGkrSaKWcmmx6cItg44Ky252QYYYjIcMFgTg4NrdTdejZxql5R2ewcbQCI2MlsApWl+ibaNPsPO5Gidex/afhz7jTYNMKwbxxOXAaHhgWoXEXJdi2UcD1Y+VahTLvOg+NWrCgNEHo+aYa1DaM9rX/8sFySP9Tc8B6UOaYoW0/6QUCtxEArGs6V5H8aZVEgdAHr/an1s+zkk5oEvIK10xEYFlGG8lOBEJuZdymidyxtKisNDfrDnvtfIbydnYeJ3DCKUBYy5oYbwxNDb1b0/nJ1z2TCGiJ2/79+9t6eno2l67wl19+uTJp0iRKoKgyKTVJa8lkUFCQ3dKlSztLiQYlC4mJidlBQUFpCQkJ9D7Rx06rjLm4uBhHREQ49+3b10mf2M2YMeNkTEzMHR1xpR/rB6PQ32n9G+n4hYWFXaREavLkySe+++67XAnxFYeg15ukpqY+b4jQrl+//uK77757XWL21iqUdSSU4vxUhw4datevX78m0nVSZW/Hjh2Zn332Wd7p06fFQCLRBEy/5kaGSCgln9988036vHnzROIpEnvteCEhITZvv/22s77/o45U0px14l4op0yZYh0TE/O8PkE8fPhwpr+/f3pycrKoRNP5aH0tXVxcTOi+ubm5Oejv95IlS84sXryYKo5KQkhFGTraX0hISE5kZKSTPjmm50Rvvyvz9Xwmv3TyomQERARc/QdMJIBrAXFBcnjsaqk7jUug5wDUus6RoIYc3S2uFYPbzLIoKTM6gEASh7zbJaBzrz6T7xlOgxHRkfoi3krPhUt/XYH0i1mQk3WntLSoLJvnuVOExz+AJQkWAn8m+NbqGiUA93fwtyfI9QAiDGIUjKuphbpjIzsLC6dWDoy9sy1Y2pqDpZ0FmJgaa4lehQKnTcFz/3/E4Bdq2q5R08VmUd/KvRviicI+B9oPZvHkhiJoP8QYSvMJXE0og6Y9jODWJQ5aut83ezfuqgS7dgq4fY0Dx05KMLFgQBCguChXCCu3ZkJbwGSwKCl7jRAmAoDczxOka/rBOZQ0chwHhXnFkH+7EAryCqHwThEU5BVpg2ZKCkoIzwsVgQAEQGCoIoBIE6IzrIJlqP8pJZKW1uZgaqnGovxi4e8jF7j82wUKTsOVCzy5iwz8DYjbWSDbQjNX0j+gcpMRoKSN+hZ2l5ItqoRZWVmd0il3ojIpEgytorljx47uUkJH75k9e/b57777jqbBMBQ9XeFT6O3tbR0REfGclJzoTOsndIqa1LQu/TLT+ao2bNjQ7JVXXmkpbp+EOFHTtRg9LhJQakI2rUw9M6BsPgqh1BL0sLAwJ6m6SSdCyWRKSkqeqC6Kc2dZVjh37tzt99577+7atWsdp06d2lZ6LCkx69evX6qO8OpHg0uDolTx8fGt9Mm6jjCn63BR5eXl9ZQGTNF5LViw4OLy5cspGa9q35R+fn7WCxcubCO9X3dWTlPySQhxEeeumzf1mRTCwsJsfX1921ax31IXBflbKSPwP4NAjyAvS5bnNyAwtgqGGXUkbB91q9E2l8CB7zAE/QRgxiSH77vU0EFBau5GDXeI54TYoJgPNgALW4HAfXWhwueQmotLIO9WPmRdvQlZqdmUXMKd7Ls3yorKzgIw+xEwDnjF2bCcMK2Zp7oWYDfDkUdFK0ShFyDTQ6FQtFabmziZmBvbqUyMTGllGbWZCRiZ0KwioFXyigqKtT+79esIzTs4V5/nEQFKCkvh9JHzcOVs+nUwz9vb+x1mLKME6yOrC6Gtp/F90niVg5zLHNi3U4J9RwUc/6FYG6DTrLcRnPilCJ6foAZTawby0kja9RPCkLeWf6qNks7ZeXE2AFlG1RFRfSwrLoeiu8VaX0ZKjG9n34WLJ1LhZlpucUFeYUlpUWlRSUHJLY7nc4BgpgCQzRC4Qwi5SQiWIiNoCMGbHM9ppW8GGHNWwTRGII6EIA1OJwQYNSCxQYRbgEwBAnOVZTAV2ZLry66voQqQ3GQEKvgMPZ9ZWVk9peqWjtxRkiCagkUFSUtADx061F6qvlFSMWTIkDPJycn0+y0SUEOqUwWpnDt3rt2nn376AKncsmVL6vjx48UgGUMR5ZQcqgsLC3vXUJ3UErx169Y1mzJlSjtD264zeyfokhPT75U2KKcOCqWoTtL5ueib43Nycsr1yZ6UfM2cOTP7xIkTXaWk6/fff08bMWJEZWRSvF1KKo3j4+PbSMehhNHMzIwGVQmbN29uIjX707W7ubmdOHbsmLhvYgoifajEtFBGLi4u5rGxsd2k69ORx0xCSE89QklrFVNMFd7e3rb6LxGS/RYVVPmbKSPwP4eATqWkqYQCkiIOfCUC4OrvORuQ2BmbCovjguMafIERDHYKVpew+VsFHgT/L98/yrLMQkM54UTCRG2zApXq8kvgZnouXP7rKv/3kfPXy8s0AjJwHQnuEwRygOFV52pKLul4Ps4+jfgi3olhBHskxBZZ1o5hiBIZxo4Q1CAhbPuebQa1eaF575admqGppUm1cZiIWHg15fqeHesPdikpLP/o9R9NWcLD9wIPRhf2lcKNMxy0GaCCZr2UVH28z6ER4GpSOVxPKoduE03gzI4SsGtpAmX5SrhypIgrzBWmL7sS/n/Zv6U6sAoNLavUi95TUlgGF0+mwj+nr2nzPtJ8mTQwiFbLKbxbtOXCX6lfIsFihYItEgT2ZnHz4pyY4zEN2l+iiqcCugYMcmcYcNEImp+OhcfJkeX/3iNU61+YmJjYwdXV9QHz7IwZM86uWbOG+sdJTaBaQsdxnLuU+Pj4+Py9fPlymhpD9IGsyjFFDAwxXrJkSeMFCxZ0EJevIz/JOnKnr1pp1Ul9X0g9ZVP/Hq25OyUlpbPU7ErvkRJoPf9IOp26EEqD5FWn4J2Lj493qopQZmRklElVV13AEPUJpe5DojJZ1UnRpkbSvSA8L12fzn0hp7CwsKuUCC5btixl3rx51G+L7ptU2TU0TkU2AG9vb7vo6OiKCHgdKT9pgFCKgUG0P+O1a9c6SxVYHTY04EsMinoCDk3/3pdLHllGoCYI9JvXz65co9xKv4dKRfn4w8sOa4Uf94BBzxOOv5UYfYC6HjX4hsEQzJQ0KVisMlX1nxH6hqAwYj1qsioxFyTPC0U3ruas+Dls26mysvIhDDIvAhJTBDxJAPchQLyGhVTLdMu8YAiuix+NzmgNmL3171ZKExN/IvCjiQBmgEBTkFPdjgcC+YRQSzFSSZM+OK8hw6z/KWr7qVvpORECx0x/5Wt2jMDhpzSWhQbhFN8WID9TgNvXeGjWWwnmDow2RdDtKzz8+X0R9JpsCpf2c8AVOUGjZrbw9/a/0gnHvb70SuSh7O0XurEM+Q8iNiu8WwKxGw5rUxZ17dcRmrR2BE2ZBq6lpMPZ5EuQd/PuvnIOZkdmRtKH7zPf3P0HdwaG0JRKZojMiCOhe2jAh9z+HQS0atyMGTMarVy5sru+f9y6detSp02bRh9mIlFU6qt9OpMx3cPakIIKNS81NbWr1Nw+d+7cU6GhoWLeQmkqH4PqpI4MitHX+gnKteZujuPcxLVR0rpy5cqr8+bNay9CrouKFgNYtL6MdVAoDaYm+vTTT88vXLgw9+jRo8169erV1NA2U4WvS5cuVlJTss4nlEasS1MaVXdKtKT29ddft/nhhx9eEC+mxG316tVp0jU/4r5Rkv5AwNHq1asvz5gxo404pk61pM+0Cv9N+jKSlZX1ANkNDg4+tXjxYjHNkUwoq9th+fNnEgFX/wGz7/mxLSaIbx4Nj93xLC5S67sU4Oj7ViNHi6/GzxoGNo0bGdU2pQ8i5iDLfH03N3/nnnV/lKenZrmXlZb3FXih05qX9wAAIABJREFUIzCoYhAvA8IFFPAKAeE6w5AsgSNZrDF325jjyzIzQRMDNVPrCCHK4sTMzlDKNy0oLMb8m3dNr5xLb1twpyip75jeFxmWsWQRyxVM+Q3LoZ1uUx9RMDL/hhfw8IQYpTPhwefOdR74cgL2HRRwfk850KTl3V8zhqa9lMAwAGnHNdknfixOcexq3DQtiXdQqkxuMkpFYdGtgjBlM/UvwXHB3M3t59oyDLsDENpRtZaatZu2cwJbJ12MDs1OJBC4ce0W/PFrMlw7l56AgAGhmVE04vRZfqiie+CgwHtqxTIAss1Izb0aFxxH/+DI7d9BQDSXqrZt29Zi1KhRrfWnsWfPnutDhw6lZmit6VJf7XvjjTdO/vjjj9T/rjbEhw6jVUfXrl3bTKpaxcfHZ/Tv319KROi1VamTNEuBqOJJvzsGFUMdeUzjOO4FKck0MzM7qjPx0xfOuhBKUb3tI/arU+Do/OgZp3PTBhTRf1I1j85JmiJIp05SlwND66rqpFRK1CnBkyqkOlWZErm67JvK29vbQapS6q9Bj1CKEezGGzZsaClVYnXni/qHyWbvf+cZII9aDxBw8/FoIyiYPUAgocDM5t1zwZuo69Az1ejDCQOcfIIsbc0/Hf3B4MuNW9q3JgKpIiN4levPRgb+YZA5V5hXlJN+OevWsX2nSq5fyLQlBNoDohMiWiOAOVUWacpEIJAOCFmEQBYguYEAOSBAGbB4B3mGJwxREgSaqFibFF3gBYK8YE4A1IDYEhB6IGJHQPJ55I2VtIrNAy34uWAjAuWrCIGScV8aYXkhmX10XTHYtVfAcyONtemAjv9YCm7TTMDEEiHnHz6v6JYQcmozZw8II4CH1XxZ2W+EFTh1mu0NUWW9cvCKsUVJ+QpC4H2KIY3GpkRcn4wzDELujTyI3XAEUs9cTyUCCTHF4p9qGiXf0E6bm4+bCWNk9iMhMAaQzEgI3b+moa3hGZxvRWTy5s2bm+un1qHr1alZF+hZzsrK6iKaU3UmamqylKbdqSlEWnVUFzDTR7xJR6YoCRMDbLSpjQz5TlahTooklCppXaTm7pCQkAsfffTRnZSUlDbS3y9YsOD00qVLKcGixFlZS4VSO8d+/fpZSnNd6sgr9akWyZK4Zpqz0U1cs74JXuc7KZKs2lbG0Pq5xsfHd6jMxE7HRURaXlVMTl6bl1hxPx5QfvXXYIBQ0vtULi4ulklJSb3FtUuCosT9run5ka+TEXhmEPAI9lCUFDLhALTOt/BSVdVzGuqiMbCpT08E5huGwZTJH4/73tbR5hv9qOU6Le5+FZsCRDjDsMy3+bdL9iftSMbTyReV5cWcJeH5pgIhToiMMyA4MAC0woQpQeCQaN/yte6aOuXClFq27/8OxfJe9Jq7gJAJBI5oNLBzec7yB3I80esXPjf3BQaYH4gGAid+o+pckicsS/qqCJo8r9SSSoED+OuXMigvInTCwp00/itSzqiBwaYAGJ1rnberMl/H3N2XOhFe+BUADAYDiLjRiPT83EI4uvcvOJNwobCkoHQbMhgdnrWcRrw+U63fR0Ma85zwBwDYIJARR8L2Jz1TC2y4i6kIlvHz87NdvHhxe/3chro//FezsrLai4RS578oKoR18fnVmqTz8vJ6iOZeXZ+0FJloQq+LOimSZFNpAI/O14+eOX7t2rWNpcqojvyJ+TbZOhBKo9WrVzeZPn16RXJ4A6SKnhAx6rxfZYRS59sodTWozcnSKr8hISFOc+fO7Wjoxse0b9R8/YL0LEj9NitZO32BMCOEVLxAGNjv2qxVvlZG4JlBwMXPqy9BLWeIORpxgMar1OZFr97jgEFN/VcDkGGCwI8JS/K7kHuq5CtA8pqhwJxHWE05AF5EhNsImA+M1scxnyAeVhrxv1oMaE9zr8FL8JLaHuyNTdTEmLCsGRU3WOQIB6wWdAXwaGSi5AirKhAYQbBMt8yvLtn6x899NIwBmF5eAu+/HG7kYGwN0ae3lLhnntQYmzmw0Hm0cXlJHjmfsLooo7wM/waG+4Ilxu0FBfPPskvLaPRlpY3cS4Gfu+vSaiDkg+qwoT6nNO8lDdo5cfAMZPyTnVpeXv61Asl3DTLFT3Aw068s2YZVlRRITdp9AgcPIiBsIQQvIsHhCRF7qa+c3OoHAmLQBa0qY/rtt9920M/bSJWz7t27Wz1FQkmfBbVVJ7WWFaqG+fn52UdERHQV4ZX4DdJ+VRzHueqZvWlAECWylFA+kPqnmsTmWuWxEkJJlV2p+iYTSplQ1o9vvDyLeoUAteDxrMkviNBCgexQaQqhejXROk4Gg5r6bSGAag3hx9LSfLd3pnThgfkBASoe0nXsuya3cQSAphzaBUiuE4a9e1+aJIRVMBxRGN0AvqyNwBEvRLyhYJm9pp4tzyNqVcoateCOC7wICJGIcAR4XD/+e2X65T1lfS/sKWvddqhK1aqPKpVlFH9smc5lwzngahM4NMvxHTvfiJnTzRuZ0zeNGrkJULWS+lyeP/4P/H34vJB9PecUEfj1Cg42fXZzBTXHNYjmPtezFxL2MwHI5sTQfWvFSbsFenkjYBQS/PmIqfubEFynQKwGgUEDnaToU6mNFk5JSekgNQtTha+wsLBMVBOfsMlb9DusLLLbkO8kVedEk6zxsWPH2kl9E2ngyMyZM2lWAa2fZGpqakcpaZ45c+ax1atX0whLpg6EsiqTt7S0Y7WEUjZ5N9BvjzxtGYFHRMDF33MSAFmDQKYlRRykxVGemYZBzn7LAWAIw8C4kOuRNAoScnZcHAtIaK6kGleBeUREOABCVUypLxEBhEIgYAoAlrqKHNkAZDcC83O+WhnfckDLaoM9gp8LcCRoNJMAKdTw5P9CzofQ4IJKG/nzT+WtbItOSKAJQSgAKL9oN7xT9jSTaU0tbMyG8Ui+E2ti+zjOntzJpe3ike94OiuULDXb1ajdr3yD2ryex/afIqcPncvlOP48EFyvYeC36PRoGvlZr5tbkNdrSPB7APgxIWzfW3Sy1EdEU6RcThBmAiGzE8L3r6rXi/jfnVyFwqeLkH6oJKMUmnnz5v29bNmyugZ3VBWUQ4NFKEF8KK9jJb6TWjI8ZcoUda9evWzu3LljNHv27BZS0z31n6Rz53mesCyLgwYNspISzhMnTlzu0aMHtTzUllDSbh8KyqmEcD9EKP+NoJxHMKtrg53koJz/3QeEvPIng4Db3CFteEGwQsKvB4InC8ys33+WgnMwsEmgM6DGSdCwZyOyI6jjPWRuz1QbMQU/AcCoJwPrI/aKkIsAWwCYFTbD22pJcDVNTD1U5WXkT6LMvXnBBwjMvOc/aQn3/TnTGFaxNX57cn7i7yfmcRp+cnh69G7akXdj744Wlsb/GfL6i2069GhV65KR1AyuKeeyf//6wIJzRy/3ZxgcAATOEMQvTJUW+4OvBldLmKtb+JP63C1g0KuI8C0A2WlZopy0a9WuMg9vD6tyIyV94+oNjDAoYVksDeaQW/1FQEuQpH5yhqb6COlnxJyJFX54tH9J2iCae1EZEhLSROoLqOf/J807qVUmv/32W8e33nqrW01h1amW9EWSfp/EiGdFLRVKOpzBtEE64iamNRJN+LRyT4UP5dNIG/Tjjz9mStP6SGp91yaSXPRNldMG1fSAydfJCNQAAfeAga0JIiWS2wkRmhOAoSwBr4TIA9dqcHuDuESrlem3tI1pJmp18WaCMLxerwLJCRTILJuRHWkVjDq3WW1mqWzAvNM7n0wYYmqpDtIpohX9UUWxrKS8YPcPh8zPHb20sbi8/N3V98pN0hyeBY1vT3VoZhs14h1PE8fmdtpUQbVs5QzDRB3Zfyzyjw1HuzKANGrclQDZIwhsSGRWZL08bH0CBg0nCJtpJGkpCOOPh+6/2yvAw1GJyr0EIL0cyav0d7XEQr786SKgJZQpKSnPSc3eNBWOmZmZ6gknNqcmYvpleYjQVpN30uirr75yeu+99zrXFCpJBDt1laGBRdr0PmFhYY2l5ROr8aGkw1WV2Fw0z9MxKPF8oBQkJZT5+fn88OHDK/JUPoHE5rn69c8fV2JznRL7t5zYvKanTr5ORuC/CPSY2kOptLBagohzAMgYIhAkCN8DkmnJ4Qe3PCtYGSSUt/f9YymUczRfosEIwvq0eAIQZTeivZ/+nHb7bLR2dHZobmyhaq22MG6uNjNREkCahuiswJT+4Tikm1aNndpjqtI83djPrpnthxNnDXe0tLVgDeXhpL6Pmf9kw9a1e/LzcgqmRGWt0B4CWrpSKC1d075Xm0nD3vRAY7Wq+pKQDwNI/7gusRneLtS3qa9KIZDRiMxHAEIWQWFmePrKelfjs0+glytB3AMCXECE0dS52HXu0BaMwMfeSwm1KCF03w/16ZzIc3kIAW09a0p8CgsLe0jNxtQ8S+tRS1PSPIHSi9qcl/oqYRXqJF2AVqFcs2aN0wcffFBRxaW6vdVFflO1nKqdVEGk/5iQkBAHqTJaA0JZkQPSUOnFjh07iumD6HUm0khnSiifcOlFGjXPx8fHt5bum1x6sbrTIX8uI/DkEbj/t5HbQwgIHM8MFoQSTqFQ7gKAg82u2fhv2rSptqnDnvyk6zCCQUJJtmeqc5n8rQA4uA59Ps1b7hLAN+xGtKvIOk8JHldSNtLUXPWOYzP7rmZW6ka2Ttbs8y92AiMTJdUmCu7VwV5VUmi6tOnEpiUBjWf1MzIx3uI1qa9dlz4VFeIMrkHgBYjdmADHD5zZrVCUvibWzQ5o7N1dYcxu9pzQp+ULHp3rQijpvC4LCnaY/dA2l+nggc4+vYEA9WM9KXDsTNEd4WmCW9VYfed6thIEhr50ZCOSkUdC91/vN2+YHc9zU0DAr+Xo7vqyUw/MQ/SdpGSSqmiqnTt3tpSqZvRqaiJeu3ZtQUJCwnNSoklJ5ezZs89/9913+TqlT78udEVqIm9vb2v9us6SEoqiKwetMf6AOVyXQ1IsFSitikNVRfqPHTJkiPk777zjJE2eTfv++uuvMxFRYFldVgiFgnAchzzPo5Q4Xr9+/U7z5s1TlixZYi0tC1kDQlmhUuoTYfoBVULffffdfxISEqhKSRObu4jo61LsXN+5c2cTfbx1n1VWz1sMotLu17Fjx9pKfUJp/+vXr7/47rvvpuuIsrE0RRP9nKqLCxYsuLh8+XJq9qdEvrJ9U/r5+VkvXLiwjbSijy55O03CjgbWdJX6t4eFhdn6+vq2lara1ZTMrJdfEHlSMgJPAgG3IK8hIMBvBMimfFPrd89BJ8616NAXhKCrgPywZ6U88UOEkppxLdzuqt5cMH0yAqEBO6onAXBd+6R+h5TYUcUQAHYIas2r9gM6F/o4+5goOBwAIHxgaqX2bN6hibpV52bQyMES1OYmYGFjDjTJuLYh5AoEx84cMf9IM4fGqzv0bD11xLueYGSsJZyVNjpmxj834NfVewoL84pfi8iMprW8YQJMYJs5Os53bGG/aOz0oYyVnWVdSKUGAUfYjGi3T5xAkLPPa4RABBBmclhmZMXv64rd47xPZ96mc7JieWFIfGQs9WXFCRMmMM/K29bjxKse9CUlJtTUbbRz585m+uRGRx5oflTez8+vkTQlD10DVbwSExOzg4KC0hISEsRk3vRbo01J5OLiYhwREeGsn3Cb3jdjxoyTMTExNMJa6ztZiTpJg2qonyO9RmyUWFISJP7OeOfOna2lc9fVsk7TESYpEaXBckZ5eXndpSSpW7duJydNmqSWliqsIaEUVUrVoUOH2vXr1++B+uiUvO3YsSNz0qRJuQbMw/9QnPQj6+kiKfn65ptv0ufNm0dJn77fqCIkJMTm7bffdpbmgaT36SVW15ryFy1aZL9w4cLOUnJHr6XE1d/fPz05OVlau117LlxcXEzovrm5uTnol+dcsmTJmcWLF+fRPSOEuEtJckhISE5kZKST1GVCPCcDBgw4Fh8fXwAAlGDXpexuPfjayFOQEXh0BFz9vRYhwkcA6JsYvu8L2qOr/4CJBHAVATLlaMTBnY8+yr/fw0OE0t/B3x4ZzdzOrh03vTTN8yOBF0Y85pyUdVo1JZLUPzH9nxtw/XwGdB/YuUBtbvzB3PkRmywzTV0Fwr9tam46unWXptZd+nYAp5YOWoJIdARRNGMLgva5JiiUioVzR4f/YONg/vvQtzw6dXZvXyP/R5pLctd3cXAm4fx68xvW08Q8mEHNfDoRAtv7j+7d0nVY97qkKyUIJMK6qP08nHg/2j2gaUBrFLjfkZCVoZnLtYewvrQeQV6WxoTZQEDowzDMgMPL9lKTm8HmNm9wBxZ44XBI7MX6Mv//wXloVcn4+PgWbdq0cbKzs1PrEw5K+nTk4ZaOACg2b97cwlBlHXrt9evXCzIyMmjAh7Y1adJErZ/XUiQX8+fPPxMaGkrzzVJyQZ87xllZWT2kBImSsYKCAoMpwRQKBbGzs6Nma/oFVuXl5fWUEsQ+ffokJyQkUOVU/36t3+Pu3bvbDBkypJk4V0pAU1NTy+tAKGkXosJrrF/vurJzpVMh6fnnPTw81Nu2besmnb94H8UgJSUlj7oc0N8ZGxuzHTt2tNJPQk8/kwRLUYIoklAtgZ4/f77d4sWLO+nvMb2P+m7q71uzZs3MDZ2HRYsWnV26dCk9D/RJakwI6Vvdd4eeDcl+i0FQtXYur24c+XMZgYaAgDZYVancSIB0ZxnW83DonlN03q5zPVoQjqEBvrueFbP3Q4RylvUsC2MVEyoIxGr0jMFnOvVuN18QiMm/tXGUSNI/P4V5RXD68Hn464+z5cVFZYfe/2TSQUEQcjev3Omel10wtGkHJ/uenl2geccmoFRRIkkeInVUYfxz/2lQGimgp1e3X6NnffV/RiqjDRPmDLdoZG9VI1WRqpxnki7Bru/jzpYUa0Yuv7GcmnwgGIIVBU65yxya2vmNnTEMGtVNpUwXCLxmP7J9PO1zXpOZNhxRDia8IikiO4LWWq43jToZG1taR9MUQQRwTGLY3m36kxs2a5gqz5gbS9/MkMARpanmw7jgOKnyVG/W8z8wES2xOnbsWIeePXs6669XjwSIipK2gk1YWJiDr69ve0PkpDrcqOIZHR19afHixSKZ1Fa/ioqKsvfx8ele3f3SzxHxECVO7u7upkeOHKkwJ+tUVUo2qS+yfjUfbQL0KVOmWK9bt66H2B8lVRs2bMiuI6F8gFTu3r27pZSsGlqTpKoMxVZbOjElJaWjvrJXUzx0yiSth04JG12zqABWJK8PCgqyXbhwYQdDZLS6cSixXbJkyXnJSwCdMy0nWSWhpHvh6+ubsn79eqpo0rVSYiyTyeoAlz9/ZhFw8/V6AVnYS5CcA41iTGL0Hm1awOeCJxiZF91eRQjppWTYkc9CknODPpTBdjPMChn2Pbum9u94TnLv2qKDs9bEbChY5UmcAm2eRvo/BKAovxiupaTDibizkHEp6yzD4tdvL5hYbGxm/Nrh/xzrff18hlHXfh2hW7+OoLYwMUgkxTnSNexcfwBMLUzAc1KfpJgFG3aZW6qDx84ciqyiZmkkKcG9m1sAG1fuLMu6dnPUipuf7xH7920yq5sCFb/1H+PS3HXoC3WFZj+nYF93HNLm364wg30Ch7YDJIojJm4phhKU9wn0+pAArrxXZnEVLwjrTMz41LjgOFo7GDz8PGzLFUqfe2lNPwQCFvfKaH6cGLZvSV1Bke97ZAS0hDIhIaGDm5vbA4SSmlsXLVp0ISYmhkblS0kAvUcbvEMr68TExDxQG7uqGVGCmpCQcOPjjz++HhcXJ9YBFx3P2REjRpj/+OOPD5ihq1shItIXLX7Hjh3OI0aMaCNeHxsbe83Ly4v6HlNyZci5XZu+KC8vr5dUFaT+mlJC+fnnn5+ZNWsWTf9DMagJCarwGZ0yZYrl0qVL2+mbpMU5JiUlZbi5uYkEkPatdTtYt24d9QVtXlPSRwlbTEzM1cDAQJoXVCxDq29OFkklTcRuFhUV1VLf77IqrClZ9fX1vRIfHy/WAaeYUh9OSij7G7qX7vf+/fszhg4dSl+wpSS3JjhWt/Xy5zICDRYBN3+v1wDhRwQMSzDtM0/6t9TVd8DLhMG1gDA5OfzA3ga7SN3EDRJK+pk2JY79nUHWjpaLnn+xk2tnt3ZoZkVzjGsL2Tz2dYtKJO24rLgMbmffhWvnM+DyqauQfe1WWnFx2aYX+nbcNeqDwQNuZ+VNO7TtqE3B3SJwH94dmteQ8PIcD79/fRAcW9iBy5Du8V8EfH25XffW7wyc6A7a8WvYeF6Anetj4Uzy5QVRWcuXirdRX8rmTo2X2Te1pSol1lGlLAck3jbD2n+JiI8f6BquUVeTm9YcVSGAwbenvnMH9xB4sgYAMwGFpozAzDgcsTfZzWdgE1Sy4QAwUaecbFFwGHgoai/1cZPbv4MAJT/KM2fOdOjUqVMzSiLT09OL4+Pjc3x9fUX1UFS6pOfuAd/LKVOmWEyfPt25bdu25oZMtrTfU6dO3Vm6dGlmfHw8NYdLg0DEfrUkNTg42HbRokU1fvNCxDh6nrKzs7vZ29vbiDB6e3sfXbFiBfXNFFMC6SOsNQOfPHmy/fPPP1+RtoeqhlJfz02bNp2aOHEiDQiS+jBWt1sieaOESzllyhTziRMn2nXr1q2RiYkJK2J09uzZ6507d6aEUsRYJKOUWNLcmg69e/e2adu2bSN9JZiqhWlpaQW7du2iRI/uFe1DjFivzDfxgX2bOnWq+dixY+3pvAyRXnHffv3115sxMTHU71Ecg/av9c2kzwJCyEAKCCWQt27dKs7Lyys7evRo7uTJk+kLsEhwRfz+tedXdZsmfy4j8LQQcAvwXA6A0xHxvYSwfbQYSEXrEzjIiRP4fQRg69GIAwue1pye1DjVsqjZdrPbmqqVc5zbNp7UybWdTasuzcHU3ERrhq5DzsWKdWgt2dQvkj65yjgtibyZngtZV27e/3f1Zn5xUcllrpzfg4hbZ4S+c9fa0TziZtqt4Ye2HWWVSgX0HdULGtnXLACGjlWUXwK7vj0InVzb8e26twwLm7am66BX+4/o6dm1ViSZ9pW89y84uDHhR9NMq7ek5RqDHH06ESPY0n+US/tHUCl/4xSlr4upjZ7U5lfVb9+gwS8JhGwAgAwFh56GyOCECRPY7KZ3nTgl9AEgEYDCGA3PpylRGX3PxWsSIOQDwWiGUa44vGwn/YMvt38PASnxoeSA/rcY7CKm0hEjqfVnKY0Op+SM3k9/Mv369VNOnDjRbOPGjYXx8fEieRQDaERzpyEFTUtwJX1V9Syi86IkReonKF2DlGAZQrhCsdONR8cW1yqOS+eoT6Jqulv6+FBs6D/x9yIeIgkUiZZI+kSfTPE+Zv78+WYmJiawYMECqhKKUdnStEeV7ZX+nEWVWexb+7OKfRPPAsVDum8VaqxkbXQO4tyk98lEsqYnR77umUaAuoYZWTb6DwL0RMRhR8L2/SldMHULu6MqXUsAmpSAcvTpiL3adIYNtVVLKOnC3m7xtrF1oamXiYXpjMYt7F5s3a2FumnbxmDTuBEolCwwLHNf4aNuixL1UjRdi/6M9CcNiqFR2iWFZZB74w7cSs+FG9duwc20nPLCu8U3y4rL/uY0wp8MkEOAqtNm2WY5i8gicmf35c+yrtwMivs1Cem4fV7qAWoznYm7BuhTc/ftG3nw25d7uY6u7TcZmRiF7//p0Pqx04c83/aFlto51bTR9V44kQr/+WrfH7lX8gfFQEyF3xZVdgudbn9s39RuwdjpQ9maEl69sVOMBOhv8VJ7qkY8nhYczPTI3M4ejzmu72P2UP9a30cTbi0CTKaBRsAVvpIYnUj90ww2t4DBUxHJRwjMO0CEVwjCVADIRYKfWZSyq2kVncezCLmXR0RAJDDi914kJTUlJyJBMvRT2peoalVFLKQkrCbPIdqX1E+QEhzaxN9Xtwbp2g2NV9N+qtsCQ+sS5ybiot+HFE+xVrn+HkkxrQth05+X+N813beq1iXtozp85M9lBP5nEKDZUBSo+B0IGPMK0u9oSOxDpZ97+w384J4nnQ/PkJf/DDuoLR3bUFtNHuQVa/Ox8LFGY80AhZHROItGpr2s7CyaO7awV1LSZGKqgvIyjZYo3meWAMamKjAyNtKqj6Ul5aAp00DBnUK4cyufFOcXFxYXlGYU5Rel8wKcRRASBU5xWiUUZ4be0fpyVbSbG8+Y/XMx/Y+k3Se7N27pAP1G9YLaJhCnwTTXL2bC5pW/3+KK+WGlJSW8jbP1jjEzhjZxamkPQi0q3NC+aLT5bzF7/8pIzRnyZeGXD/g7BjSd1RpBsdV9RI8ufUb2rJU5XbfoC0Zq6PvZO2vMEFjjkKuR1FT2SM197pBxSMhoAYSwxND9f4udac3TDLQmQskxkTS6BQ12ZwhsIUBsEfCDI2F711flU9YncNAnAoDvPQJKA4doMs87ACTISM19LwfhPNK2NYSbpc+QuhCdhrDGf2OOUkL5JMaX9+1JoCr3KSMgQcDFz/M5hoGdgExKudp4/PHg7RVZMcTLevt7uiGQn4Hg+8mRsfUqPWBtN7NWhFLsPBgmGOXYOLRiEdqxDNOOZbGR/sACIY4MgorAf/0ABQFyEEkWz5E0gefTWAXcYBl1VlVJu2n0dEmz/HfVZiZhHXq0tug3uheoTGpfjYYqqEf3/gVxmxOTochoSDlb0L9pW+efx3441NS8kVntTN4Mws20XPjtq31/X03NHPZl7pcZeutHvyZzvK3tLUPHzRimtHO2qa17wDZOUfpG5NRv5gBCp/Cr0W/UMEig0v13Dxq8BAEWIMCakju5c0Sl0sXfcxICeoOCm5S0LO4qNWNntMj7DBACASABASZUGX0WHMy4lxz+CghO0Q1+5l5FooXOVyy3y/koa/t1lK+XEZARkBGQEXhWEHD393QjiDsQ4Jeyu3eXbituAAAgAElEQVQq/u5K19fDz8NWgUzsPbP3V0cjDnzekNdeJ0JZkwVT0+9ZKjxK2ibYVJnJx2CXlEwWN7n7HqtgPn2+fyebupJJ2jlXzsFvMfvg4vGrYZE3l8/1tvvwww49Wq8cO3MoMIxoPavJyu77fubdyoff/m/f3xf/vDbsy5KHCCUEOc1uJrDMVpfBL3T3GOtas47vX5UBCB/aDGv329xWvp8QgMEMrxq67PqyR/JB7BsweCRh4GcAKEQGRh8O2ZtMB6MRaASItwDsK0cj9l5xCRzmzAJHc2M5EQHeTYzYt7WqyWvTBzWy+Z0Q4gpAfmJ5skKX5Lw2a5avlRGQEZARkBGQEXimEHAPGDSYANlOCHyWFLF/saHFURez26ryLYgkLSn8wIxHFY/+TQCfGKF81EVpI6YbO72nNFIuff7F52z6vlx7M7c4B2qiTruUBVtX77lTeLt4otlNqwNFjfOieg7qOsdzEo0nqd1sKaG8nZ1HCeXpiyevDY0pjqGRoQ80SqjzHW/72jS2Chk3Y5iihiplBjA423ZYOxpdDYEtfT8BIK8S5IeHpz5aPW83nyHWrJHwHQEcAYDfKE3KpscFx5W6Bni+AgQCkedfSYyOu9wncPDr90zdnwOQ5ZYlymXV+T/qyi3GAsBfRFM4rSpfy9qhLF8tIyAjICMgIyAj0HARcPf3GkUQtiEhcxIiYmmKvYdbcDDjUngoEhG6aO7eHVaTOIf6iki9JJTBTlPVhUQ9VWViNP8Fj062bsO719pn8gHACcDBLYlwdM9f+7DcaJzGWMMpAX/ymtRndI+BXWpl7qb90gAfGki0fd3+hNRjGTQo5yG/CHqdbxPfdiwK/+n3cu/2fUb2qKjaU8VhWP35/J/nF9292wWRNAMCHwCgnSCwwyKuPXpi8z6BgwcBAk1boALCvHskbPevvf0HDmQQlzPAvGVkqjlfXqT8iiAUliOZezx0/wO+rIbm7R4w6HlA+A8h+Gli+N6Y+nrQ5XnJCMgIyAjICMgIPE0E3AI9RwPBrQTJ20lhsd9WNnZvvwE+CPgusMLQ5LC49Kc5x8c5Vr0jlN4tvK0UpWSuysRoltuIHuqeXl1AaaSrfFOHlVM1kUaT//rFbu5mWs6HUTdXraVjqAQmduyMod3bdmtRq4AcOgVqIr9yLg22/9/+TWdTLr26CTYZSqasq/HtFNKkjUPA+A+Hg6mlukpfSgTwC5mxupxhGJqPqgAIlBHEXaWsZsGqy6seOVJaa562sp4LiIsQ4LjAKSYSoVhJFOyvAMx0pZJJ5Tl+Cqtg18d/tuch1dUQ/H0CB71MAD4niJMSQ/cm1GGL5FtkBGQEZARkBGQEnjkERIWSAL6TFL7vm8oJ5cBXETGSMPzLR8PiHkgt1JBAqVeEcm6zuY04ruwTtanqA5dhLyhoKUWFUlFrBVF/A5J2nYRDW5NPMzwZtezG8qt+jWc2N1abxk3yealFk9aO2lRGtWmUpB4/eAb2/RT/aXhG9MKq7vVtMrOdSmXyi9vQ7s8/3/85UJub/Dfq+79xnHQC/xzZfTwm/rfkOcjACYZhP+E4vA2lcLOqoKXazJte23uep41SUEQAkEmIEKNh+M+wHHbSYB2VGf9t2d0yZW3M1u6Bg/zuzf1NVsEMqykJre2c5etlBGQEZARkBGQEGhoCNSWULgEDBwOBDYTglKORsQ+VMW4o665XhDLIyWcSIIZ4THQlPQZ2acmyTE3MxJViTYlf/u1C+PWLXXDjys1Pwm+sWEQv9rb/sI+Ds+3WcR8Os6M5LWuboJ1W3Nmx/gB3Nun8uKjsz/9T3Wb7Oc0ZpDJWfOrQ3P45i0ZmaqWRgjExNQYjY6XWlK+2UCe079bK+/OF39wtLij1AiLEhl1Z8cTyUVF/SsZImIOAXgA4g+O5JQAkPSniwMzaOARTxVNlZb0aEWycUq0mVBbV7TJrmAWj4uYiI6QnhMWuqc0Y1WErfy4jICMgIyAjICNQHxGoMHlXo1D28vPsxTBkOwAuSQ6P/aI+rqUmc6pXhDKwsXdHhgUH78+nOiiM2C+BgFVNFlHZNTQY5++EC7Dn+z8yNWXcS+FZy0/Qa33tPnylWUfn9WM+GKKm5SRrU0qSktSbaTmw9cs9l7PTbo5ckbOmRsQvsMks53IN6UkEwYFRsBZKBaNNCM/QGuIcOfPZtUgaWV3L8KC6o0ML01uUFjhZcMKtAuSjgGAL52uNhtcm1U+PIC9LFWF2AZKDCaH75lc2G5qLi2XwDwKQojLlhmvrfQcHMx4Qp44Dj2JDdcLrvjL5ThkBGQEZARkBGYF/H4EKhbIaH0r6NxKA7AQGtiSb9g9sqH8T6xWhFLf/ysErxuZFZQuAwQAgYFTXY8Fz/KXfYvaZXTyRmmSGJW8EZ94PnvGxnRXQoXfr0FHvD0KFSlErGqfNZ7nvFBz8NXGbGm+/Gnz1m9KK+QUHMw3xILj6D5wPgKM0LA6SBuJQBdLcyZyl0eCG9qBP0JBOAhG2gwB+VaUX6hs0pBsv8HsJQKqgICPVKr5IU6x6D1EYwPDofyhiL02ILjcZARkBGQEZARmBZwYBl0DPQQzB7YjENyEsdnVlC+vh3a+xQqGkotJF6zLVG9VlV6mvANVLQjnHfo6DvaPllPHew3vaOlkP1CqVemUdqwMUEQuunc/4bEPk9tcBYF1YRtRyes9UmKq0cDBZ1d2z87Qhb7xYK3WSVuYtKyqHbTF7hX/OXAuIyloZJc6jp79HZ4bgm8hgbHL4gb3Vza8+fe7q5zn5Xt1tXw2nGHp8+f1gHI9gD+OyQsUSAHBQmXFTDZFKt8DBoxFIKC8IE5IjYk9XqlD6e3ZlEPdRQqlgVcMVPFFxDEcxcmZAePGQpHJPfcJFnouMgIyAjICMgIxAXRFw8Rvcg2GEnTRpeVL4/o8rs0J29R9sagIcrZLDlIDCs6HW9K6XhNLXybcpi8I2Uwvj2HEfjryQn1sQ5tjc9q6VnYWKEHCqbnMJQA6rZKJXea/PLcorncsQZvyyrMjjWnXS2cfaCGHLgPHuHr0Gd6uV/yQyWHLlbDq/fd3+0vy8/GHRWZ9XRGO5+HnMIYCUtCZoyrnRJ1fF36punvXlc7cAz5GEwFJBgAlHo2Iv0nm5+Q50JwxuB4SMYsK6GTrgfQIGfUQQRmmIZtSx8Lgbla3HNWBgdwaYPQTgbBFhRpjyBQKrNP8WEBsruLIxcZFxj69meX0BVZ6HjICMgIyAjMBjQ8DH2ccEAKxJKRGW5yynf2+emotYXRfh7jewOWGYXVR5LDc1ec1Q6UVt38HBjGvBod8IQnuiRDdDNb/rOoeneV+9JJQ01WOgs48/ITALiHCZYVkXEzPVfO8VU85xGuETAHAEAHq46D8lPVgEoOieAJnJAElkWMUvXy36Of1WWu63iHherbScEXw1WGu29XP6sIPKRB07Ztpgp1ZdmtWUUKYBwUPI4LbvQra8cuPaLasyhp+w/OryPHGzXH0HvCwg/AAARog4PTniwNdPcyMfZSzXgEF9gAirkCEfJIYdOEoPt1vBoaUEcS4B+I7Lz3tPP9kqVTDLixX/BwAKIzX3hlizu0/gy+YsKXFkTDVpoqqplf0F/BUY+CMxbP9IDz8PW06h2opA/owP3evbEB4Mj4KvfK+MgIyAjICMQN0QCLabYVakUHoTAn0B0REJ0QDgetMbVl8FQzBXt16fzl0ewR6KskJFNCBMJIR5OSnifoU6Aw1d/AeuvSdIDWZ4wYsWGXk6M3y8o9RXQgk0hRBPSscwBF+5l5ec2qbfCMtYvpmcyLIryC6xLiHltiwBWwKMmkEiCLyQTRj+vN3wTrfewreMGzexjSIA/VmBeUNUJ+8TSu9X1SaqyFcDXj7h0MLOnPCkAwDYVwIrfQvaIiCzzq6w7Oy0t1faWFqZ/IrI/icsIypEeg8NUGF5/icgMBwIiddo+HENRaV08/HqQljyPUESSM31LgGD2gIRtiNAq3tm6reSI2I36OOjq5CzgwDsSAzbR03j2vZi0LBZ9xKj+9+rnDP60LJdJ+nv3P0HvUGQfE0AfksK3z++79zBPYDALwg4Jz50z87He6Tl3mQEZARkBGQEnhUEqDKp5PnxhEBjQotyIA5FAq2BEd4Kz1z1SO5l8xxn2fGMYiQvkBvmTPEfYpzF48TOzdfrBWDJQoHBqOTQ/Ycr69slYMBiIDiVYWCUVthpgK3eEkoRy6AmPhMJkmggzBsEOZpBvi3RsOyf2Sd3xUHcQ28nAU1ntUZeOReQeBGCc8MzozZKFbAApzkRiEzHnoO6vjt4/MAyHoo7EsRXALAfIDozCOUEyDWB4FEWhM2NCrljOLFzuVY1berjSwjMQYSxYWnRDyUfdfHzGE8AafJSBgl8mBx1cH1DOBO9fAc3ZRl+BwAuTYrYv8nF33PBvYMRrC2nyPCjDGXudwvy6oLU2Rhg9pGwfdrUSTRy3LakYDUgvMMI2CcubFeSllAGDgoihCwjiCuTwvbN6Rs0mCZuH4UsviznrmwIJ0Seo4yAjICMwL+LACGEQURhhtl7HU3U6m0Mi9c4lpkUnR59u64zC2zsPY8g0FzS9G/8Jh6YT6Iyo9Lq2p/B+2hpxdxks2Y3zIqqyqLiGjBwFiHwMTA4MTks9uBjncNT6qzeE8oAZ99xDJD11C9ShwkHBNdcyUhbRSvU0JrfLVq0sGP58qaCwNLC3G/R6wSEJdfS0/8jrWIztcdUpUWm+ieGgfSwjOU+lPjRS8nBg4rcQieH47Gnu965mW9nYWP+5/BVE89VkFqn2X01oChiGPI1Al4hGuYNQ8nGdSrlBiAwFIAkIgsTG0IZpb5z+zbiOdVeICQKGTZFEIStgNCMEAhMjoylgUcP+aq4BXi9BYjBwOLwxJC95ylW1NytwLLvCOJIRsB+/yWUXsGEwCIC4EuU5Cclz/52T8w8eNjEfX5DjIp/St9NeRgZARkBGYH/ZQTwlP8edfNWjTsQhP4IpLeAcFrg+KObft439dq17Jc05WWjIm9+QYNZat2oOqlhFNsQiLu2Mh2AGRCIMVVZeYsucrXu9BFu6O3nORmpeIbkjeTwg78/Qlf/2q31nlDOc/LrwDPCdAAwRsS/CJBjGgJno9OjSyhqH9nPceCUSJN097pXAtAWEA6zAvNFSGakluRIG5XOFQL5BRDLAYQLIMDzyJCosIyVsT52s/oxLEYgYFNAoLkl1xEinEBUtGdQWCggc/pegZyXAMmH4WnLf65sx7QqJcFvAalvJ/odjTyw6l/bXcnANAWQ2sbeKj5kFyXmDxDECRMmsNeb396JBA4Bkh4AOBYADiNPJiVGH8gwNH/3wEGRAOQFomHHJ0bv0b4hDps1TFVsSr4kAG8yAvYVCaWrv9ciRAgmiKNYQHNkyFIB2VcTQnYn1gds5DnICMgIyAjICNQfBGg2FlNbk9nOzjZjJkzyamFhZdZEzBeNiHdu3boDG37c2+jO7bthUTc/n1sXP3x/J28vBKDixmVCMBiRhAKAmjBkeET6ikqzljwplHSEcg0B8t7RiIM/PalxnmS/9Z5Q6hb/3yKFD6OBc5vNteKFYlskpESdYZMZDMEGaynOajNLZVzExgDiSwCE+jJ0BwLpBGADIpl2r4hOHiGwHhDcqAkcEUqBoCkAnCWIsYjEotSYW77q8qr8yjaFqpQKjvuZAA7TkjKOGZ+8Ijb7SW5iTfrWBt4IwhJAOEkE3KQ0Kr1weNnhO+K9rgGeXwGBkUBJOcBNguSdytIf0co3rAm3EQimNrlqOUuU8akDslBqsgqAvC8llO6BXsFAYCYBHM8yzEIAcs28mJ3RUHNt1QRv+RoZARkBGQEZgboh4O8wuzMQ3NWilZPzy2P7g4XFgwVINBoOtm45COdTrh4hasVIaYBsDUfEAKc54QDoCwQX3HUqCrfMUtNA2kmE4ISIrOitNeznsV0mE8rHBuVT6wgDmnh3YwTiACbGSXxp+TAEYRECWgoApxmCC8Kyov+kxFNdouwgAN8OCeRpGOa4Zbpl3lk4i1ITemWz7u07cAIg+VZrUkeYUh/eNtz8BncgyK+j5bzvZU+6e8+H8SQSuACI1wAhmxAyGgDG3CsklI8AgYlm/b6qzBztNndIG+SF7Yiw4kjYvi9FHKgKampjt+oeSX+vglDSdAjFR6KBkN4sy2ykvqUEhMlHqnBOfmqnQR5IRkBGQEZARqDeIeBjO8fP3Nw4bOzEgUyLlo0fyhdNC4ycPfMP7Pgt/rZGUz4u4sbncbVZRJDT7GYCsLsAiK0gkJGRN1Yc83fyXoYAQQCwjWUwYFl69FONtHbxGzADED8jiG8cDY/dUZv11JdrG4pC+UTwCoZgpqhpbkvgWEtWWXZl2fU1FYrdowzo7j/YnhPKNwNiPyBkaylj9GZ9SFTqOtejBfDsRBBgHCB0pCmOAIAGNtFzYEz/PwGI5MzUn1aaL4vmqAzwHIrIfEmAmZgYtqciGs0QoaTm9LSWee+DQBwULNMHkVyIX7Zvdl1MFI+yJ/K9MgIyAjICMgL1HwFvK28rRsFvbtuhmefYCQPAyIhmBnywUUJ5924hbPhxD2Rl5vgtz/kiuhZ/U9Dfac4UBPwSgOw3hZJxNLrbv4nPRCSEpu6xBMCdGiWZuvzacm2hj6fRXPw8PwYksxgk4xPDD/7xNMZ83GP8TxPKxw2mpD/s7TvABxBCAeEOCuTl5Kg4bcRzfWi9AjwclcTIlmd4OxDQggHynADwIgI8hwKZlBh1IKGqeboHDF4ASF4y4jUjpEnJDSqUuqo7XIlyGgBOBITZQFgnBsFCOgYhhGcYklGqYk4lB++q1KWgPuAnz0FGQEZARkBG4Mkg4G/v7XbPl3/74GGuNr1dO1VazU4QCGzeGAspZ69+z1vB+6suryqryYyCWwQbF5Xn/UIIjBQE/oOo7FVfEULQt6mvMavhRwGDEYjoAAT9w7OiV9Skz8dxTW+/gSsRYYzAkqHHQg+efRx9Pu0+ZEL5hBCnxd4JCDRSqzkgLj0acYCmyqm3rYf3kMYKBbeBQfw2MXx/pemOqJ+kpkS5kRDMyVNbfngueBNNt6BtWkJpbfc5rXCJCO5/6IJu+gQOHgSIoYjCEoYoLxNGiAMC1gbAyCVIAg6H7GkwSeHr7YbKE5MRkBGQEWiACPjazvY1t1BHTnjVE5ybOlRZHnnn9sNw/HhKspJXDwrLCaOR2tW2IEefTgJD9piYqHDYCPclHTq1MgWeOCFDeEHAa99/s8MtPf3m6wTI1/mNS6bFHI/RVNepv8MH9gIoWzGAhRHZK89Ud/1Dn9PUQoXxvwKQjhwR+hxvoNXjZEJZ652v2Q20kkxxAZXUgdbJ/pPnuJePL49/avJ5zWb54FWu/l6rAARVvpnNA0RRepXr3KEtGIHbgsCsPhK2l/pk/rcFBzP9SxJnAcJYAdn3D4f8frF/0GB3ASAcgexkTTRhihKFaSnDjmWAsRHLFBECKmDQEQhwwJAf4j/bc6Iu85fvkRGQEZARkBFouAjQ6G4zG+OfnZvbj3vtraGgUj1s7pau7mDsn3Dk8KnzSiONe01d1gIazxnHsOx3XoN6sb1cOnGEEBp4q20Mg0J6+q07v/y816aouPSbgsYlU6sjlDRDDMsyn7IKtqvACxmmFurXgi98VqsocbGWNyIUI1fyUmJ0ojaLTUNrMqF8gjvW289jNAB+DwAsEngzOerglic43CN37erv6QUElhKGeSM5fN8lQx26zx088J4/5BrCkEmJy/ZrK+FIG1UpzZ3M2YLMAl5tZTOCIMwjQHab8hi2N2IvLY9psFFfS/pBVYlfH3mBcgcyAjICMgIyAo+MAC2HWMwqJgDBroDkL+CMf62pQljV4N623o1ZRtjbo1fHzkNHuAH1lays0c/+PHYOdv+emAu8MCni5qr9NVmYj/0cP0fHRuETX/XCRo0sHlBAaZ/FRaWwZdMBuHIlc2lU9kqa9LzSmuHkElFFTfx0URNnu3l2Do3gSPwp6Ny93cEBg3uvtCov3onTelarbtI5u/l4tBFY5ndA+L3ZVRu/hvp3UCaUNTmBdbym9zxPG1IubEYADwD4ttDcdqrURFzHbp/YbTTlkZIX1gPgkaSIWINOzm5BXv5IcAxfohiWvMqwr6NHwHBHDaOZfi9v6GhC4GdTHlZVRSaf2ILkjmUEZARkBGQEHjsCAQ7eUwBIJCBQIUCBQNYIxOjj8FXhpVl3jqsal1nyOLttjXwapZPzazy7Bwr429ARbk169n6uSnM3JX83snJg44b9cCevYKdKxb1ZnUoZ/FywUX7unZVdu7We9tKo/lSRfAgbQgCOHT17du+epMmRWSuPVwYezWvt1f8Fvw6dWkyzsDBzZhgGNv68D2wcG8GAIb1uIuBU2/e70jyX1bbeAZ79kJBtQMi85MiDMdXeUE8vkAnlE96Y3n4ek0EbTQY3iAAjj0XXb2dbV98BLyPDzhQY7t2HqvwEBzPuxUd+QAK3na5azdF/i6KlFxsV5w1lAKcRRFZAIcrIWHMgLvjhEplPGHa5exkBGQEZARmBJ4BAMAQrihzvfAUAjuU8F2KuVi8sKyvv06yF47evvTOshGXZ9oSQO5pyPsJ+5gt/1WYKfo7ew1jEXyZM8jRv16E5CILBlNIVXdJk53t2J8Gx5LNFgMw7UTdWbKpqvKBGQZZgWr7RY0CPwW59ulYR8CPsU6iMJlm+16nSso5+jef0t2lk8euY8QNsGjvZavvasysRUlMz4eWJHuDkZPsbj0Zv2r3boVrfTl0OyigGydiGGuFNcW+QhJJWZLmt1LzAKSHleOh+mlOx3jZtCiGioW8pvRHRL9ms/8r6XG6Q+nKogV9BkJxPDj8QKZX7XT7ydGA5ZgchEJUYvu+BakEec4e24EDwIQQ6I8IviOzW+JBdt+rtxsgTkxGQEZARkBGoNQJUmVNywnoByLnwz302/ZOSFr1vT/LQWzfvwItePaCRtQXczL4NF85dPXT58o0Po7Oj/67pID62s14yMzP5ecKrXqbNWzgCjeSuqlGF8dLFNNiyKRbKy7mvC26UTouByoNoAm0/dFKYGv8xbsLANq3bOFehgGI+g/Cq5QddDZZA1JZ8dnD6onW7ptNGj3sRVCojrXn+8qU02LUzAWzsrGDYmL7ZVo3MhzZ6p3PVpFobkHMoEggMUrDs4CNh+zJrild9u65BEko3n4FNCMvEEUI+T46MfWph/XXdvN5+AwIBIJQA2ScoFBPqOwl2CxzYmwgYTJCZI/Wl7DvXy0MQIJIXyDvJEbEVTsf9AoZ0J4y2bFUmMPzSwyGxFylW/eYP6Y0C2vKC4syR0B3X64qffJ+MgIyAjICMQP1AwMfZx5rV8OudmzkmTXn/pSGCQDxycvJg52+HaU5IUCoVoFCyUFpSBjwnbATO6L2a+ldSQmlurtYSymbNHaollJTEFeQXkZ9/3EOybuSeUSpgRFjGqvTKkPJznNPLzFy96423htrY2TWqSqEsycnN/6D9xy9+Z6ivQKc57RUK5c6hw91ad32+7QP9XL6YBr/vPAK9+nThXft0nmn9Xlea27LSphXIVGX/AYRSE1NhXEO26DVIQunuP7izAMIhALIzKSL2zfrxNat8Fm4+/bvwDEvfdNRIyIj6lJPS0KxpYI3SwnIFQTybHB77hXiNe4DXLAI41pzgSNEnklbNYYnwFRC8WM7yHx0Nic0Vr+83d/g8ROIPAOn3lMvNgoJsPPLpblonXW4yAjICMgIyAg0QAX8Hf1NeKJ04avyL8HzX9lQosaPELivzFhxNOgvWNpZA1b8/j56Dv09dzmUYMjo0cyUtdVxtqy2hpB3yvFCy7de4wrNnUtUswOiqgnN8HGZPcnKyWTfxlUFqSyszg4SSriX/bqGw4ef926/dyn73i4wvKv6miQvwt581rXET+y8mvurFmluogfpdio2a6ff8ngS3cvNgxNh+37UJ7Du5qoW7BHo4g8DEIsDPSREHgqsFqR5f0CAJpa6M4JF79bZjk8z6TqrPJmS6921mDVNZq0q+B4Lj71WjWXA08mBILbL6/yvHxzXA8xUEGJho2m86xZeSTJVVo88BsSQhdJ83nZRHsIeZpkRFa3c3IjxMTYjYe1M62T6BL5uzCs0YEGA6IDwPAKkEyf8hCpsPLd1L3yKrtmf8KyuXB5URkBGQEZARqAoBWmVuzuoxIwHhBwAwF6/lOB5YlgGFgoWL56/Dlo2xPKfh1iEvLA7L+bxaU663/SwvUxPjjRMneTVq0cqpWh9KOi7DMEV7diddSDxyqhPD4qeRWas+rWzufo6zA1u0dAoZO34AY2pqUjmhzC+CDT/ty826cefF6BvRDyQZ15r8BbLJxa3ziAGevUA/EJ0S0iupmfD7jiPQw+25+JS/Ul/xOT6/0pSBbgEDXhQI8zMhMONoZOy22pw8mh3lbCdg60uwb8MklNTkrUAafXXauIgfG7c6rrA2m/BvXOviN2AqAVgDBPaXC+SVv5bH5f0b86jpmC6+Xq7AkOlcft57x2OOa9x8hlijUtiJBJcfCd/7C+2nT+DgyYA4B5G8f3jZ3kqj4WjUt6AQRv0/e98dWEW1fb32mXtveoXQq6KgNH0IKRQTUgBpgsqzP7uCICUFsManIqQAgqDYFSsqKiolBUJJo3cBQXqo6fWWmf3lXAi/EFIplvfN+ec9vWfOObNm4l13773WBuiZcmegzgC2CqaXU6YvXV7f8+jzdAR0BHQEdAT+PgjkvLvtPsH4iM+17b1o2O13SsqwKmkD9u87aikrMW+3sfq+i832ZfSZ+TV+X0c1m9gL4B/vvi+kecd6iHLkpiTIuiFz98qlv6zzJ0X8MvPEnAeqQ0nWPbZp1mJOi5aNx4z6dwjc3F1qJJTFRaX47tuVxYePnRg+8/ic5Ir1mFmsGrP43vVrt88LHejr2R3XQLAAACAASURBVOGGVtWm5cvKLJJM4/ixM2abzbZUMVoer0mB7hsZ9Bg0ekloYlj6rKR615vKW+83ecB9DNFBcSqNSYlOKfur345/JKGUrQMVVmSvy7NGo+nOf4L4w29Cv5s0RUmQ/bOJRGjlGsS/+iWobn+/yP7/AospVraNka79faaE9dBUfkdl7Ql59t6TQ9oQlC8IvGjtjATZHafOaGP/F+5oa2MezYx7wYhbO32ZvE4fOgI6AjoCOgL/AAQim0/4l8YcdORk1vz35r8YWjVCWfkWZOTObLYiP68I2WfzkZy4vjQnN3+2u6ZNq4lUTmg+4SaDxr8OGd63/S3/urFW26CKvSR53fPboR+//jIhQFGUnYrN4c7qajajGke5scH8eeMmnnfc+8AA4eHhKqQyuzoyXFBQjG++SCg6lZ07NO7Y7JSKOUVf7um2fcO+RTs27es4eGgfuLrJdHf1X31/HDiO9NTtOHr0dJHVqt4389Rbv1TdS3aeKy0WcQD5sgFDKpeM1fU6yGvVMieZIQxSgIEp05cfquuaa/35P5JQ9pnSx0u1OfzEQCMY1MEZ01P+ciDrelC9o3q7WVTT5wQMAejZ9fErpZXQ33b0igq9TWjaeKur89Obon8u8Y8MewzEdztYrPf7HPcpPNE+/0UQ+ZMQDzWE0EtroSaWkhthMh5Lif7xbx2l/ds+HP1gOgI6AjoCfwEC4c0nPEDMs62q7a4ZM8edKi0yyyBJmxqPQoAgskfxEpZl8IbMXaUQ4iXXE56zoxF9iSdQbLfX2p8+nb2sb+CtHfveLquk6h6SUB45fOKLjz/8pT8J2m8yWYdXFw2c0HZCc4MFP7u7Ozs//tRwdxcXp5Y1EcrTp3MloTxaUFwYHHtsjr3JBy/aacrOtcWmpmwdp1pU6h9620W1k9UR09zcQnz7dRJOnsh+debpOa9WDbz4jhvkDpP5RxCOZ7r2+09DyvckobSZHWcT415ViJC0aUsbZNFUN7INn/GPJJT+E/2dWHH6AKDbVUUb8E9ppN4zvP8UAk8D8FnbI40f/zu74feK6N9fgXik1WGvR+VrldUuf7pG7Jgekziub9SAXky8gJlfSY1JXNLw106/QkdAR0BHQEfgn4aAjFAy83JN43kvvvbwbNKMMh3co677kKTv7Nm8w5+8/3OZ2WwxqUK7a2bW3Es6rW2dmnTj0p9WL23Vuun1Q4b1kensupa22/WcPJXz84cLfvDTNP5NdRTDZx+afUmwYlLLSTcqrK1RFJE2ftIDRY6OhmoFvXK9vXsOY+kv6WuKSsx3xWfFn5WHyHl/W9+CgpKvl/24roV/QFe0a9+iHsbrOQXffLnCIb+gZIH7Ka/waETbKt9Qz0lhrYWwrQT4o8w4u7ai3uN8hHIWwGNA1G/tm8tS633xNZpY99O6RhvXc1kKjA5ULpHRR0cL/8I1bzDRaGYtODN+VY31e/Xc50+Z5jspOIhJ+wmEvX/33t5+ESGjQByaEZv8ZOCEQE+LyfgFwN+lxSR93Gdy2HwAHqVODk/K6OWfAp6+iY6AjoCOgI7AX4rAOO9x7g4O9D1Aztff1HbUvaOC3wXLrFvdg4gOLv5u1Ze7tx8YK4g+dm7kNTl6d7Sl8pWn5+10/XHRimVlpZY+9z4YZrcgqmtIAnjo4ImMLxYuu1nTtK1Gk/XO6iKUEa0mBJKGpZrGsa+89sQR1aZJc/ZLOJBcb/WqzUhL2/5ZiYP1qbn755pldDK3QHt717YDT+7deQiDh/WBk5NDrYTynNF5hmXj+t1MoGfjTr31YdV76TkpKFgI+pyJnlwfm3xJSry2e69EKJ/UNApMjVmWURdW1/rzvzWhlEIQYdLGS0uasrzsRVIcUgGIb2Tws8SYKZhD0+JXrrnWQF2N9XtHhbawamoSmFswROiG+OQNV2Pda7GGX3jwAxC4OSM2+QXfyNAbBPAVAU+kxSZu7RMVNkZTxJa0N5enX4u99TV1BHQEdAR0BP6eCEQ2fW4KE010cnUeFR55/39Y0+xZrLoGESy5OUXPzJ311VBFUbqTwB0xWW9dZCPHzMoP93z47u97jz1x97+D0aixR511lJIA7tt7+OT3365sZLWqq9yVshHRWe9dEuiIbDnhETDmWGzq2OkznjlYVmaTDUe8Kp+7ou7zpx/W8O/7jr4WmzXrFfl53vvbexSXmX9MWJLWqnXrpqirLaS8Rgpzvvh0GbKOnzmqmJRhscdnX5KS9osInsTEUSprIRvjUnbWheH5zyVvY1k+1qi0QDqvDCcWIWtmLG2IoKeeWzVs2rUilOQbPcitzS7X4itJ68ouM6RAPvTrGbg7bUbCBeLoGxEyHOBPCPxwRtzKnxt223/N7B7RQ52VwqKPAYwC+JH18Smf/jUnqXtXv/CQkSQ0JT125bcBk0PkC/sMa/iPtAaSL/Lu6G8lua9TiFP3TvoMHQEdAR0BHYF/CgLSHJyAXwxG5e2pLz7WRNPUsfU9uxA0b/p/P95gU7X5BLwcc/It2Y3topHy9PdT16ftmBYYchs6dmpTp7m57JazYf1uGQ2UNkML40/Oebi680S2HP8GmJ6xllmHvB4/tshaZpERwYvqPyU5lfWT336TbC7MK3pm+vGZn3A0i7xWO+L27zs2cVPaLgwa0hs1eVhW7CvXkWKkLxcux5kzebthMAycmTXzaOVzyQhjSbF4hxgBmmYYuGFmwkWfV3cPvSeH9AGLYaoQ88nsdsrgUPg1g64TinrHmjcuvV5+V7uXFbaw5pw5XjkgV9/n1dB514RQnossIr68L+V212Jl/rK5yxrcJN5+I9HRondp2iTZZQbAOlbwbNq0BDuL958UcisLXsLglzPjVkqS9k8Y1DO8/2QCvwnmt9fPTBn3dz20VNIbbA6W9FkrcvyjQl8C0MKSl/Pcn/FS/l0x0c+lI6AjoCPw/zsCsh+26lD2jcFo8Bg77u5iV3eX4JqUzlWxIqI969N3jU1Ynj6XiE4oJsvdVdPTv7+a8tDSX9I+k5Y8vft1r1X4ItcXQmBl0gasWb1ZEyReiD81Z3rVfaVvZnGL3IUABRaXWfxi4sd5WsssMhDVtvJcSQS3bf1dktNslbU7ZxyJX5fzwe4upSXFPyT8kt6hVUsf9PS9uc4zyTXNZgsWfrJUdg/aBYNxUFVC2SM8sLFC4icC8mF2uDdz7rKCut6tPlPCnmLGuyB8ZhPqZJNqeE1ek+3kPraqF6X0qMxqnzsaRA+CeUJqTNI1T4lfE0IpWbFXSX64IIQz4V2roxKTGV03WNWB6Rs1qJVCmoxEBhOQpjJNTI9Zsb7v1EE+NotllSbo88zYpEteoLoezF/1ec+I/kNJ468B3kRWpyH1eYn+qrPKfWVbqDwn2wKAt6bHJM3+K8+i760joCOgI6Aj8NcjENn0uXHCoEwbcXeQ1ummdu71JZTljT1sFovt9dg3F7Yn8DCNODT+xJyLNBB57+4I/Wlxys+qqjkMvbOv3SS9tiEJ5bq1WyWpNJfrae6LOzHnh6rzJ1832UMrtaupXQ9lHQ/54L1XbmRVXcJAs8pzpRpdGpLv2H7gNwhDyIzPZpzO+WN7/M7N+5/buWU/hg7vB3eP6v0rq+4pTd4/+/hXHD92eqemKWGzz86+yNzcLyrkJta0tUT4NsOl37P1UXjb+ZBQPyeGX/l+0UYSX1s11VJd/++AyNAwIsjWkSVEYsS6GSu2Xes355oQSnnosIgwlxIDYsB4DKA5VifxxuWSyj6TB3Rn8CwA/QDeS6Q8q5rzM1lxXszA4cy4ZGmY/Y8YvSYF3whoiSAoLHjIhtiUv1zqXxtwsm86GZWPIWh62vSElf8IkPVD6gjoCOgI6AhcMwQifZ67QRO8tFv3GztIgYrsjlPfoQixbeHHS1MPHjz+JASNizvx1kW9ros+3nnL2uStP+/YfqDVfQ+Fwc3u9Vjz6jLlvT5zNxKWZxSqVvX2mWcuVY9HNB3bnhTDrwB27sza+9DX704fqTE+kb7QFSvL6GROTgG++yYZZ7Pzvzp47Ogj738S3ffsqdwvEpakNe3arQO6du9QZ01nxXrFxWX2GspTp88udW/UeERVAZJfeNBIJvqMmV9aH79K8pt6jb6Robdrgj4ByJU0fnRdbMIlYp4+U4KvY018AaA7gSKaH/RYcCXlh/U6WHUKp/peWJ95UoRCRLIX9CCA3qoPqZRh2upuPCD8jrakWB8moqcA5KoCo9iqPQvijgUu3kOqaz3k+3xwU4NV9ABRc2IoBN671qX32vr8EqjP/VWeI+X/mlEr2DQjKb+2awPHBLqWOJFsrxRExA9kxqV83dC9/sz50tBcZZ4Hi3pX+qyVx//MvfW9dAR0BHQEdAT+fgg8haeM7s0cp7u5uUy8594QatHSp95EiwTZdm07sGPJj6s7qhq+jTs5W4p6LlBGXry/yZbUvT8vX5bRS1oHtWnXvNa1JaHMzNiFxBWZh8xWLWzOmXO+kZXHpBaTblVkIAf8yZin7nzRs6nXOwA9UnmOJJQ7dxyQEUrVqqrhr04f831RUdFna5M3BxUXlGLAHX4wmYz1ehjyTPt/P4YfvluF0lLLpPhTb11CGP3C+7/IhEgQ35cZu2ppvRaWk6KjRZ/StMEMyMYguawpd6XFLjtQcb1secxUMpuYHmXgc7XUMPbPyoReswhlxc35TxnQQWF8DHCv8nqFj0koL9VkhB0QEdaFFDxGpL69bnryH9UATH2mDBjAGu5SNJ5mZnUYET9BKgZWJjtS/OJUbL4XhMcZ9h7SAswZxOKNdXErpG/W1RaTkG948GhFiDSpgq71xYiOFj0LVr9OhKkgzFzvenvktSC49X4565joPznkfjANd3C2Pp4S/fdvcXm17ltfR0dAR0BHQEegZgQimkzwZ9IW9+7bvVlQ8G31hsruSXkmz/rlZ8sMBQUlaYrFcfCM3BkXAjGyveHvr6Z89suSdQ/IqGAv/y619vSuIJQJKzL3k00dGHt67gVyVXGoqJbPBTOL5TZNnTjjzbGZxWXmnwBuXvnQqqrh55/WYveug8datmz6wCOjhzy0d9ehRzek7lRCB/qhaTPvepNmTdOQsDwTG9fvPqAIMTTmxOzfKu91vkPOZ2AKVG3os3F2tXynNkypz+SwIQyMY43jGNzKYFWWrfX0PxVQvO5ZIooD8Jum0L3pbybsqffDucKJ15xQyvP5Tw3rpGiQxaODy3s5f6upiJRq4apn7xMROoIFSYHN+NSYhDoV0L6RQXcQi7cF8EBaXLLdwiYwOtDVWuowFcwT7UQSWMlMH5o08+qU+BS7QenVHueN1t8C4d2M2JWb61rfd1LQXUz4qjxym0kWx8F/1q+Hus5V3ee9I8NiNWJrunPvF//OxPdy7k2/RkdAR0BHQEfg8hAY12Gcg7EAcxs18njy7ntD0LRp/QmXucyCzz9dihMnsvcIDcNiK0UVmZnOvL35yyWL19zr6OiAQUMCIEljTUPWUKau3YrkpA0HhMYDqieUE//DzPMcHRyeiZj6kL+mqmMqr1eh7v5+0Uq519JHR9/56dkzuR+sSdrk1qXLdejSrf6pbrmWbLu45IfVakFhySvup7zfrNoVqO/Uvj4Wq1F2+7NYbNqdW2enXE7XOOo1Ndhb2LgtQSwCeAKEkqMwf8MgA5P2RNqMJJnm/9PGn0Io5d30mTLYC2x5FEwTmLDaaLaMS6kCYu+o0GEgWgjw7NQZiXb/p9rGeaX390wUmRmb9L29FVGJQziDZYujowDFGy3mr6vuU9e6Df1cpvY1TfuaoIxJizunQq9t+IYH38zQZIjbkSGGXm0/ysDoQMfT8NGqKwOo62yVPz8nrsr7XGNanh6b8FFDrtXn6gjoCOgI6Aj8byMQ2WJCb03Vvu/l17lpSJhvrcSvMhKqTbWLX7Zv/f0kEw2LP/nWBU/m7DkZ7oqDy8+rV27q98f+4xh1XwhcXJ1qjA5KQpmUmIm1q7ceMBJVSygjW45/kTWM8/W/OSZsgP94TePWVQlldnY+tm7ehxtuaJ2yZ8/hU6dOZf+7Q4dW6OXbGaKeNaKSTMo+4D8tTpFm62msGO6tqu6W+54X5CQyY7GzmzbpkuYtDXhtek8OaaNpWA7CxwT0I1AvZkxuechz4Z9RN3kRjg0495VPlTZAJWnBRBTCUOdZVaGsdw04XBH5CogY6E9C+xWg71NjVshayVpT09KeiBVbIoEXpsetnC0joULFr2DO1gRNSJ+RIKOWVzu9fQkOfhFBvgwxSyF+KC125SXh9qoXSMJXUkQ/gBHKzE9smJkii4MbNGSt6RmfM04+Z3xKK780AeH922qEF8B0iLSSWemz0ksbtHClyf0mhbW2GbT50HhaRQT4ctfSr9MR0BHQEdAR+N9CIPrmaFPhmZx57p4uT9w1KhitWjepV1pYEq9dOw7gl5/WFqo22/CYk3NWVSCT+/bmtmQ0/Lxn96GuScszcc99IWjarFHthDIhE2vX1EgoKbL5+PkgGvbAwwM3t2vXYpA0UK/uSci0957dB63JCRvQuev1xn5Bt8JkMtTLJkiuJ69PWbkJmek7s1mjR+NOzarWI1tmV8H0LYOeWx+XfEkHnYa8JT2e6mE0eXjJFshZAlRKglYYnCzLroSkNmT/v45Qnt9ZRhJzikwOTlBfIXC2o01bIKOIfaYG38iqIs3L/xCKMrymWsuKG5Ck6mjbnB8ItDc9LimqT8SAYCYeqynaq+nTky7pE9pQkHpPHtCZoQaYzLZva4ty+kUG/7s8Ivq4CvXhDbEpJ+uzT8/woFelsSuB4tscaTS5ob8k/MPDOjFp/9UExayPSdxo31O2pCxaG83ASwCvJtU4UvpI1uc81c3xjxrQi6BNg0b3V1eicLnr6tfpCOgI6AjoCPxvIBDRdLwvM393y786tho42L9Omx9517JH99HDJ/H9N8lcWFAyKv7M3O8q0CiYv62jJmhJTnb+jV9/kYh+gbfUmnIWQqgJKzLU1LXbjlYXobR7UDbP/d7N3WXQw48OLvD0dPWpqhqXBFf6Rm7esAdbt+xDl67Xo6dfZzg6mupFkO33RITfdh/Er0vWWcvKzNNdvb1fr6rsrrhHv4j+LzBhHDEPz4hblXmFbwL5R4bIdsjOWplx3F9ZQvenpbyrAywgPLinRngfhJ0aKy+pipbjxCKBGe6kqINrEOZctJRfZHAcM3xsBXlPmFxMBgfh4HK1aiV7R4Y+D8ILmuA+tRFUv/CQiSDNrwSGx7bHJRTX5+XoNSlwCIgWA7xONRhG1KUOr7pmQESwvwb8yIwHM+OTE+XnAZGht2isSQV5SzBeaX3Ee0ZDiWrlffwjQkdA4F7PUsPDl21OXx8w9Dk6AjoCOgI6Av9IBKIRbShqlvOms4vTpJH39Bft6lBlV5Cv3JwCfP3FCpw5k/vazNNvv1xx8zkLdrYRrP1SWmruunjRSjRp6o3Qgb41EjtFiGPffJ2U+tvuP/oyGcJmnZy1qzKQMopalJOT0LJ109sfeGigZjQaLvI4kkSwtNSMtSlbcGD/Mfj6d0G3WzrAYJCRyfolOOUa2Wfz8MP3KThx7OzPJoUff/Pk3DPVPVAZUTR4eCyydwA0UND6N5Ozr/TB+0eGvgxwP88y4+C/8rv62hPK6GjRy7zWSyljR/uLpBisJldLQUp0Spn8Z9/w4FAininN3pnFi0Yh7megl82oDs6clnyqLqD9I4KfZuBOR1d1RMWadV1Tn8/lQ3f08J4rleIkyG/d9ISLzFcrr+EXETwdhEYZLn2frq9wpefEoM5EWAoCaaoIrE7lJU3FS5VSp+qio3ZCyfgSgu+SQiAZ9TUXK5JcjwewSdWUEfVp5VQbFnZCDRhSYxOloKp+f1n1AVefoyOgI6AjoCPwP4NAVIvxHVWVf+zavUOnwUP6wGBS6vzGsFpt+GrhCknEdtz36OAHbnr5dnsval6005SXY/uGNbozYXkGJPEceU8QTA7GatckIXbMmfXl1/l5xVEsOGhm1sU+lOOajfNxVpRlQSE9e/j6dbkIc3vNY36RPU1dkF+MvoG3ok3bi7zO6/WMLBYbVixNx/at+34jg7i/ur7dFQv5RobewKwuI8ZaW2H+U1ej+5xfZMhoMD9tVej2hgan6nWD9Zx0zQml7MetwSY9n9qfP1MpAWfKiU8uiJiYSzRB3sQ8QgpphBD7CFRidLY8Vh+bGv/wkAFM/JoiyoJTY1IL63nfdU6zq8VLjFJpPoQEBdRCKMkvImQOg0sz45Kj6lz4/IReU4MbkVmTKq9bITBqfdyqS9RYfaIGPKSBR2rQns+ISbrIduB8hPILSaYz45K3+0WG9ga078HwYkZUZnzynCsigTJ9XpL6HhjJ6bGJUpGuDx0BHQEdAR0BHYFLEJBp5aJm2eEODg5vDBtxu7Fjp7Z1Rvdk8C9xeYZdET3inqDvO7Zu/ig93sn+HZ7z7rb7BIkPN2/4zWlD5m7cc28IvBu5V7umEGLPe+8s/v5EVvYYxSj6VyVz8T1fb20uNv86ZHjfrm3bNbvQG1ySycLCEvsZZIQybKAffJp6gbWGxU5kFFOecVXyxgKrxTom/vRcaShe4/CNCH4Q4A9BPDozdtVVEbv6RYU+Q8yTFIUH1ieze61e4WtOKKWRd6mLeEYwDSo34mwsDcaZ4APA5byxugrgdwatAXE7YoQKQXFpMUlSqV3nk5VpcybEC4UeTJ2RdORqASUjftZi49sgPKZB9JHtHqtbW0YRcx0sCwjYmx6X/GYD9iff8P4fMfgREKLWx62KrXptQFTYCwS8DtAHZc6m8Zuify6pmFOZULY57L3raNscSSDHEGMXgQenxa883ICzXDK1x+QQDxPTRyCKT5+RkHYla+nX6gjoCOgI6Aj8byMwucVzbWw2/HT9Da1uufOuQDg7O9ZKKmUd5e4df2DZr2kYPKR3Xtfu1z/s8kQXu4gl/4Nd3lDVb44eORWyeNEqDLmzL67v0PICGayMpBB0aNE3iZ/+tuvQaEXhkbFZb6dW/nxf9Kpb0tN3LvHv3a11kyZeF84kvSJTkjfh4B9ZkN1+mrdoXCcJrvoEL1gE/biGC/OLF2gmZdKsY7NqFMJKQW5ZkfiMwX4q+I6NcSl1usLU5605RyjxAlQelj7zyvUj9dmzujnXnFCe35T6TOnjaVYNDprVgQg2J6PgZlAUI7OtjFQ61upYo5PHWhV4sGKTdkGBgnlcWvxKKdCpdUj5PViby0yTZKSuYrIkhKYik0OJ0dCSVY1Snf1+r286umKNPlFhrzN4KgsKrant4LkXxDCfoG1Oj1spnevrPXwjgqYyYxoB89scafxc1XrHc7046RsACgMvmvOy36kIj/tOCvEj4q9kyltTqUgISBui9mB6pfURrzevpHZS3oA0mYfgV8juCZqYVe+b0ifqCOgI6AjoCPz/iABFNJ8wUSlv0xs20M/Yo+dNtRNKIuTlFWLRF4lo0bIxwu7wT3AyGh5yG93d7lGdv2DHK0WFJS9/uXC56NLtevj37lZDhBJbv/oiafq+vYfmksD7bicavRKNaFvFA5h26zSflj7uy4JDb+vh6ibth84JaA79kWW3LuoXeGuDfCYr1j1n0J6Ln39ah2NHT2UQtPvjTr19sLYHf1tEYBcFtJRAa60F+Y9cjXS33O98hDKaQXdlxCZeRKj/zBfxzyKU9b4nGRkzqvxfAH0F84S6SOVtE4KvMxrwvkqIVvPzMly8m3RhaL4A9Sg3Ue8MQhMwJSqOpZH1SaFXPmjA5JDXiCmcGQE1dcDpM6WPl83m8CGBvkuPS/qy3jcqX4JJQcM0wvcEpBiN1lHrpq/LrXy9NEwXJrcZYDwLoFD2RLcZbPNkbWnPyUGdFVUsYsYEArctby8p+6FuEcx3XWl00k4oJ4cMJ4iRRieL7JBz4Y+zvvcnFfjHr8u7jzVytrg4fF45ulrfNfR5OgI6AjoCOgL/HAQmNJ7QXAhtUbNm3n3u+ncwGjXyqDPql5K8Edu27MOwkYG2629o+Zp7VvY0ig6y5b+740GL1frB0iXrHGSN4oh7AqEol7j9ZAlFTImJ/jilVLOtI+BAqWobNv/M/KIK1Bbds0jp9a+WP7m7uwyWUVE5bNIHc8k6e8Rz8PA+MBoNDQJZksni4lIs+yUVv+0+fJCIHos7OTulrkV8JwX6gcRXAEVmxidfULbXdV1dn/tHhjxW3pd8GoQ2Mn3Gyr8so/i3I5QSODtJUx3mAugmNB5bG6m012iS9r4g/KgI478AHgmgxbl0OcuWQ18pwFcp01dIf8g6U+iVHhwFTA6dRYwQGwwDM2OWHavuofYID2xsEMr7AvgwPTb5kibttb0I/hP7dVWFslqWjBhAwdURwcDwwMZWxfgaQA9JWwAG1hDwPqvqPk328iT6AGBfAPZWkxmxyTKieWUjOloElKS9TIA5NSahIWn8C/sGTgj0tJiMsi70eiIRnDpjxUXKuys7oH61joCOgI6AjsDfEYGI5s+NgEYf3dqjo6dUZ9fm41gR5fv26yS4u7ti6Ih+Z708XMa4PtX1u/wFO3sAvDw9dXujjLSduO/BMHtaWpLASiPa85lu/53UepKjsKkzmFDkfsL7xcqdaWTnnfwFOz5kZtkz3B6dPHb0lLT3QXBYL3S4sXWD6ibl9WVlZlkzic0b95zSNJrodsrzm6rdcGriCwqJZ1Wb9b1Ns9eeuFrPzy8ibCiRNpsJQ6rqLeqzh70pjNk0ECzcDI5lP1yuwPlvSSglAD0jA5spmjIbhJuIxHPpsYky/X0JIZTEpcygfKaQ4iIU0ReArF9Yy6DFwqCuWvN6Qq0h6JrAttdQlhj/W57yNrc86PW6TMc7eJhLqgItu+TYNO0jJryxPjZ5bX0eXsUcea1VtUlD0k7EHJI5MyWjuuvDIsJcigQGldeaPkDnepPLiOF7qqr2A3AW6YRx9QAAIABJREFUhBsBSnR0tU2/3Beh8r6yubzGpV8oCs9cNz2pzl9d1Z1Zio4MqpAEu63KuD0zNvH3hmCjz9UR0BHQEdAR+OchcK4lo3jVwcEQERR8m9KjZyfIbja1jfUZuyAjldKyp2/gv/4QRvGYVlayxeDo8t2RQydDf/lxLQKDe+DmLu0rE0qZvb7fe3T3r+XaT7V4ytmSZdE+wSd2B5mKIQll3js73gLxuIp/t3b1Fhw7cgrSjN2uHq/nIAKsVhXr1mxFeuqOIk3Tprqe9Hq3coq9jqWoR/RQp8vO2EWXt5OOhlZ1D7/w/oOEImYLwYMuR5QTOGVgOxUsy+bO2MwYcbn+1X9bQikB6zFhQHOTwfYOGB2g8GPpMSsvEcacSzk7fq4I2iSEksvg36yOIi0zellBPd+RGqdJUmRUXSyFWpnmDFmnqa3KjF+5sPIFsjONSvSZUGls+qwku+1BfUeP6KHOhsKihQwMZ+ZHNsxM+by2a8+lwF18WBXuilE5ZbVZJoAxTqbCHUts01Pmp1wI89f3DNXNk4IfKEq4VbOMra9Re9V1fKMGtTJA/ZXB7opi6FWXSf2VnFe/VkdAR0BHQEfg74PA+CbjmxpIe8/FxXlo2EA/6tz1uhoPZ08fF5ViyY9rcOL4GQy/KxDX39BqhwZtjGC0VFV+5/SpXC93dxc4u9jdB+2Dgb2aoDsbP91NZiJlap22p73qAwuaOBiR07F38zNET1vlZ7nvbh0HJilchcVihYyItr+uJXr37V5nSr5iP3lOaXWUkb4T6eu2l5SZLdPcnQriow9dTGCv1VPo+UhATxbK/RrTz5s/XiM7C10IsElCSULMMBiMwdV910qu4Wy2uVjIIpxManbVMrY+kwcNJeLvGDTX4Fg65XLK3OR9/+WEUqqkXU+62moSkUjPJsHauwyYBPEjVVsbnq9h/AKET69Kureat8EeLWVlBQE/pcclXzBglVPl+Yi1LxSF7r4clXmvSf2ng3gyM97cMHOV9H2s9/CLCBkF8CwGBlUWJFVeQIqGSovEfQTy0oz4tB4mqhQQFTqJmBqnxibI8zSkTODC1lIsJUBLZd2Bg2rtdbXM5usNjj5RR0BHQEdAR+AvQyC8xdhOUOkjD083/7ABfuh4U9taSeXRIyfx4/cp8PR0w513B8LVzWU3qdpECLQHiUnMLFmpLHaU30lHGfS816muX1E02SN221ZH9yfi6eWuKK1UKwpObLUuW/9V8dzojbP/yJ235RYIsYCIup06me340+LVGDg4AJVthGo6nCSSqqrizOk8bN28F9u37beYzZZ5BNNLcafi6tXI5Go8hJ6P9X6AIZ1XcLS8vfS4jR+lLqtYt3dk6B0a+FXYivtVbrccENn/ekDcQUSBIHvDk181q5hXNQLZd8pA6QX+NBEeWvPm8sWXe96/lFD6T+zfkhV6i4FtTq5qbE3pWtkBRmVNNj4/QKrhqcpgVBBKYl6YHr/ymvgl9poUfON5FfX8jLhkCfyF4T8p5FYWeMdqU0Zsmr2iwTURvpOCHmPCewAWObvxww35ZdA7Kqijqokl0LTIjJmrZOr8kuEbHtKHiH+Sf4gCGFhXT24pinJg+kDTtAUZcclJl/ti9Z4c0odBv4Jx3KZofSuIrL3vqLv3EBaas1ep6bu/0tX/cu9Nv05HQEdAR0BHoG4EoppN7KVq6nwPT9ceYYP80Okm6U9Z83WbNvyGlYkbcMu/bkRQSE8pltlGqvokYMploQYxtJtkwFFovNz9zC2bKsjk1rXRNwrGJyTgL9PSOYdVpL9TgpxD6jKDKp5+/an442cbbWnm4OAwcce2fRM3b9yjDBt5Ozw8XGuMUMp15FlPnczB1k17sW/fERQUFv+uqfyuQXN8P+ZszFXzva4bSaDHUyEesJa9SoQxklADPHbjR6nLJcG2p7yFMtHkYh0meZTvuEHuipP6CIGfkiV1AO0i1uKZnH9IjVly0bmDpwY3srBR2jW1UlUKSotdJvUmlzX+DoRS5u3bkSZGps9MTK7pLnpF9O8vQB+A8FWBi/eru6O/tci5fwahPO/5+BWDxmfGJUlydmH4RvYPI6apRqNp1OWkdW+LDOotNLvlz26yiTsz36q7O1DF5vKlEQ6WL5mwJyM2ObK6aKK9iw8wmYATLCi4roLd3lEDgpj4WZtQn642mhkdLQZlZxrrIoL+kWGPEfGHDCxzcLaOqlDYB0QF381M7zLjG1KLIyr/mrqsN1i/SEdAR0BHQEfgb4tAeLPxPYkx393D5TZpHi4jlRVkreqhZUo5aUUmdm4/YO9a09O3s1R2pzHUKO/Rt1Zrh7Mj/bWboKmzrCUIK8lRSTESnLwE9iWYse2bMraa+XXn457RUjRT8uHuEcmJGxaePpXjIqOgNdV22oU3pWZs2rgHmzfvwUk1x2Z2ti52zja8Nufou1JgWu/MHS864PH73mMtjh85ff3hI1nOv+06ZGAbjIxz6iIiYhCfVDXkGTXKNpvoRE1elpJUkrVsbLknezgDeUw0btOHa5f6RYUOJfADDs62ByxFJm8hIC0PHwFQQsCHENq8mmorb58ysKcGOwdJs5nd7k2f9W21Ppp9nx/QnFWEgrRCg6P15+qCX9eUUPaO6u2W69zCXEH+qnnjyTc8eBIRpKn3XEdXNby2CJ1fePB/SOBlBp7PiE2WvTD5ahNKWWsgz1m5aNY3Qlro8Nus0T2ZM5MuEs74RQb/GxoeNBjND1e1/anPX/g5YY6aArCjUNUBGbPXXNQRp441yD8iWBrAB1pYHbkpPuVs5flSgW4Uys9g+JWXpP7MZtODtTaOP9cd53UByk2NSYirlqBGhYwkxt0EiqnJSklaBh1rnyfN3h8HI6blIc/nZUlDn8kDuquaKq2V9gmiZ3V/y/q8IfocHQEdAR2BfzYCUc0n3iYjlW5uLj379OuObt1vsIthqvbKtrdCLCjGzz+sxvFjZ+yk8l+33QST0bCPFbrb++luF3QKO3dGm7gYYUXHtZdO7rD2OrrRitwjNjh7C9z2H2e4NlGwbm4xTmyzbTVCDHsja+bRkzM3DE9KXP+5i4ujq4yAVterW54hL68I61ZvwfYd+62FLqVppzvmfXa6S+6ytdP+LwtZ+M62JlAMPippLQxMwugojpuMpvyDB06JgweONlKZO+fnF96am1PQ1WZDB6NRtLTZVMo6fuaPkmLzAQioJOkkMQHkQWBnZpKCorMksJVB6zSIzfFZ8Rd9r0vBcMkR21ANeBGAp6bxAw4+Tjczo4ejq22ytdgoW0GPAXgfMb1Ump/zY21+l32mhg0hFjJC+fza6ctlAOoisnxz9D0m79L8AQyKAjgAwAajkyWkOhvGa0YofccHNyWT7PLCJ60uLm/WpGryDQ++mQh2ux1FaINSY1btrelPR96Ye3H2S8Q0kAU9LKNtV5NQynrOAid1OhOTq0ovJMQl2Osj/CP6j2WI8aTaBqXPStlf+XznemgiSBGlj19O60eZYlZsqrT66c8aQjfMWiVthOo9ZKgboPnE/ED6zIv9p3wjg+4gFlIBZyRgbHpc8oe1Lew3ZWA7oalvM/HU9BmXCozs6WpPrx/AGExED6fFJF4kUKpYW+KY72RLANALxPemzUj6ya76ttFHDLhDUZ5Mn77iIhzrfcP6RB0BHQEdAR2BfxwCk5qM605EcSaTsf+NndpQl67Xn2p/XQuTwWDwkoKaihuShO5E1ln88tNa2ecbQcG3wbd3VwtUDPYc081ehrVj/euti45ZJ5zYYfnPgRRzo7P7VTh5ENyaKcg5ZIPJhdB5mBPMhYzt35YVEzBs+vHZKw/PSL17ffquT27s1Nalbbvm1RBaWE6dzDEmJ26gA/uPZdtInXOw7dEFSzKXnJL75s3f7mVwNPTQrBxktppvt1psHYuLSp1ycgpkT/DiM6fzzhaXlBmsFlsTq9Xq5O7u4iBbRjZq5Ikmzbzh7u6saZq6QrWoPxSWlW3K2nvq+IKvfijw8fFRnIxOrYhlSp97EiAdXDow8DvAn6uK+HbWsVk5lR/6bY/17lheLjhCAS0zNHYaCNbczYJiHBnzALqeBE+tj0tL38kDhoPoOwI9uGb6sotsB/tOHeTDrI5nxjPlQb9GDGwWxHHND3guqk73cm0JpQFLQOgM0GMZcUkyonjJkNGsI21z5hHwFDGiWx3xfqO2Li/yBi02y3vEKHIsUUcXuhkUo8pfXY0ayn6TwlrbDFglKycMNuq/ZmbCUURHC7/itTFg9He0qf1TZqfkXUQow4Ofl9ZGVlfnpy/HCkDe/+G2Z+X6k0D8xPq4lGpJnxTXlBSJAGicvX7mqm0VZ5BKeKPBtpxAn6fHJV1o33iug4/yPoAHAWxWhBhaV0QwIDL0ERAFmJwtz1VXzyqjqRrzCgA3EvEDaTHVG7PK2lgyKElEZAF4kHupITvXwfIqEQVrmngmMz5h0z/uv4b6gXUEdAR0BHQErgiBCU0mXKcQv1gePbvfaDTY2l3XYk/YQL9W3t7uTatGC0+dzMbWLfvQqnVTdOl6/TFNo8Feo7vu2JP+337Hd5pf2fVT2e0ndtiE0Qm4rp8DruvrAJcmAqd2WbH7lzIUntTQxteEw+lWWAo5ckbW7Lizb28dUVJc8oWTs6OTwXDBJF0qwXPKv+PXbNi4h7Zs/G2END6/rn3LxQF9b5nj08TbarOZW5SWWrpbLNbbc3IKumefyfM6cyYPZ8/k2VXjLi6O9laTrm7O8PRysxu6u3u4wNHBZI/ECkH2esxK9yjbKMs9t5CCZUYYf3R5+uYLGoypzcb5WGEIIuLRAHVnwti4rFnVN05hkH9U6DtE+D0tJnGm/8QBXg7CLOorhO37/MBgaJihMf+nsl90n6nBN7KmyIjlMABmBr4WQp2x7s3kfTW9BNeMUMoN/SOCn2bgLYB/F6Q8VFOK9Hx95I8MZAlVHVI1Clj18FIIA8HvacBbNlaXG6EsIvD7VyrKkRZAUJREEJwFxOB1M1Zsk1E5o7vnZ+XtEZtYCvIGVg0d+4UHzwCRs6OrbWJDBDWV76lXeP9nAH4bTHHrZ66cUt3D8osIDiHgMybebTQ43FdRr3n+fLMJ6GRRaOSmGUn58np75JJI2hC5AojMiEuWRvE11n2c87rUFoDEL2kzEuy+XpfgHtW/F1jIGlIX1rR/Z8SvvKAyqzy3d1RYKIMXEWNWamzifwOiQh5lxlhmnnwlQp8r+i+ZfrGOgI6AjoCOwF+OwDjvce4OJvE0gEmaxk2aN29kCQzu4Xjd9S3tnXAqSJeMVMr/L/8XwA9HPTaO55aH72OVxm76vKT17l/L0KKbEd3udkKTTgYIBWANIAEpxsHq+CL4dDQge7+K/OP8i7Mp954JUZNakIJZmsbtAJZRx72A2MQG2rx4YYKyb/+xD5s1b3TrgEF+3Kp1kzybTSs9fSpHHD1yyu3kiWyXoqISe1cdRycH+Ph4oklTb7i5O8PZyREOjsYLHXcqhEds769SJ+TSVzqFgYneo7tf1Ns7omlEE6FY/WxQtszMmnm0upVk8MhcrPzKhI8yYpK/qHO3KhNkmZ+Lzdy06V6PIxXBvD5Tgq9jVj4AEETAMSZ6w8XGCyuytn8JoewWEebiQuobkkyUd/NLIJWfTJ+18njVw8h5zlA/LVf+jwBTREZ80qy6QPEP738fE8k6gd8AGkRMT6THJ8no2WWPc8oomxQGdZZ1gqmxiUtl+jbXwbIc4KzWhxs9XDV6KkUvRHBsdcg7/HL7Z/ecFBRMBCnVX9v2SOPh1a3jFxHkCwip5HZnxvjM+GQZfbS/qn4R/YcCNE8DP7I+buVKWbuqaY52f0uAV7OV/l2X2EeqsjWm5w0G8XjlOpHKYAZEhAxmwrcg5JHKw9PikzdUB3ZAZIj0xnxIBR4Q9q5F/CYRz6wponnZD0y/UEdAR0BHQEfgH4dANKJFcYvsENaU55m1vi4uTuLmLtfxv3p0zPFp4iWEIA8Awmy2ylpKLTN9V+LBo0dM1/d16HPzUEfjrh9LcWSDBf0nu8HnBoM9zV14SkOTGw1w8RE4tduGdXOL0HWkE07vVfHHamsuFO2RmKNvLcn/YJe3VmZ2s5Ipu8mzXS54Nx+Ly5yYm1Mw3c3d2eTm5oxjR0/bxUFS5e3i6oS27ZuhZUsfu62R/Ge7oEdy3fOEsbp6zIY8GAK+KhHWJ1o8fVtJePPwHkJoU1nDF3EnZv1Q2zp2a0XwIoCnpscmS9X3FY8+kwc8zGDJyY6QhmfXxSbIrnd1UuPLilBK4sWuFuN6h765iI6+xLW98t3IWkphxAIGhjJoTqGr1+TqRDrno5TfEGizRcGoikhbdcjINPGZzmeM51O6/wbxDIXMMZdTw1h5fXt3nGLTp0x8P4AIGT4OHBPoUuqsrBWE1emxyROrguoX2X8maZSXHp/8Wn0Ar5aAhfdva5PEj5Fts9oGbpm79kzVeZLY5jlaZjDjufKmAFnMPNXm5vK9TLP7TxzgzcK2DALbHV3U0WVFhpEAy9S5xozH69EzVIbM3yCwOc25z2s1PVO/yNAnZCS4vGPP76RpoTX1DJcpb8WRXFSLIiDUeQz6sfUhr/mXS7iv+K9DX0BHQEdAR0BH4G+HwMRWE1sqNn6aWXscoBYuLo5n27Rtvr9jpzZZiiJu2rf3SKf9+4+SwcXKisO5RtydBjrYI5ebPy9Bn/GuMDkRMt4rhktjBQFjXOxRyvR3i+11lP7PuNjJZdr8EtjKeFGJk/rw3P1zzVWByJ63I0BRWEb32p08kY2NG3bbRUGtWjdB5y7XoUVLH5hMxgvq9CsljzU8iCxiGuY5ptumqJbjWoENyQz85pLlMbK2to7nTc1nCaIHU2MSN17pQ5YRS1NxWU8haAgEr0p16L28Lp5XseflEcrw4DFEuEc61YOxnYikAenvioOlpMDmbDG6OlzEZE0FxbewoE8AeDHxA6VsSDUWZFuqpI/JLzzkBSIeo2k08ryamgInBHqUGpQ29r7esLcYdGKSaVwuBuNmAIMIeK3VYe9XrwZh8Z8c+iwx3gb4G49S43/OGtUmQqiJBF6YEbfyjaoPyzcy5EvSeGdGfPK0y32QMqJoVU1Stt9BCBqcEbtyc3Vr+U0JbAfV8BaYZU1DARP9KqD9YLEa15kM6oMMHkfgmQySdgHdifCexcV5Yl21nfaaR6OygImmpc9IqKmxPAVEhbzCjFcAWl/M1H/7edFSdWf1fT64qbDiHQIdI3J+ocyZ1SbZNrUuu6HLxVC/TkdAR0BHQEfgn4fAPbhHade8VYDGmvzuHaAxu4NQpijCqFo1Y7PORvg/7WxXb2u2c2ntgpMqUmIL0fQmI1r3MmHTwhJ4tlLs6u7DGRbsSyzD7RPd0LybAQUnNaTEFCPvqPqrVdA9VS15Ts/b6WpU1I9Y43u2bf0dGzJ3Q3bl6eXXGW3aNoPRqFTtH36NQKYCYtwlhUcy1U2KmgjgYJ2EMjJkotSgKAoPvpy2i/JmZJbYia2dABFIJJXc1EwTYvz6BhLUyyKU0mhcY34e4MEAZC+kYiKcYWZZVHoKECrhnGqLweebeFJXANcDOADwFoDOApTLzLmCSGiksWDRlCGLUJFOoAQGNyLQrQxuCsZREsgC4xSDi5moiEAaMfwZ8BfM99eUgm3I0/eLHPAvQZpUnReqMASTKDXApqwA0eyM2KR3qq7lFxH8FRg7roRQ2m0ACjALRM8Ixl01mZTLvXtFhLUnVl8EYSQBnrKTFAHbGVgD8EMAuUlVNxjLbCrGb5yd/Edd9997csgojekuWIseqckXUirsPYpz5f0/xkRfW/NyHq7JisCecmfnWICbCoHxijAMIlBIeTlDEQGpwsCr8k+fPlKblUFdZ9Y/1xHQEdAR0BH430FgjM8YVxejEsCakCVcXUHcQrOhdVs/o2O/8S4wOJA95yqJhbWUsXZOEc7+rqL3WBeU5GjIOWBD085G5Gep2LG41F5b2XWEE7IPqEiJL5Zz5rlkeU6o2nf77DtbWyqgVKvV1nbHtv1wcXFCm3bN7CKbaxSJrOGh0QmhqcM9nr11Q1TzCQ8x0YLywFlkbNbseTU9ZckdzMVGGQDrJqh0QEOztNJa0ECK1GeMkrIXmdWUronMWC40w9cN7el9WYRS3lzgmEDXEmfD7QJ8Bxg3gdBMRiABviCdAqgAhDPEOMbAEbCMVmnW8p6a3iByk/Y8YEmK2OscYOQMhoMkqCC2ACKLwFuh0WbVgY+sfzNZyuYvin5K2yCrzUGSuuNObuqzNXXbqe+fnT217GSTIpyhIL6PLbZdrCjLmTGlutSxX3jwxxC0vjqyWd895bye4UFjCJhHTJGZM1dKD8gahwxJOxQW36YKCiYNHYmgaIAbAbdJaX+55cBKodCj9WkFKYmiZ0neu8RIS41NlEW41Y5zYfBSWcMZzMDrGbFJsgXlJTUV0gbJpOIFJtzGGo9t4+a9/0xZ0TQmPACgyflrDsrOQORQ+mZ1XlYNwU2fqyOgI6AjoCPwP4UATW35rLfNKjw10ESXxsrovuNdRLMuBnt0Un7rSJ3Oie1W/L7KjG4jneDVToFNOjgS7OTy4DozmnYyomlnA45vttpWxxcfUm3aMzHH51zSPCVrwUZnZ80ov7PGEEgGac6Fws5/u0lR0Dld0DmRkCRdRPZyMqWy3dGVPgEiscLDu+ndr46aX1LcPG8+iO6REduYE7NqTGOf06loy8A4kx6XdHd9y+7sRBJiEBE9Vu5R3QPgwwz6WQisB6NMI9POzJhlUu9SZ91k5fu+bEJZeRFJIsjMjYTQ3BQo5yOSgKZQkclgyGu23zWnajpaWvQIzVJY2YZHkrnTzlZHE2sdAeUpQbZZqTNWSVf6WodvZMhdxBxPhGeuRlFq76jQYVIiz8BszcZLSPB3RHiiurX9IoI/YHBqZtzKj+s6Z22fy447rPFiAn3r5KY92VDFeOCEQM8yRRkOQjzAizJc+42tT92Db0RwN4NQZmiCxtXmDSntmmw26xppGcTg+6vrm+4/ZUAHUm0vMNBIY7xY0V+8z5TBXka2tdGIrgNoCAi3M2Grpokn103/NfdKcNOv1RHQEdAR0BH45yMQfXO0a2lZqeIkShgljWzRWdElEU3GdwPhO882yg2dhzminb8RioPsiXiuLaJqYSimCsJ3HgNpE/5/zOZkaa46b+nkksVZuwt/fw/vSYugS8bBjw86eprz7yjPnI4FQ2ZTS0EosJRZWx0+fNJDEkmp7i4pKUNpqeUka9rutu2bt/Lx8ewgFCHOnadB3OuiMxCw52x27vPvzPt2swGGThqJd8EoVIkG16Tulgv0nhzSRtOk1SEWpccmTa3rLbArwguVgSCMY6Cn1EMA+FQw/2R2cznjVGqOY9A9BD6jEVYR4xcbKzvqSy6vCqGs6yYu+jw6WvQuSQtm8OvMPC89Numzyp/bb7jI8B4IAzRN3FEfz0IZLTU7K5LQOSkG80OX07Gm8hl6Rw1zY5R8Kes1NU19C0AMs3gyMz5pXdV7vVqE0n9iYAdV0AqAs51L0T9lfsoF9Vl98ZVipaPtcmaAeQCp2oi67JfkT67eUWERGrhNq4OeE2qrQfUND5OqM1kKoIC0IekxK9dXnEsSRtVWNhKE+8G0m1iLq0mwY3fdNxe3Y9VaVJcvZn3vW5+nI6AjoCOgI/DPQWBqy6mN2GBuA5VuBnFnAtoCJAMRBnkXQsBWLkDNAfNeVdVOsMZPGhypx3V9TXTr/U5wkPm4ivx3JR5HBEu5Z+NZaMgrycHBU7+py/etKl0UmRB3uj7oFCzY2NgGQyeycREbjDl7dx64bcWKzBHFxWU3CZlVZTYxayZmODs7O1L3W27waH9dC3h5u0Mqw2W9ZRW/ydq2zQLRSiJKW7tqS/6aNVvuBVF7MLcqFwXL8rAZec2LF7y3qXoSbCeUUcFBGtM3RJicFpNUa1BLNpGRJWgaY5RgHGdBC5hsP2TGpByTa0kLQkdPb2k3eI80jwHQ2F4+RzgADTNTnQMW1hWk+tMJZe/IAX2Z+GMwW0mIuysbacqb8osIG0qkSbVVajGLu2sTflR+Ur7hwaFE+JCZX8iMX1ltB5f6vFAVc2SUUmNMBGsyUjmeWXsoM37VJYbcV4tQytC1I1uTGGhj0NSB6bPWXGgx1ZBzy4gjAYuJ8Vm6W9/Xa3sBpDqcjOqnRGJ+6oyEaj0lK/Y+/1ykP+Ueg8E4UPpg2q9XbGFMGMUgB4A/c3RRf7rSsoOG3K8+V0dAR0BHQEfg749AtE+0q9mpuDszD1KMIsDJ0dTV3d3F3dPTzW7T4+ziaPec1DRGaakZmqrB5GAo8fHxevjrr1ZuEczjWt1q6N53vJvNwQMl0HATEbxIQCa7D1lL+Lf84+qhQ6lW47FtaofSXLRXLeRECqLf/CPW3o3vckY0ok3wOW3Kcza5mazsDiE8wNxGU3ETKehqMpq6u3m4NGvZsrF727bN0aZtU7i5ucBgEPaoZZXApQXASTASNUEfenuLTTSqi2V8ozE9TQ4Oy0DIZ7DsVvOz63HPDVXrPaue3y8yZBxB9u2mOzJiE6vtdW5vclKo3AXiKQA1BuMz0tT3awo42cvgCoubk2K7kQTaM1NbAvYanMxf1pU5/VMJpf/UsE6k8qcMdBaQvZwTZHTywu8Lmdd3EMYvGRwIyBTzxdHL2l4G/4n+TppwflsQbiAod6fFJdT5i0QWtOYUmRy2uwaUViVe8iFYikVLDehbXgs6iSHuyoxNlOHhi4ZfZPD7AKdmxK6UKvbLH9HRolfhamnJ8wAD92+IXyV9KRs8zhudv0aMIZoQI6o78/+RxOAQIcQ41aA9lTkt2d5aqqYhTepBNL+8LdSvgmiaqnGA7KpDshBW8FKzavu5ai/xBh9ev0BHQEdAR0BH4H8Kgeh2kc0szP1lKtXJ0dSneYseFPuhAAAgAElEQVRGjdu0aYZWbZrYPR1lKll2rZGm5ucGQ1XPuRESkVZOGKd4Pt09VhK77tFw7jbEkUsLy1QY2HtPoi3oxHbbzfnHNKhWk4+zh0c3j+Zu7eWlx7YefdtaZllWpqpbK5Tdk70me6im0kBmdlU1aARiISgXimHPkRNHjn2Lb9WGgB/RNMJFUzRvaLauxOTv4GTy9fJy+1e79i282rVrLho39jjq5u6SaTIZSlhDLrP6myZEmpfZaR89d8MF+yJpE8QwLmPg47jjM6UPd53583NWgtb3ANyqke2Oikhj5fNLBxdWZA9ueojAW1TwG2pB/trLEMRWctysGaE/jVDaezmrJHtMSt/Ij0xOtvFVBBnkFxnyDAESzK2CaGRDU6L+k/oHMNEXLBCXGZtcozKqAg7/iJD7ZRN1YvFyWlzCyupg8osIngTgfrZicHXm4P7hwW9rRImZcUmyg8wVjV7hQdLncmZ5/cbk9fGrZBvFOl+q6jaURqfE2o/E+KYmf0y7OqzEMI0gStKcA/5bWyRTzrUUG+YwIBX42QC2MPMmIrFMUUzb9TrIK3rs+sU6AjoCOgL/awjQi60iO1iFdodB0Cg3N9db2rZr5tzpprZo1rwxnJyk9vY8fTwfwiNpM3lpLaL89CXv0d0vseyTV0e1jfzSwcl4V7ue7U2tu7eGarUh50gO55/M+9lWhlHPLXvuIs/JiKbPdXFydopu3abJbTab2sRisVJOdkFpSXHZSQcHw08D7um7sG/c8N+IyhtBX8YY7THay9FguIEMSrC7m1MQKaKNxWzNEAZKKiwwp80+Pbta15XI5hMHgvhDTcMT8Sdn15otrDhWz0lhrQ2KlgAgrdUhr6eqlqwFRARLB5zXAdzE4AVspXfranByGbd80SV/CqGU0UNhcHuZiSNk70pWxP1VBSB+Uwa2g836IxHdxKCnM2ITGxzxOx+dmw5GH0URI+oipP4RwS+B6L8M/tyrzPREVY9EWZN4rF1OPIO7OLpoQ6pL5fpHBs8uz9QvvxpioJ4TAweSoCXlGHzj5GoX5shQfsOH7D9euE72GP+PILqnupaXsi83A+8T+LXUmKSMmjaR6m5jcdkoIp4GxgkwFioGXnK5flcNvxn9Ch0BHQEdAR2Bq4XAlDZTvAxk8zQQle46dOhMQ6NytZ1Drq2plluEgYY6GI2DGjf2vLHDDa2EbKvY2MfzQhSysoBFCmhkRPJE1lm7mfj1HVrZ556fU8qEx72f6f5VNfvSlHbhHzi5Oz/WZWBX5J/It2T9lrWw4EzBKlhtG2Oy3torrznz4R63xm7bS2jUKFV26Gk/orHX4OCAJ6xW9U2bTaXss/nYunkvfv/9KN/Yud2B/kP8Fnt6uH/mdv8NdQqCa8NCtpg0GnEzkQgTQtwOhisE9oF5KSmm1TFHY7LspLjF+I4MMR+AzaDZHnzz5NxLGptUt09ARMhwtpf5YUxGXNKiijl2i7+i3LvLLRv/S5BRUX659ZFGCVfDp7u6c0jBbraDa75sWHPNCaUMyxY42sKZ8AKAswTxSGrMCqlKumgERIaGMVjWOaQZDMZ7KnpVN/SPqHdUUEeVxbes4dPM+OT42q73nxwyABq+lwWwmsDdmTMuFt1IMmUoLvmCmC0ZcSv/Xd1aV5NQyqJZZm0ZiLIVzRjSUA+oyueTfclVIhml3Oropo6uSk79I0JHkOCHzYRHqutKdN7fqnd5y8mnGGhOjCU2TXzf2KqcLnBWxwFoU957NJ8YewCxMdXZ7/e6CnYb+iz1+ToCOgI6AjoCVw0BeqFtlMzKPQWwDwMlBOyTGUFm2kBC/cPo5JYdvTu63oLQqMZRbsLZ4gONbmQhgkyKoZe7h8utLVv5eEgS2bJVE7i6OtlrI6tTQct/bzZb7GbiWzbthU8TL4QM6IXGjc8RSiZKMDI/5Da6e7UlbFPbhXciIcYD8FFt2trcwsJP3st9L18ilrNgZxuwOpYYtwLYRULM9Xy66wH7Z+9uGyMAmTG1K8LLyizYunkf1mfuwk23XI/e/W/d5+jkMF+YeaHHE52lXeEVjanNxvlYhcFP2DsGok+5LiOXwNsAIa3aOzMhTwH9d8bxmdvquRH5R4bEABjCimFQxvTlh+R1drcXg2ECwLJXepIgjk6LXWm/54aM/i/c0VaxGqyJMUvspLem0W/KoDCAnmOhvrx22orN15xQyibjmibS7SZOhElpMxKl4OaScHLvyUGdNU28Rkyfpl1Z+ph8I/uHE9ODNhtG1mbsLdXJmmr5ptz2J7TcDudLrcw4OnPusoIK8M49HPFLea/wzIy45PBrTShvHdfXx2Qy/MJAO9bw/9o7D+iqiu2Nf3vuvemN0LsoYEFQpIQQShoBBBQQbGAFUVGEkAbYro2SQkBU7N1nQUVEqUmIQCrgU5+gIIIU6TWk3nvP2X/mQvhDSG8kMGett9Z7K3Om/Obw8mXP7G8Hbogv2zKplL2WVwieBPMMInF3Wszqnwrbysjrv+2OvwrQDllesuh+SDHKQjzGgL8grNSF8cPCD9Z+YTf/xL2Cxd0M7ilriwPYBdAXOuGD0qyHKvJBq7aKgCKgCCgC1UdAVqTp0PaqeAJ3ZdB/SdDVxNxZVqZhtvtH7yHQXyDaTsy7WSaPkDjM0M+dlDHDFcyNoaMZiK92cDC1dXA0Xefi6tS6adOGTi1bNkKr1k3h1cDdfi9SPqXZ6cjIZHrq/5CZvhk339IRvXp3Pv84XAMhrMFjN0mnlRKfSe0nORrzjULek+TXf3c7TlpXEFoS0ViwvfjKmYew6ISjx/3tHmqXf+LNX4OY7cEkWTP83LP59x34ac3PaNexFfqGdLO4ebgu0XTb843u7/xHdeyEGWZjbvMTHXQimYPgKZgtxPpfbHVMjT4Sfaq8Y/ib/d0KcoyfM+NwlluDx2R00CfSvxU0wwuCMJjBrzvZ9NfPt2UsT9/S4cZk0m9j5qdkmeXkmctK9Kb2f/rW7rrOMrM8X9Nst8sT4RoXlD0i/JsZyfQyGImt/vH6qsSwq91OaLVrisuAnKpGuuxjskEK14Q0t75zSuvvbPayLILucDoSOSPVre9rhe1lKNdqtawn0LtpsQnyTuNFT3VGKOUn33NqwKeyCg4DYyqbmFM4SfmBkW6QZuTrWu/ynlrI3idycCsDa6/poBfTY1b+f5lH+1H52oFCGEIZfJhZvJru1ntDcfzsBuZALwEhLQaGS0P102UwMwTz0+uiV19kHluej1m1UQQUAUVAEag5AuarpngVWJ0N2//dfqJt07ZObh7Gpjd2ufpxo8H0VFZWjkNWVg7ycvNlxM7GLIuLkMxKtmfIyGiis7ODwcXFycHF1dnBzc3Z0MDb3R5N9Pb2gJOzoz3BpiwRWbg6KTQ3Zv6BtJT/2cWkr19ne73s8wToIV0XIxo+0bnYcsBSnGU3PzmMwP11nXcNH9l3Secu105n6CPPVvBzPjPtMzKHWf/Qq6HxUZlVfeKN3xroAl8Qc0hR2pv/twNrkjaibfuWCBziAzd35zQNmNpw7A0lXg2ruR0rvucz/pO0CMC8tJjVn/eKDL4eOmIBbn/6Gurzzm7a12VlZBftuf+0YT1I6BEAApn5I3I0zEo2Lz1S3AyCZtzW1MrW909XNRxIzE/9NHuFPLK3VzGq6Yf8zf6Olb4PWMnZnTU7n2qz4b7SopRnM6XMp4+9wwEcYsKk9OgEe4a1rJ1NmiHxtI2BuSQromoWlPAJC3hOfhDEFFVWxZzyoPGJCJ5GzPcYhBhceKfULypkMOt41MHVMrYwMeqMh+WJ+wSklyQvKjDgq+KOwouOeTZi6U+M6QD5AyTviDyZEr0qobJJReVZl2qjCCgCioAiUH4Csj600YQbdC7YHv3vgr05b21prsE6lkGPMeNqq9WGggIrbFYbbDZN1oq5oHN5xGgwGuxeiyaTCQ4ORgghj7LPNKuIsbcUeX/+8Q9WLktHp85Xo79/V5guFJMFTHj1pKPHczKiWNwqI5tNGcWEtwDsEEIsCI2493pHR5MURIbzj9iPHc2Sx+pWT0+3B1qG+5y7i3ly4S8DdZAMJjUt2v+2P3djTdImNGnpjcBbfeDl7bHSWkCjG4+7rtxRxPLvTMVb+kYFd4ZGYUabmG416VeDOQ7ELHSOSo1LWleR371ms1mssW68nZhnMnC1PTHaweXlZPOiEq8+9J02+EkimUBNPxuFGJn0yg+yqk6tCMqK06qGN2QiEBuc54Ppn3T3vrNLi1LKDHRhpRgiPADQPoCf9so3fXnSyXa9zvr3zJhaXNlFyIhe9vr5RPxjdSTlyGX3CAuQNboXgfFBtkejiTKUXRUcPaICOhl08TkxP58Wm7RY9tU7csBsAh1NiV4lSzza7WF9I4LvA+FOXRPPl8dMvuic+oWHtNMMskoPRoCxzOZiuCfD/P/XB6qyBvWuIqAIKAKKQNUIRLWaOhaMVwXRW2GRYxINDoYZp08O+wJnzMTtguC8EjOljVYR8Vi0HznG3j0HsXTJejRp0gCDh/jCxdX5fEF6lEDRFl280eSJG4sVNdNahbbXNP5Wmp8X5OWOmxU75WqrzfYRETeXHpZ7dh+y+0E6ODhg3U8/4+eNW2XEdUF+Fj9feLTM5jXG4828I4jxPGAv+XzukXPcuWMfVq1Ih5uXK/wH9Tjeql2L+zzv6fhj1Xahet6W+R0uBTZXq8XaF6S/AtBmJjG9NJvAkkb2nzHkRgaWENCECXPJ5BJTmpiU/fSfPjiSgTlgzF87e/mUc99P9SyvbvbSKyLwFkA8TzZbWFlVY6QHpgOZpoJ4IlhWg8FrzCyPbt9l0idmxKxZVnSVskJPvothITF9mhaXsLI6KEhjcmZdJi39YtAdRlclMUfOR0ZgjztaPmNgR4Zb32k+RzPcDC7a+4L019bPTkiWbXpFDPAjcDjpIj41bpUsr1ipR4bhARpHRLvyjh39pBJeV5UaV72kCCgCioAiUDqBqBahdzPwbtfu1y6/dYhfD13X29Y2M6lX9+45jJXL0+BgMmHI7X3sx+XnCdS/Tkc9zR6NvVciz+J2Ii8fXh76fnlMXTjX0FahzkZNn8uMWxs38hz/5JQ7nSw2bRYYnaQQPHToGBJXZiIguAeaNW+IAweOImn1BikQC05XZXxh5/5/owsz2+XRNxNLL8c7igbY5Fz3/XvE/m5ugQXd/Tpt7tS1w6wmN3X+irpTsSUca4vnmYqCYjyDphBosWbi2ZmzEqWl3wWPvd3JAkqLT8sraW7BUUPb2Iz8IuuU0sTR+aNF5Qhi9Ysccj2M+gPQaNnaOcvOaYbaOPKuLcYXjSMzlfOzRRhB6GmxCYXRuBLnYz++zTkus7Ck32InBn8GpttJ6GPOLzVY2IG8R2jS+E1i+rC6BKW087FqNnnvsZkmqP+mSmRoFV2gT1hQGBGCDSL/TsC5EwNRbDWMOytWqVd4SE+QzZoek/T/9ykrv2uF31SlfLwqP6x6UxFQBBQBRaAkAlFtQjuxDd82aerdwa9vF2rfofW5xJmapiaFnkzA2f7XHiQnbrJXxRk4uBeaNPU+KyYpi4h3gJF64kR23t49h244fPj4VZ1vas+NGnt+dionJ7711NMFSABIz0Zm/YPGTRosnfD4CHkSPwoML/kz6WV58MAx/JS0CYNu9YWHp6tdJx4/lnX8809XnTh27KQzQdwdcyD+XJLq0Td+7SUI0nandVEOct5ZJ7ORsu43/L1jL27ucf2RG3u0n3DVkz72075L8fQOD2miQ4sC+FaQeJVsOR9KwRgSHuKar8PbZkI7Yr4BjBsBkoJZ/k7OAbCdGTsMQmwr0AsOOpBHTkr09zICzPLKW4VthcxmUfTk97IWlHKzu08JutpoxAzB/FJJ9aWLfhRnknGsnXTA1UD8qkbirszo1RuLtjsnKAkfVdeRd/tJgx29HfM+AdMw1jFoQ/yacx9+ZT9e34gB/Zm1N4mNI0joA1igXdqcBJm1rkRfZaGq9xQBRUARqEcEZJZ3u5ZtRoC12S6uztcMGeqHjte1sZc6rKnnTClFHSeOn8Iv/90GmfDSslVj9O3fVVoEacwszorNbYcOHnPbtnW31797D7nKY2vpR+njeyOcnBz2GhjBHhNv2iq9HZ0cDR8LIdqMf/S2vxs38R4p+yicv7zTKY+716/9BSNG+duTfOQjSGz68ouE+G1//DMHgn4XRtvD0Xtes1vi8Kt/OR53yHmVmCYUx0HOz2KxYmPmFmzc8Cc8G7gt3Xng4P3z/pl3oqa4ldRv7/CQGzXSXiIdLU7/+janu/dbKUVd3xkDm2uaHgVGfyaZYAxpI/THaYuofaf9KAUxNQOhIXRqAOLG0kJeB/4lYA+Yd5EQ21nDHptJ2+9lNeTvdfO0bjEvklHYMj8OKUZ3XH3czQnwvOwFpfzzpFdY8BRAz0uPS3qzIh9A74gBN+u6vlgXuD8zJlFedL3gsZt+n8p9/7QNw5K0uKTijFcrMty5tj3DAuYACGPgqQ1xa+zZU1V5fCYHNSUTFkLXPxRG4z3E9F1KzCpZL1Q9ioAioAgoAlcQgagWoS8YTcZnbx3mRzd2vrpGBKUUdjKxR0YLt/65Czu2/2tP6LmxyzXodOPV0hpoE4N3Eej2I4dPGH795S/8s3MfPDxc0e6almh7VTM0aOABg8GuFf8xGHigx4Sbt52NTn58zTUtl9xz3yCZjXz1+VsnhMDuXfuxacOfGDLMD8YzWedHpWXhV++kf759359PAvwCCCt0XTPHHViwRTY4+frm9ixsshrc4JJEpVxPyrpf5X/yWdeedT3gPdcM85kakTX8yKItRnev208HemUxln8Ei6dTY1f9XjiszBmByaMzETsJoR3Q8o1Hil6Xk9ffjrpZ3JysBg8LcQshZBSTbgRTWybuIkUmgbJPVw88xDofAOFfYmTpoAMkkEs6Z+nQz61XELkwoSmYriOgG0DuV4KghD2lXuNIg0E8XVb1nPO/C9+pwV1Z8BIwTUmPO5P5XfTxCQt6D8TrM2KTpB9TtTw9pvqPJaL3AX4vMy55Ynn+SihjYPKLCm6taaK5EPwSkQhNmbOySlUAqmWhqhNFQBFQBBSBWiUQ2WKK2dPT/bl7xoZQw0Ze9ghidTyFCT0ymrfv38P4/X87sGf3Qbi7O6Nzl/a4+pqWurunyx5i8RMRL7bYtCe2/rErOG39b3B2cUIPnxvsQtLJycGeOX72XqW8OznLq6Fh5qN3vsoezZxlVne/+x68dWXbq5pPYOZzCUVyDYWCUpqkDx7qV3ik/72XsI6iR7tbzS0muOTozuEgWd8aewl4yaWB1yLzFrPlyFu/XWfQ+VPYxdHFj1yftFRa9kMK/tjyz14SdHfMvnkp1cGutD7sR9yshYFwBzEvskCP2xSXXKydT2Xm0m9qSGvNiB8Y+m5m+piIbjp93a8D2bPf2R0gB2mrCECWsZR3CAqZO8pa6Aw+wMA2wZR+RQhKezb2qXXTmLA7IzZRfjDleuwRStaXMCOs2CxvmdASHvTuaWP0lOoUlD5hAd0YSAQjg6xOo883Wy/XxEto5BcZMobBdzq4WMcUqaNelW7Vu4qAIqAIKAL1hEBky9CPPT3d7hsQ0hOOjg5o1qLhuaPhii5BiiyZvGK1ajhx4hT27DooSxhCljNs1MgTnTpfg6uuamZzdXP+RSYEka7/AyEaZp/KfWjTxq0Bv/3yl0FGLbv3vMFeUUeesBbaENnnwlhq0B0e8njy+qORzadcz8AKF1fn9ZNC72xiECK46HyLE5TM+NJ74k13F7Y9k9TDY5gRRQKNT49ndtvv9ZoZZtuxhb/eTcB7AFxKEpX79x/Bt1+twbFjJ5eaHK0PzN698HhFuZW3vd2lRROzAG5HjJmWUye/ru5kV1n2WuiaTDre7JlnHHu2BDUNnjTYIdsNHhYNjgSrOxGMrJMHnRWUJIh1nbLZZPu3zV/eR+QdzCtDUEo7Hrt9juFJ3cjPFJcNVdwGn6kYQ0lgzEyLTZQf2UWPb0TQWzpzenUKym5T+jY3GIzSx9HRoPOgsjLUy/NxygQlS54pVl5bTp2z6qnyvKPaKAKKgCKgCFxeBCJbhD4phOE5YSA3F2dHGnGHv0PL1k1ERayAZPKL1WLDqVO52LPrAPbsOYQjh89cKWzVqgmuad/S1rJVk4NOTsYMHbSKrbYVMBrbEuPF3Lz8nj8lbXLeuXM//PreBHnsbjAYivOxLADosQaPd/lQ9hvZLHSiDv3lW7pdu2DIbX3G6zq3KElQyruasoSj7JeAL7wev+meom3DW03uQjrFg3ELiB+L2Tf/q6y3NjbUNNNiEPqUtusZab9jTeKmPE3XQmP3z5dZ4mXeNazgV0S9wwL76iSiAT6m6/r0zLlryluWsUJDyeNyMrl9DcAPjCkOrtZPK2qKXjjgFSMoz3hGrpsCXd+ePnfN0vJ8AGeTc1IJeLukSjm9IoJeIdDfaTEJ0jW+Wp4u4SGuTmdc6IeDaHBmbFJSVTuWZSQtDqavCfRBSvQqWUVIPYqAIqAIKAJXGAF57FsAl646qG2Hjq1Ng4b6ebu6Oso7cLJqjPQzP3HaNq8RAHcAZ7Jazj5CiCMFeQV527fvbb3j73+lBdApo1HsbtjQ88/GTb12XnttO1fvRu7NTCbDehtjtcWZdzS7/6aco+/82sqg0aK8vPxeaxI3Yfc/BxAY3B0drm1zAf1CUXv2+PwkM93jPbHL8rNWQV9rOjyfmDQ60buh+/Sic5MdnYlQHsD2bXvQL6Cr/X8LpgWeE7sUG0Sxi0obfQIio2DcOedA/OYTb/y6kAmPlfRZyLnlZOdh8TdrsHPH/l9MTHfMPjRvRzV+RuQbFnT76QuNLwCcQhpeSYtPshuH19TTOzJkFMDyOgED9KYQ2vvrZyfuLI9OOn9OV46gBOAbGtgSRurqle+w+mxYt9T96TOtTwObzXGlvCOZHpM0tbjGvmGBs3TQkYy4RGnqXV0P+YQFPHt6Z18AMDUzbk18VTvuMz2oo66Jr8B4MDVm9S9V7U+9rwgoAoqAInB5ENgzN9XZw9mls66zhY2mYwJaI53RixiyLnYzQYKzsnJO/vrf7Y6nTp3y/2PzPyeyc/KXE+OH3n1u/GPko+OP00DKkRnXh9/Y7FLUkPzEW789WpBneS0pcaNRJt8EDeiBDh0vFJNSqMk7l0aTAc2bN5IRy906aYMbPnbLlojmU24B8J2ji8M7YeH3XgvQmOLIFwrKXf/sR+8+XaRRu769YO8HT+yNXWzQHNKK83UObx46QtatZuAnLYceMUePm6iz9mJphV9k0tHm33fix+/X6wUFBS/uOrD/5UJvyyp9EfbreeuHg/glJnxtpPzYlOiUGq/OI5N+HDwb3ENE0wB0YMI2YnrLTcd7q2JXScuhc0/fqIG364x2ZDAsWz9r2bYrVlDKhUuvyS3oZCtPvXC/SD93jR0Xg2l/emzifcV9KL3Cg6Yy4JoRm/hyRdV8aR/e2Yo58r7nd5lxa+Q/niqF1P0ig0cyaBx0eig1dtWhKn306mVFQBFQBBSBK4LAwt4xNx4+luWfnZUzVNd1WbziBw34yPOA5x/lyXLO/Whry+yT2YvSUv7n+8fmnXYx2b7jRZaP9qzwlcvTcd31bdGhY2ubruFVr0ZiujQ1D28x+SnoeOyWHjc+eesQn/nMfGNx8AtLOhbkW3BT146w6TbbrEMf71yb/UtjYro7M27NRQVIzDeYHXKOHZ8GwnRd54WTpty5xauBx+vMLBNRin3kvVFZpnLpd+vw5x87twlBt0Xvm7+1Kh/E2Uzuh4h4EhM+cnbVX6v9ktUDOhiIBktrShByifFQ0URmv8iQaCIKB2MzBD6U9y+Fi+0veUx+RUUoK7rZ9iozTpb3mNHIlnViWHGXYXtFBD5IOnX3sjiElSfqWd45+Ib6t9eIEkF0lIV+64aY5APlfbe4dn6RIdMZ+lUtdzaYWGED06oMrN5VBBQBRUARqJMEzDCL3BYnHwBxB4b4L5O222iDrhsMHsT6dQxxM7P8GUyCKFEAi//et+e38kbj+PXf3Y7qllkbMrc89svP24xBIT3Q8dq2F92XlEJQHqGvXpmB4SP90axZwx8E6+PcH7/pkD0zm52/0TV98zPPj/sRgmThD7eSgKau/81eIUcat+u6nvfygQ8z1ub8198AQ1h6bOLc4t6LahDlqTsVzGHm+5s1bfT1A+OG9DCaDNeVtmnyHulfW3djybc/aQV5Bc+4HvSOLo/ALq5PexGWHOMjzDyZmGOd3PUPK3uPsTo+NFmO2qnA4LJ27qq9RYNZ/pGDW9lIDwUgE53kPdadAG0i8H+VoCyNvgw/56yLBsNfI21ocaKuV1jgYBAe5ALHR6orG1tOSd6jdGbLIgb1YR3DqmJwbg9ne3nPJeZtqTEJC6rjg1N9KAKKgCKgCNR7AhTRInQAgR+WdUDsxbx15IBoH8C7QdjKOjazbvg59mDs4YqclPFbG03HbYbQX/7713Ppqf9z7d3nJtzUtUOxwKxWG35cmoLcnDyMuMN/l6ub212ej3bKkI0jWkyRySIL8wsKJrw86wlfXddiABgu6oiA3Jx8pK77zW5B5NXAHQKU/f7RH77+7PiKewUMn9myTj5aUpb0lEZTmptMmM2s3+4f2D3f169LU3m0XdIjo5T5eRZ89+1P+Gvbng26SYyI3xtf4buOdjF5SoxnoikCiGm1y/vDuh70kXO25ppullWHmBBIgBeB/qo/gtJsFr4nVzqWVpOyJv5pyyNtAE8SG25Ni1v1Z9ExznhV6vFspbsy5icerLY5mM2ix6m1Mwj2uxSTN8SuebWyffuH+TeyGB3ehKbFpcYmplW2H/WeIqAIKAKKwOVHQCa9mHS9DQnhoBcYDwt3kZcrcvMXbF8gvQcr/DAzZb27+e5tf/6zIGFlZsMuN3VAL8RowBcAACAASURBVN8bIc4YlV/wSA27c8c+fPdNMjp3ueZY8CCfGZ77O79DZtInYILJq7lrrM56q0Eht0zo1vumd8E0vLgJyYjhzr//xa6d+9HX/xZIMSgg8lecSnsl9tB/JgiIfUZRMKC0O4mhrUJbGmz6O55eboPvGB2IFi0bF5d9fm54OXdpyr7ix1SL1WYbF7t/frltCWUn9mCPh9fDOhBKoLjWuxq8X9fF5PnspbAsOOnoYXQSBosjZK30+vH0jRwQxIQJDF6QMidhfW3NuldE0F1gXsAsRmbEXTzu2dKOnzDjkYy4RLvrfnU9PlMDbmVgEQss17Oy7qms/5Q0dhfATM3Ij2XMrEbRW10LVf0oAoqAIqAIXDYECj74o/PWv/Z8mbhqw/XSRqhfwC1wdDQVK87k3cllS1Ow+fcdJzt1uir8/keCPpb3JiWMqS2ndjTo+jdWqzZzVszEtLx8ywoCri0OlMwQz0j9HR5eruh04zVyLKsALcvM3fzC0/vfXkig1mAaUNbv6bAWT/URLL7u0+/mpv38u5a6J1JQnjyRjS8/X42DB45/5d7Q6z5pkl6ejTxfTIIx19lde/9SHnOXZ85ltak3grJPZMhTIMwHsDjP2XHsJvPS3LIWVx0/94kMCiBdFo6nJ9JjE2QB+QueblMGNjcZbR8TYX5aTOIP1TFmYR8+kf6tWBerwOygCRq4KSbp78r07xcVfCd00SP/5NEZlRWllRlXvaMIKAKKgCJwZRFgs1ms3nnt/C1bdj7p3dADAwb2hLOzU7Fi8kxUcR8Wf72G8/Ly3svfz08uwP9HRWUyjmA8eOxEzm3xC0M9tTxbAgPNihWUOmPPnoNo2MgTbm4ucrwkm7CObfxo9/1nK9rdDfC9GbFrlpS2I5PaT3J0yKK3rm7f6oGRo/ztVXxK8+iUP0tO2oTU9b9tNRrF0Nl747eXteOy/vXuNsfGyZKQl4uYlGuuN4LSL2JgXyF4MQMaMQ1bF70ys6xNq46f95wa1NFgwHKd8WFGbOJLRfv0n+jvlu9ifB+MtPS4hCrb+1zQv9ksemb99DYIYwk8NiMuWZqPVuwxm0Xv3JRoZtqWFrNKGrCqRxFQBBQBRUARqAkCFNZiyu3Ojg5vdezYpon0mnRzt4u7YseS0Ul5d/J/v23/h4Vh5Nx9c/9b2DC8abgrCdunBDocvT/+sRMLfxnFIHmkfIE3ZomLYFrg1ejPULrzTq1nWOBjRFgI8HMZsWvKdGQJazJljGcD13fH3DfISQrU0gSlPFrftnW3PLLPzi0oGBp/YMFPZYAl34jAUcx4Doz5lzoBxy9yQAuAHmDSf0t17rO8PA44Ja2v/gjKyNvcifK+B6g/EcLWzV41r6QLwn5RwX1Yp2FsEO+kzV5Z5l8LpW2+z6TBHuRoSWbgfxlufR8qClv+pbGn7dEFYNjS45ImV+TScnn+NfcMD7gXjE8YtMDVXQ+vaEhcfiwMfotgmJsSvXJNecZUbRQBRUARUAQUgYoSCGv0VDcnV8dPu3a79jpZBcfZ2bFEMVZ4d3Lx12v0nNz8F3Yf2PfK+dnjYS3CrhPQftA1zI79YvKnJ/7M+gTAqHLOKY/AoZ6P3fQ2EXGviAA/ZlrBwBqXXP3e5DeSs0vrJ6zZpBucHJ2SRozyb9K+Q2sqS1Du3XMIi75MRNbJ3AfmHpr/cWl9+4YFDWeSYpLfaL274QdVuTNpL5vItnEMfJU2J+F/5WRzrpm/2d/NkmuMA+gRAN+wNfv+quSp1BtBKQn0iQqREcJnAP4qz9npoZKOvX0jB8wkIIx13J0Wu3pxRSGf317eczB5NvgarHtmuTUM2WJedNH9iF5hQTNA6O6Uq91f1oda0bl0C/O/zgD6EcApI5lCKuohKSO7TNq803eHR6TMSdhd0fFVe0VAEVAEFAFFoCwCExtPdHN3cH6nh8/1d/cPuAUmk7HUyF7h3cn//fr3r0bGyKLVZiKbT7nvtMdzjMVivf2l6MdNmkX7DkDDEqNjROeP95FuzXuq4VO9smR7WUZZJ/zAQAPWKTBzbuIFhtxF+wxrEdbIQPqP/f27duvTr2uarvM1pyvJNC/aTopim03jjZlbKDnpZ81ms94be+DVi67GFb7XOyywn04krYv+03qX9/yqiEmpTZwaeJvBmE5Mj62v4AmkfN/Ry/spWUCFABuIHkuds+rLqgTF6pWg9IsMGUAEGaXcLYwcvPaVVXsu+rhkNnhuyvskPZKYx6TGJHxT1j+EUn9+pmTjTAAjYNQGps9O/qdoe5m4Q4wndKHdmxGdLH2bqu3xN/s75WbRFyAEyb/OijNmLW2w3lEDxoIx3sHFOjTZXPpfZdU2adWRIqAIKAKKwBVFYGqjJ4a2adfy0xF39Pf09HIvMzva7uH43Vpbfm5BWOzB+Re4mIzGaMNVzVu+CSDQ1dEpKHT6vU/pOkvvw2IfTdOQk50PD09X+XMrMY3xmthlUWFj+Xs0/5RYxISBxPRQelxiqeWHpdl51uGjr3e5ucP4Ibf1jXcyGb6zaNpYIYSPENSWGS4Wi9V0+NBxmeVd8OeWf47n5BYsIja+HHswttjCIT7hQV2I8Q4EEsiW+3JVIoFyXX6Rwb1A9DUYGgkauX72qk3l/eBkgRevvOMPgElqGynSFzi4WKOqaqRerwRlv6dDWusafgCjnSAMXzt71UU1ruUR9L/tjn8E0KhqEZSyZGNE8P3MHAMSI9NjVqcU3bSekQO6C12Tx9J3ZcQm/lbeTS1vO58w/8kMkvczY9rubjSjIn/V9I4aEAnGdSdcvB4rLrpa3jmodoqAIqAIKAKKQHEEpL2PZ3OXN/r0u2l8/4BuZYhJIC/PIg3BsW3rrp+NJtwe/e+CCwIxUS2eaqOzYbmu8+/jHh82p0Xzhl+yTu2LG1tGCQ8dPIZ/du5Hz16dZDHyE9B4ZIMnbr7gipdPeNBMgKcT8cz0mDVPl7WToY0nP9m6TeN5Q4b5zlv4+tJPHR0MTzVp4pXfqfPVW/PzC+7av+9o56yTOUsPHz7xhwZtpadTw9/M/5jzi+u3Z3hIO4K2UBB2OVq1qOR5ySdKGl9qmOxm2cbSCqX4T/H3sjqaZO7G7Uw808HZ9kJ5r8P1mTakAWsWWY1HCnRPYvrcZtKmVocDTL0SlBL0/qtPLgQwHuDQ9XNWy6zvC56qCMoBzwztwCTcEl76/tzFYNm579TA3izoGwZCM2ITvyg65tlM7xUAP5Mem7S0rA+1oj/vERbUg6CvJmArbOK2ivhd+kUMeI0FH0+dk/BcVULZFZ2zaq8IKAKKgCJwZRAIb/pYExdXz2+G3tanz7XXt4Wul1wpWArAnzf+iVUrMiya1Roec/DVi4ptRDQPHQTw10ajeG7asw976pomBeDFZuYys1gQNmb+AWmO7uvXGazzv8R0u9fELhdE7HwiAu4AkzzS/dy7wHF8WZXtIppN6m80OXzr5ORwICc7z8hAR2bWmHGQCI00nT88fihr8of4sFgRWbjzUvzlGQ3zSR63C21iaaeYdv1y9fEJpFMDk6s1uiSR2Dsq+BFieg3AZhL6qPWzE3eU9aXJvve2y+pGxJFgll6eGgj/serW6VWtxFc4dq0LSmmEaTklWpKBnaw2wRAGq0GzWSxCL4C7e25ZdkB+kYNGEulfMOiz484ejxaNulVFUAY8O6wT6YgyEL+0+uUf/iqE1C3Mv5GJDMvA+C49LnFWUWEmE3eEo+U/OmNNRlxiXFkbW9GfyzJIsOrfgNGTBA3PiElaVa4+7Bne65cAYnlq9Ko3yvWOaqQIKAKKgCKgCFSAQGjjie29Gngl3HXPgLay7GFJSSxSTB45ckLaBOHA/mNrHBn3zDw0/6KCIBHNJ89ixv1du107ZciwPi8xc7Hek3KKmk1DYsIGXNO+1Zlyi8xbhRBDvB7tfIHNnm9ocGfdoK8DeIPJaL1z/ez1x0tbYmSjSHc2WuYx+CGSEwekQJX/uQngfTBwVMzeV8/phOL6sudgeDR4HsRBmtDHb5izZnNpY/aOGHAzCEsATvPMMz1QnOiViTgGXfv2tDC+lsFPpkYnfFDGVlHvaUHdSRPjmDAEQHMCbWbgvQLSP9o0J+FkBba61Ka1Lij9Iv3cNXZ+kBg9QNxS1uQkhoWJcgl8nIEDIN5OGn4DGf/0LDCcPB9q3xkDm7PG34OQYyHtjsxZiUfPX2FVBKXZbBbrbD9P0hlt8nMdn0mLX5R3tm/qFR74uvzvTm76U0X/arAXdffwWiAIlBaT+Gh1bc55/VDPqYGzQBxJoLkZcUkR5Yk2+oYO9CaT/q00Zq/yXdIaWJTqUhFQBBQBRaD+E5jS5Em/xo0arLjvwVvdPDxcSxSUmqYjcVUmNm748zh0/f6Yg/Mv8m6ectUUL2MBlkpj8jtGBU+8/oY2y0BoVxwlu7H4yWz8lPQz/IO64ezYmcQ0yGtilwsEo2+Y/3U6CVkUZYuDyXrHulnrZCnJUp8ZTSY3tQq6D4TOLPCmm6fXprz9ec6ag2aLPRibU5aQ8wkLHAuiqRCYmhGdWLrLigwA5aTMAiGMweFp0QnyBPbCUO+ZINGzBHoOLHMrnB5Lif7+VKnzOO0L6peT8jCI7mDwfhBvMGpixdrYVTIfpORQcllwivl5rQtKGaG+wTza1OTEYRerg8kFsLnrMLYCs6wY3x5EV9mFJqMRgDwC/seM9ULo600u/LcUc35RIdMIFGy0FdydHJd8pLKC0n4PwcFDO39DgqaPaMjCFkNMSYkzvz9XRkmm+usCXZ1dtZeKC0P3Cg+MAsjfyU0bUdWLrcXtY/dw/2DBJLPcfmfBw8sTovaNCu5MLN4i0iNrs7pQJb5D9YoioAgoAopAPSUQ1mzyRHd3l/l3jA4wtm7TrHgTcyJs2bwDy75PtRUUFMx3dWrwTHF3DiObh3Zn8DJN0xc8/fwjiULo8vde45IE5a5dB/DH5p0ICu4Oo8kozbVneh7s8qws3Xj+O93D/W80QKQD2GUziMGbKuB6IktTxu+NLwwwlWuXfKYG9yLBrzJ4YUZs0odliTeZtGMQQnptk8GgD1o/6+JM9N7TgnqQLr45LTpPEcS96+es/LU8kxk8abDjIRerU55zg7yazKW4FIKy1PXbHeQ7HGsk8qkFG1lmRfmC0RkCzgzeCA2LjUbTPgYPADu9VVSdlzdCeSblvuH7AEQ+9Innh32Dn72tq848TUA3J7z84x9ywt3Mw1xw6pTLpiICtnAxZ0s0TtJ04z0b5haTfV6eXS+ljTz2Zov+NQG9QBiVGbtGWgmV+vSeFhIInecIgz6muI+zrPfVzxUBRUARUAQUgTIIUGTz0LdI0MNDhvmdvKlrB++idyhlJFFmRC/+JhkHDxxL0k3i/vi98f8W129E8ynjAYo2OYgx055+KFjTtCny93RJgnJj5hbk5hagb/+bGUTLmMRE70dvvMgir2ekf3fShTQd30tGvVjHlura6V7T/K+CzbDwdKnHlCz3BtFliTgZ3LI4mGR+yCgmzHR0tl4UuPKZEdTUYKN3CeRLOh5ZX05LxG5RwZ7OlC/KOuKvjrXXOUFZ3KL8ooLbsM4zGRgDQIaZ1wjg03xXl6XF3Lkk38gBb5xOYLnn9D2B0SnRq1YX16dU7CddtFT7RVmbMSA1btmu89sFzbhtLJPuY9H4ufWzfyz1roV87+xfI6+TTuPT5iZckNRTHRslI7s9pwaEghADwluZbv2fLMvR3jdiwD0EhGr5xuCMBcvtflzqUQQUAUVAEVAEqotAaKtQb6PG3zFzz+tuuOqTO+4MvJ5AvZjZIIWkvH2YnZ1nr9e99Y/du4jogZgD8cVWk5F2QW2bt/wAzDcNG94/9Kabr3mbGdeUNFfZf8KqDLi4OKNPv5vWs1U85PlEp2KLmfQKCxysExYTsNkoDMNSolfvqy4G5/cjxWG+0TiXwRajyI9IiU4p9UjaN9TXWZjcpjMwA0CyBuODGdHLL7If9IsKGQzm10CINjlb3ystq/tsIlAbIvIDeAQxL2u1q+GCijjEVIZNnReU9gLqnl4PAfwyQCcAWgLi6+1RS2CxEDS3qGF378jg5wF6nMDDU6ITZIj7okcKyiwXTd6n8GKbMbiooPQNHe3s5JI/Td4hbrjV6Y2yNuJspvdyYopKi0tYWZnNKOudHqEBnUhgBYhOCZt+a/q8iz0xz+/DNzJ4CoEGOLhYby+vpUBZc1A/VwQUAUVAEVAECglMbTG1q4G1ZQA1Y+adrdo0XTFwoE9j70aeN+ia3uTwkRMNMtM2G7Zt3Z2rMcLc93u+bYb5guPowr6mN5vU2EqG1cz6b1EzHtxoMhlkkquxNEH53bfJ8Pb2sASF+Exyffj6EssL9wwPGEKgbxlI01gfVdJpY1V2Vvo7emQfnwHo11ttpimb5q3cX1p/MnropNNknRBJwB8EPJ4SvXpjce/0nT64sU3T25108fjl/Iin7MOgCW8B7RpmdCJCRxC1AqMpwKfAWCMEf5kak3RBklJV1lniftREp9XVZ59pfRrYNMfHCRQO6DZi8UjLXQ1+2HH1cTdH5jHMmApgD0M8c74/ZO/IAfcBiBRCv72kdPre4SFNSCBR+jCBaHDKnJUXZV8FPj20JSCeZ9a+WTPzx1JFovwrgw0u34Po2/SYBBm6rvbHbnJ+iuQ/GBl9fTgjLkmWoipxb3tHBb9Iuri6xT+e95cliKt9sqpDRUARUAQUgcueQGSz0J5MLJNr5D1HnZktBoPY4+zsJJM+vK02W2dLgVXW336bdWNYacksZ/rSl1htPPP5F8dJ38mnSgMoI5TffZMMdw+XA8OG9x3kcN+1Jd4pPCsoF4OQbDJY7qr2I2BZVCV73SNMuIN1TMmIS9xS1ub7RQ647XT1nvkAZxg0fnFd0XfMZvtR/+CjGaa8hnlkzbWadKujBwlco4GuI4GOYG4NUDsCiMG7GfQ3MTYLMmwikbOrrAhpWXOsyM/rZIRSCknd5tSbiccBGCqTcxhkdnK1LTgXaZMVbHJSfAn6y0Rooev0rDXr+OJNb2+y+kQObiXI2sly/HiS/N8lqX3WtUQGWjEwPHXOqrXFtQuaPtSXDfQkaeKVxFlLSvxApB1SXrZB+kJlZcQmRlZkEyrS1ifMfxSDPgVo6TGL49jtC5YXFPu+PRssJZ4BkRa9Wv6jrNZsrorMWbVVBBQBRUARuDwJmK8yO2VbTg4UzP104N/Tkba7APQ8u1oZicwC6AdB2tNz9r1aavnfiKaTh0KIj222gntfnDmxh82mvSCve5UYNSGyG6QfOXTinanxY5+igHYlekKeE5TM3wo9/6GqVqopOiff8MARzDSNBT9bhrUf+Zv9paemMT/X2A7gW5j1M9fqWHgIwJOJHMC6N0DO8nc4Ad4gOAFoQgyDNG9nphPyaioRbWHWtrLgf5HnnHUpr7fVKUEpLYVYdxrChEek5yIIbkTYxkxzvPJNnxXnySTvV2oazCR4EJg+EwILylOzWh6lOzdotJTBQSCMTZltr2FZ3EMBM4beI4QYKIyYvtr8fYn3LnzDgyMA7pnm1veusu43Vvb/WnpE+DcjnZYDaMqCb90Qk/xLcX3J5KR9V514HaDjKTGrpld2PPWeIqAIKAKKgCJQXgLSlJzB40B8SDClA/RHXoFt24JjC8q8xx/eIvReYp6nFWi3vRw7URQUWErM8JbzkTZE0tPy99//jpx/5PWY0ubYa2rAbSzoW4DfzXDrP7E6f0f3ihjgB9bjiejNtJgEmex77vGf6O9W4OzQSofWmoTdKvEaZmojQM3sGpKQD2YrQDoTbAA7k44CAo4wERMz6YQsMP5h4u0GNu4jwrGCrKPHSwqYlXevqrtdnRGUfacMbG4zWWMBGgHAGcBuAi/RmN4tq5yh3VjcqWACQBNPh8iPMfg13UhLi3pUFoFHftMGvgDmZ5lhTnXp/VJJH9ho82iHo9aCZwFuZtVtM9bNWl6sf5VPWNAoEgjTjRhaxthV2UfqGRbwMuQFXuZnMj38ZxU3b3mXwzP3xOcE/JUavXpaVQZU7yoCioAioAgoAjVNILLFlOHMeE3T9DvjXpuw8cRRTfo/P2yzacJgEBAGccFZ21/bduPH79fnZWXnPTD3wPxztbuLm2evsMDxTHiLgZjM2KRq+53oG+rfno3iTQZWOOfob1rdjd42K1qQQGci7s6MNmA4MsFAjCwm2n66LPRfTLTLyHyIde24ReCEg16QU91R05rer6L91xlB6RMxoIOA9g6Ispkp0Si0pOY7Gv1egbt/5Bc5oJvO+vMABgBII6b/sKYvS4tPKtaewC9yYACIvwNRcr6Twz2lVemRF2JNZHwbRIctmhZVXOa3/CuFWX/NwJiQGpe4oaY20yfMvw+Dvpdi0QYeUtzlYnvx95yTX4H4TyUoa2onVL+KgCKgCCgC1UXgrAfltwQ8Hb1/3if5H2zpcPjwyY/Xr/u1l82mwdPTDd4NPeDs7Cjth/DLz9vyjh09+almEtPi98YfK20ePmEBE0EUT6Dp6bGJc6tjzmeq6BnfADiACN8ywxGgxiDdkZn+JcZWBrYJA+82Ghx35h49dGLT25tshVfQ+s4YFES6PpJZrLM407IMc8luLEEzbmuqwTLYwNaliUUKulTHWqqjjzojKOU9Cb9IP7d8F2+trPKLJS3cnmGVeyyGGKPAlEjEzRjQGFgDoqVOLra/zs92tmdYsfgChGuLsw4qOk7Qs8N6sI6PQPjemF/w0qrYVRc45csC8AI2WcUnLj3GbmRaI4+8GmDRTN8Qkx+Ix2TGJctjgQsee4nLHNMHBOSkuPpVa3i/RhalOlUEFAFFQBG4ognYyx2aLN8DcIXABIuV97dr0yT64KHj91oKLJsMBso1GIwdBAm2abbfrRp/ZSpwXDzn+Jwyywf6hAdKP8uXmemJzLjEj6oK2q43co4+C6bJYGwEUaqMPOoGsdnFYt3urDnnlVUvvG/UwCEgzAHQFsQ/kKa/uDY6we59fdHv9Kdv7c46fwMgkWw0Izlm2YGqrqG6369LgrJKa5PH3uRUEEGgx0+7m77g5Gp7J7fA4Cqs1FkQD2BGRwZk2nyC1UAbNs1JkPc5uM+0AaOZ6XXBmLAuetVFwuz8ScnSjD9ZNz1GwEsEfuXE4RYLNr399rmkH5nprRtcVhB4c+tdDSdVILpa4bX3CAuYSIBMAvrgmMVp4kXJOTIpJy91Hpgbt9zpNbYm51LhyasXFAFFQBFQBBSBYgiEN588lkBxAB8DKIuZmwP0H81IC2SCroOuudlfy8s/Oef422UKycIhfMKDZgL8BIjvyYhZs6yq8HuFBY0BYQaBFxpNjl+WdBWu1HHMZtEvJ+UaNooHwRhPRLuJMfGn2SsuOuEMjgr2tJLDa3L+YHxmtWkRqbGrDlV1HdX5/mUhKM94VTYIO329VWaEpeom3J0xM/H8gvPUOyywDZOQET2ZPe5AjNWOrvpiW76rO2A1g5Gwfs6qpWXBHWYe5pJjxbMA7iNwWOIrP5yfzCNrfr8F0C2kGUPS4leWGoIva6zSft49MuBaoWEFAJNOPGhjbPLvRdrLKwAvMNDTwcU6VPlQVoW2elcRUAQUAUWgNgiYbzA7nDp+vJeBKFDXwWCsc3P2Si2uTGNF5tMrInAhM+4SAoPSopMyK/Ju0ba+UwN7M1E8ExZkxCZ+VlUXFXuSsHfj4QSWQaI/SdPHr41Z/VfRcf0jB7digRdAGMPAO5pmmlFmLe+qLLSC714OgpJ8IwJHEegNBhmYtAfTo9fIkHmxj/RytGQ7tNegiTa7vDfLyJ0MXTfBYb1Y0cWg0XPua20DNxAw2Cz5jjtP4bgga8ELBB5COj+UOOuHtP//KyjwIQLF6OA7M2OTkiq4H+VuLj9Ao5vH60wYz4znN8xdIxN1LrAG6h0V/DiYHiY4B9alj67ci1QNFQFFQBFQBBSBKhI4a+v3NYN7A0afzNhVOyvbZe+wwLa6oHfAlGnNOv5CtWVam82ib37qZIBimPlDzeI5KS1+0UX1w/tMG9LACP1pJowD0wf5Tmwu7e5lZddZmffqvaD0iQruI3SWafrXgDHHq8DhhbLuLVwAymwWfnnrW7Em8osLH4+YeX9Hgv4CEaRxqLwz+dLX0z9NDpo+oiGT9X0m8iBoDya9cqZ0Y6+IwFvAtBKM+PS4xFlV/cultE3tHhY4WIAXAbxF07TbN81bd4Erf5+okGE680wWYkTa7JXFlqOqzEej3lEEFAFFQBFQBOoLgb7T+za2WE1LADQ0wNi3skfF8modHCzxRGhgZW1CdVfb8Q0d6G1yRAyDTuY6mZ4pKZ8kJDzENd9knEbgKae9tN8tcMTzdUFU1mtBKcUbgd4DIKvCLzMQPVLR+py9owYOIXAcgZY03+Exo+hdw+HmB70MTnbvKOik6y55+r+fmT+z+2kFP3tbV13HF8y8hh2cwpPNi7LlBwGD7TsGnXLKtd2V/EZydk39o+s5PaghLNoimc/EzPdvmJt8gZdmn/AQHxZ4G6Q/kTInQZaZVI8ioAgoAoqAInBFEfAN879OJyGviG1FgePoSpl/24uprH8CzON0IcZnllAisapg5Smq7CPZnFyiSbv8uYxUGkh7E6DBzBi1dvbyVVUdu6rv11tB2XNqUEeDAbLEYSCAX6DRw2lzE/5bESD9ng5prdlk1hTdSMTj1s9e/UVFIor2JB3LpvFEePn0WbO50TantxYtWqT3Cg+KBXAnMwaWp/xSReZcpK30pJSZazFM+M7Vjcee/xH2mRZ0ta6Lb4lpVkpMicbtVRhevaoIKAKKgCKgCNRtAr4RAf01ppXE/K7tVFZoZY6pe4UH+AD0LjMtyIhLfKciWqGm6AQ8M+haTUMfJl62bmbpdcNrag7n91svBaXd+8lgWECMuwHsIPDjqTFJFVXn1DsyZAYRXgJ4sc3Z+FBlQsb270bFEwAAEH1JREFUJB0LZhOxLIkY1c/U7bNl2esHC+ATAkekxSbKCGqNPT4R/TqwblgOggcgbs+MTTx3n9Pf7O9myTWtPB3BXJ0avUomLKnyizW2E6pjRUARUAQUgbpIwCcsYAKI3mDGk5lxSW9WdI7SYtCk8QcA53GB4+OVinBWdNB62L5eCkrfiOD7AZZ/IRwC81NpsUmLK8red1pwVwFaDCYHQL+zKkfC0nCUSUZLWR49h+bastcKzbCCCRuz3LwnbDEvslR0fuVtLy8b556iaAChAKIz49bICgCFwpF6RwZ/DqK8E85ej9bkPMo7X9VOEVAEFAFFQBGoRQLkExH0JphHMui284Mu5Z1DrwiZ4KpPZNCYsir3lbfPy7FdvRSUvcMC+7HAo7KIfNqchJUV3Rh5z1E46AsBGsmMlx1cLK9U1VYn5OnbW2vQFzBTNyZ+Mq8gZwiD+pFRG5Q+O/mfis6xIu27RwT4CR3ywvERkDY4M3btuQy23lEDXiFQT1cNw4sasVdkDNVWEVAEFAFFQBGobwRunuLv5WiU9yfJUWjGoIra+flFBlyr6eJzJv5Phmu/udVZA7y+sSxrvvVSUMqqOoMnDXaoUDb3WRLSIsg7/+QMZjx9+v7lWpNuHFNdjvNSVNqgxYHJkGfNW8LM8cx4NCMu8euyNqIqP5eG6ppw/g/Aw4h5csbc5DcKo5S+ESEPE/FUtop+Ff2HVJU5qXcVAUVAEVAEFIFLTcAnLKAbBP0Ipm+c3bTJFQkeSXs+k7tnHAhd2Ep3Zcy/wN/6Ui+tzo1fXwVlpUHKmty6pi0BoRmReHj97BXJle6smBelnZDGWgOLNduqE1YwU2qb3d4TarpSTY+p/ncR0Ucsa5g7iFGZZ2t99pkW7K/r4l0iuj1lzsrN1blW1ZcioAgoAoqAIlCXCfiEBz4EWVWO6YGKBnd6hgcGCtAHYDyXXg3lGusyp+qY2xUnKGU0jxw9bmXm/WnOvdNrKnwtI6Hu2cdePZ39788wDK6KkWp5NrpHhH8zodMSBjoRYUxG7Bp5BI7eEQNuZoHPWNMnp8cmJpSnL9VGEVAEFAFFQBGo7wTsEUYPzw9lxTgDYVBqTJIsv1yux17O2dHyKQFeFtZGVrfnZLkmUc8aXXGCsjb3xyc8+HaAPxREk9NiEj6u6bF7hgVEAvZC859p7m4TpClq74jAa0DiK4DmpUav/qSm56D6VwQUAUVAEVAE6gKBnuEh7Qg26QCz0dlNv68ix92+EUFDmfEpM2ZkxCXKa2TqKYOAEpQ1+In0Dg9pokFbKYBdXgUOd1XmzmdFptctzP86A+hHENwLLYT6TQ1pbTPy90z8WdqcBOmPqR5FQBFQBBQBReCyJ9ArLGgME78F0GMZsYmflnvBZrPwyV43m4CRpGmD0uKTVaW5csBTgrIckCrdRDrrZ69/DuBHBeO21LjEDZXuqxwvjh492rC7zeGXpR8mgHltdzeK2N0uu7kBthUAf54anfBKObpRTRQBRUARUAQUgXpNYPCkwY7HHC1vg7gPazQ4c27itvIuqEt4iKsLtE9AcDNQ/h0p0SmnyvvuldxOCcoa3n3fyMCerNMSgN9Md+v3Uk3d2SxcRvep/boSGX4gwKoTD/WGw84cgadI6GnrZydUawJSDaNT3SsCioAioAgoApUi4BMxoAPYJgt7pNiyTj5ckeo4fpF+7pru/AXADgaRP1IJyvJtgRKU5eNU6Vbyr6TjDpaPQLjOIMStFa01XtGB208a7NjAlDebiCYDiM107z9t9ObNVNNZ5hWdp2qvCCgCioAioAjUFAGfsICJIJrNhHGZMUmLKjKOLBiSnyOeB9NVpOVOSItPy6vI+1dqWyUoa2HnfcKCRhHhPQZPyYhN+qCmh/QJC7qBof/AgCMghm+o4aP2ml6P6l8RUAQUAUVAESgvgT7T+jSw2hy+JsBdI/22DTHJB8r7bmG7ntODGpp0ck2Zk7C7ou9eqe2VoKyFnfeLHNBC0/UfQHyMbKY7a9pgXN6l3NX68DQQvQjCO1pW1qSKhPtrAYkaQhFQBBQBRUARqBECvcKDghm8iIDZ6bFJ0vlEPbVAQAnKWoAsK/v4hAfPJfAEIn4wrYLh98pMsWd4v3Zgw1IADQVheHrsmozK9KPeUQQUAUVAEVAE6guBMx7QR18DOFgTGLwxes3W+jL3+j5PJShraQd9I4IGMeMbgFcYRMGDNX7J12wWPU6tjSTwTALNdXbXp1XEg6uWsKhhFAFFQBFQBBSBaiPQI8L/ZsH0PUBf2rJOzlCnc9WGtsyOlKAsE1H1NPANHejNwvY1CD2Y9LsyYtYsq56eS+6l15R+1+sGw48ANF0TAzfOS9xR02Oq/hUBRUARUAQUgUtFoFdYwBwmGgPm2zPi1my6VPO4EsdVgrIWd903IvhhZn6TgFWONm1s8rzkEzU6vDRnzfopnglPgGhKZmzS6wC4RsdUnSsCioAioAgoApeAgKwMpzGWny55nHzKreGTW8yLLJdgGlfskEpQ1uLWn62cIy8K+zDwYEZs4hc1PXyvcH9/nWkJmH81CodRqbGrDtX0mKp/RUARUAQUAUWglglQr7DAp5kwhSBGpccq3+Va5g8lKGuZuE944EMEWgjCWqOh4K71s9cfr8kp3DzF38vBQF8D6CMTgjJik2tcxNbkelTfioAioAgoAopAUQJno5M/AvS7s5s2NtmcnK8o1S4BJShrlzf6Th/c2Gq1fAugGwMP10aUsufUgKkgRJ9ONl+uGcXYTXMSTtbystVwioAioAgoAopAjRCQRuR5pwwzQDwNTPdnxCXKIIp6apmAEpS1DFwOdzZK+Q4DCc5u2vCa/kvqrNG5TAJqxDqP2hCfvOISLFsNqQgoAoqAIqAIVDuB7uH+NxpYLAXhXxvrwzfFJR+p9kFUh2USUIKyTETV3+Cs0XkciLdbT558saZtDbpN6GYyeHjMB+NxAJ9kuzcary4rV/++qh4VAUVAEVAEapeA/P1mcvd4mYnCCRyaHrvm1dqdgRqtkIASlJfoW+hmHuaCffusNS0mC5fXY2pAEBFkPdMChrhNlWO8RBuvhlUEFAFFQBGoNgLdpvRtbjSa5Kmbg4EwNDUm6e9q61x1VCECSlBWCFf9bew/0d8tz5k+YmAkE8ducPOPgtms198VqZkrAoqAIqAIXOkEuoSHuDqzdQwT/m27q9GKRYsWaVc6k0u1fiUoLxX5SzBuj/CAO4nxPoC9JLRhGTFr/7oE01BDKgKKgCKgCCgCisBlRkAJystsQ0tbTp9pfRpYrCZ57B0A5ucyPfxnqSjlFfQBqKUqAoqAIqAIKAI1REAJyhoCW1e79Zka8DATFhKwQ+g8LC0+eXtdnaualyKgCCgCioAioAjUDwJKUNaPfaq2WcpqPTa2LpbuRcx4YYNH/1dUlLLa8KqOFAFFQBFQBBSBK5KAEpRX4Lb3DPMfD5CMUm6H0G5TdymvwI9ALVkRUAQUAUVAEahGAkpQViPM+tKVjFJa2folAX0ZeMXVnV9KNifb6sv81TwVAUVAEVAEFAFFoG4RUIKybu1Hrc2mZ1jgPQC/B+AgGMMz5675tdYGVwMpAoqAIqAIKAKKwGVFQAnKy2o7y78Y39CB3hpZPgchBMyvZXs0DlPVc8rPT7VUBBQBRUARUAQUgf8noATlFfw19AzzHw7QhwBsILozMzYp6QrGoZauCCgCioAioAgoApUkoARlJcFdDq/J6jm5zuIDgEcB9B1ZHB/IWLA863JYm1qDIqAIKAKKgCKgCNQeASUoa491nRzpbI3vLwC4EtETGbFJH9TJiapJKQKKgCKgCCgCikCdJaAEZZ3dmtqZmL/Z3yk3i14DYRwzfjYy36XMzmuHvRpFEVAEFAFFQBG4XAgoQXm57GQV1tEjLKgHQf8WQAtmfjXHo3GUStCpAlD1qiKgCCgCioAicIURUILyCtvw4pY7evRow67WR18BcRSAI6zzfRvik1coNIqAIqAIKAKKgCKgCJSHgBKU5aF0BbTxCQu6gaHLkowdQVihMd+3KS75yBWwdLVERUARUAQUAUVAEagiASUoqwjwsnndbBY9Tq2NJPBLADQCnsqIW/P2ZbM+tRBFQBFQBBQBRUARqDECSlDWGNr613G3qOA2Bk37BozuIGxkXRu5Ye7aPfVvJWrGioAioAgoAoqAIlCbBJSgrE3adX8s6hkW+CjA8wCYGPT0Bvd+0TCb9bo/dTVDRUARUAQUAUVAEbhUBJSgvFTk6+i4XSf1bWwyGT+1l2QEthHEiIy4xC11dLpqWoqAIqAIKAKKgCJQBwgoQVkHNqGuTaFHeOAwYv4YgCcI8dlujaYrG6G6tktqPoqAIqAIKAKKQN0hoARl3dmLOjMTu9n5KbEA4HEADjLorg1xSWvrzATVRBQBRUARUAQUAUWgThFQgrJObUfdmUyPCP+bSaevAVwD5sUWHQ//Mi/5RN2ZoZqJIqAIKAKKgCKgCNQVAkpQ1pWdqGvzMJtFz+zkCDC9AkYBiCdnxiW/B4Dr2lTVfBQBRUARUAQUAUXg0hJQgvLS8q/To/tMDmrKJv1LMPoD2KyBR22KS/6zTk9aTU4RUAQUAUVAEVAEap2AEpS1jrx+DXg2QecjAF4MfKi7uz25ybw0t36tQs1WEVAEFAFFQBFQBGqSgBKUNUn3MujbN9TXWSPHaBBNBJDLzOM3zE3+8jJYmlqCIqAIKAKKgCKgCFQTASUoqwnk5dyNT0S/DqwbZIJOF4A3gPS7MmPX7ryc16zWpggoAoqAIqAIKALlJ6AEZflZXcktqUeY/70EehOACwjztKysaZve3mS9kqGotSsCioAioAgoAorAGQJKUKovoVwEuoSHuDrB+gYY94NwmIjGZsQkrSrXy6qRIqAIKAKKgCKgCFzWBJSgvKy3t3oX5xvar7MuDF8xcB2AlRp47Ka45CPVO4rqTRFQBBQBRUARUATqGwElKOvbjl3a+VLPMP9xAL0KQIAxI9Oj/zyYzfqlnZYaXRFQBBQBRUARUAQuJQElKC8l/Xo4ts+kwR7skP8GgDEAturEozbGJv9eD5eipqwIKAKKgCKgCCgC1URACcpqAnkldXO2LKO0DuoIwlsubjwl2ZycfyUxUGtVBBQBRUARUAQUgf8noASl+hoqQ0Aefd8P0AL5MoMf3xCX/FllOlLvKAKKgCKgCCgCikD9J6AEZf3fw0uyAn+zv1POKYolQBqe72Sm+zbMTUq9JJNRgyoCioAioAgoAorAJSWgBOUlxV+/B+8WEXiNQdc/AcgXzOsMjIfT4pO31+9VqdkrAoqAIqAIKAKKQEUJKEFZUWKq/QUEek71HwqiDwF4E9FnKHB8ImPB8iyFSRFQBBQBRUARUASuHAJKUF45e10jK73BPNrBNfvwK8QUBqCAiKY7u+mvJZuTbTUyoOpUEVAEFAFFQBFQBOocASUo69yW1L8J9Q4LbGuDvgigHmDshhB3Z8YmptW/lagZKwKKgCKgCCgCikBlCChBWRlq6p2LCPQI8x9DoLcAuAL4yKDnP54Wn5anUCkCioAioAgoAorA5U9ACcrLf49rZYW+oQO9NbJ8DkIIgF+ZtWEb5q7dUyuDq0EUAUVAEVAEFAFF4JIS+D+ZCPVVk8uf4g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962259" y="773815"/>
            <a:ext cx="385588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b="1" dirty="0">
                <a:ln w="19050">
                  <a:solidFill>
                    <a:schemeClr val="bg1"/>
                  </a:solidFill>
                </a:ln>
                <a:latin typeface="Cooper Black" panose="0208090404030B020404" pitchFamily="18" charset="0"/>
              </a:rPr>
              <a:t>13</a:t>
            </a:r>
            <a:r>
              <a:rPr kumimoji="1" lang="en-US" altLang="ja-JP" sz="3600" b="1" dirty="0">
                <a:ln w="19050">
                  <a:solidFill>
                    <a:schemeClr val="bg1"/>
                  </a:solidFill>
                </a:ln>
                <a:latin typeface="Cooper Black" panose="0208090404030B020404" pitchFamily="18" charset="0"/>
              </a:rPr>
              <a:t>:00</a:t>
            </a:r>
            <a:r>
              <a:rPr kumimoji="1" lang="ja-JP" altLang="en-US" sz="3600" b="1" dirty="0">
                <a:ln w="19050">
                  <a:solidFill>
                    <a:schemeClr val="bg1"/>
                  </a:solidFill>
                </a:ln>
                <a:latin typeface="Cooper Black" panose="0208090404030B020404" pitchFamily="18" charset="0"/>
              </a:rPr>
              <a:t>～</a:t>
            </a:r>
            <a:r>
              <a:rPr kumimoji="1" lang="en-US" altLang="ja-JP" sz="4800" b="1" dirty="0">
                <a:ln w="19050">
                  <a:solidFill>
                    <a:schemeClr val="bg1"/>
                  </a:solidFill>
                </a:ln>
                <a:latin typeface="Cooper Black" panose="0208090404030B020404" pitchFamily="18" charset="0"/>
              </a:rPr>
              <a:t>15</a:t>
            </a:r>
            <a:r>
              <a:rPr kumimoji="1" lang="en-US" altLang="ja-JP" sz="3600" b="1" dirty="0">
                <a:ln w="19050">
                  <a:solidFill>
                    <a:schemeClr val="bg1"/>
                  </a:solidFill>
                </a:ln>
                <a:latin typeface="Cooper Black" panose="0208090404030B020404" pitchFamily="18" charset="0"/>
              </a:rPr>
              <a:t>:00</a:t>
            </a:r>
            <a:endParaRPr kumimoji="1" lang="ja-JP" altLang="en-US" sz="2800" b="1" dirty="0">
              <a:ln w="19050">
                <a:solidFill>
                  <a:schemeClr val="bg1"/>
                </a:solidFill>
              </a:ln>
              <a:latin typeface="Cooper Black" panose="0208090404030B020404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2263457" y="-613563"/>
            <a:ext cx="44003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/>
              <a:t>背景色等</a:t>
            </a:r>
            <a:endParaRPr kumimoji="1" lang="en-US" altLang="ja-JP" sz="1600"/>
          </a:p>
          <a:p>
            <a:r>
              <a:rPr kumimoji="1" lang="ja-JP" altLang="en-US" sz="1600"/>
              <a:t>デザイン</a:t>
            </a:r>
            <a:r>
              <a:rPr kumimoji="1" lang="en-US" altLang="ja-JP" sz="1600"/>
              <a:t>/</a:t>
            </a:r>
            <a:r>
              <a:rPr kumimoji="1" lang="ja-JP" altLang="en-US" sz="1600"/>
              <a:t>バリエーション▼</a:t>
            </a:r>
            <a:r>
              <a:rPr kumimoji="1" lang="en-US" altLang="ja-JP" sz="1600"/>
              <a:t>/</a:t>
            </a:r>
            <a:r>
              <a:rPr kumimoji="1" lang="ja-JP" altLang="en-US" sz="1600"/>
              <a:t>配色より選択</a:t>
            </a:r>
          </a:p>
        </p:txBody>
      </p:sp>
      <p:grpSp>
        <p:nvGrpSpPr>
          <p:cNvPr id="57" name="グループ化 56"/>
          <p:cNvGrpSpPr/>
          <p:nvPr/>
        </p:nvGrpSpPr>
        <p:grpSpPr>
          <a:xfrm>
            <a:off x="4317525" y="1535277"/>
            <a:ext cx="2427407" cy="719060"/>
            <a:chOff x="2103610" y="2956777"/>
            <a:chExt cx="2504880" cy="746456"/>
          </a:xfrm>
          <a:solidFill>
            <a:schemeClr val="accent6">
              <a:lumMod val="75000"/>
            </a:schemeClr>
          </a:solidFill>
        </p:grpSpPr>
        <p:sp>
          <p:nvSpPr>
            <p:cNvPr id="58" name="1 つの角を切り取った四角形 57"/>
            <p:cNvSpPr/>
            <p:nvPr/>
          </p:nvSpPr>
          <p:spPr>
            <a:xfrm>
              <a:off x="2103610" y="2956777"/>
              <a:ext cx="2429246" cy="746456"/>
            </a:xfrm>
            <a:prstGeom prst="snip1Rect">
              <a:avLst/>
            </a:prstGeom>
            <a:grpFill/>
            <a:ln w="50800" cmpd="thickThin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2297993" y="3008426"/>
              <a:ext cx="2310497" cy="639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何でも！お気軽に！　　　　　　　　　</a:t>
              </a: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相談できます ☺</a:t>
              </a:r>
            </a:p>
          </p:txBody>
        </p:sp>
      </p:grpSp>
      <p:sp>
        <p:nvSpPr>
          <p:cNvPr id="60" name="角丸四角形 59"/>
          <p:cNvSpPr/>
          <p:nvPr/>
        </p:nvSpPr>
        <p:spPr>
          <a:xfrm>
            <a:off x="2422522" y="1547665"/>
            <a:ext cx="1772485" cy="684000"/>
          </a:xfrm>
          <a:prstGeom prst="roundRect">
            <a:avLst/>
          </a:prstGeom>
          <a:solidFill>
            <a:schemeClr val="accent5"/>
          </a:solidFill>
          <a:ln w="762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予約不要</a:t>
            </a:r>
          </a:p>
        </p:txBody>
      </p:sp>
      <p:sp>
        <p:nvSpPr>
          <p:cNvPr id="89" name="正方形/長方形 88"/>
          <p:cNvSpPr/>
          <p:nvPr/>
        </p:nvSpPr>
        <p:spPr>
          <a:xfrm>
            <a:off x="0" y="2261236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kumimoji="1" lang="en-US" altLang="ja-JP" sz="1400" b="1" dirty="0">
                <a:solidFill>
                  <a:prstClr val="black"/>
                </a:solidFill>
                <a:uFill>
                  <a:solidFill>
                    <a:srgbClr val="5B9BD5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2000" b="1" dirty="0">
                <a:solidFill>
                  <a:prstClr val="black"/>
                </a:solidFill>
                <a:uFill>
                  <a:solidFill>
                    <a:srgbClr val="F159EA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ハローワーク奈良　</a:t>
            </a:r>
            <a:r>
              <a:rPr kumimoji="1" lang="ja-JP" altLang="en-US" sz="2400" b="1" dirty="0">
                <a:solidFill>
                  <a:srgbClr val="7030A0"/>
                </a:solidFill>
                <a:uFill>
                  <a:solidFill>
                    <a:srgbClr val="F159EA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地下</a:t>
            </a:r>
            <a:r>
              <a:rPr kumimoji="1" lang="ja-JP" altLang="en-US" sz="2000" b="1" dirty="0">
                <a:solidFill>
                  <a:srgbClr val="00B050"/>
                </a:solidFill>
                <a:uFill>
                  <a:solidFill>
                    <a:srgbClr val="F159EA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b="1" dirty="0">
                <a:solidFill>
                  <a:prstClr val="black"/>
                </a:solidFill>
                <a:uFill>
                  <a:solidFill>
                    <a:srgbClr val="F159EA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ミーティングルーム </a:t>
            </a:r>
            <a:r>
              <a:rPr kumimoji="1" lang="ja-JP" altLang="en-US" b="1" dirty="0">
                <a:solidFill>
                  <a:prstClr val="black"/>
                </a:solidFill>
                <a:uFill>
                  <a:solidFill>
                    <a:srgbClr val="F159EA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にて</a:t>
            </a:r>
            <a:endParaRPr kumimoji="1" lang="en-US" altLang="ja-JP" b="1" dirty="0">
              <a:solidFill>
                <a:prstClr val="black"/>
              </a:solidFill>
              <a:uFill>
                <a:solidFill>
                  <a:srgbClr val="F159EA"/>
                </a:solidFill>
              </a:u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0" name="直線コネクタ 89"/>
          <p:cNvCxnSpPr/>
          <p:nvPr/>
        </p:nvCxnSpPr>
        <p:spPr>
          <a:xfrm>
            <a:off x="438060" y="2653781"/>
            <a:ext cx="6012000" cy="0"/>
          </a:xfrm>
          <a:prstGeom prst="line">
            <a:avLst/>
          </a:prstGeom>
          <a:ln w="635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5"/>
          <p:cNvGrpSpPr/>
          <p:nvPr/>
        </p:nvGrpSpPr>
        <p:grpSpPr>
          <a:xfrm>
            <a:off x="5468792" y="251788"/>
            <a:ext cx="1362713" cy="957980"/>
            <a:chOff x="5308137" y="294447"/>
            <a:chExt cx="1256741" cy="957980"/>
          </a:xfrm>
        </p:grpSpPr>
        <p:sp>
          <p:nvSpPr>
            <p:cNvPr id="8" name="角丸四角形 7"/>
            <p:cNvSpPr/>
            <p:nvPr/>
          </p:nvSpPr>
          <p:spPr>
            <a:xfrm>
              <a:off x="5355090" y="294447"/>
              <a:ext cx="1162833" cy="956387"/>
            </a:xfrm>
            <a:prstGeom prst="roundRect">
              <a:avLst/>
            </a:prstGeom>
            <a:solidFill>
              <a:srgbClr val="FEEFDA">
                <a:alpha val="80000"/>
              </a:srgbClr>
            </a:solidFill>
            <a:ln w="82550" cmpd="thickThin">
              <a:solidFill>
                <a:schemeClr val="tx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5308137" y="482986"/>
              <a:ext cx="125674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kumimoji="1" lang="ja-JP" altLang="en-US" sz="2000" b="1" dirty="0">
                  <a:solidFill>
                    <a:srgbClr val="17406D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曜日</a:t>
              </a:r>
              <a:endParaRPr kumimoji="1" lang="en-US" altLang="ja-JP" sz="2000" b="1" dirty="0">
                <a:solidFill>
                  <a:srgbClr val="17406D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lvl="0" algn="ctr"/>
              <a:r>
                <a:rPr kumimoji="1" lang="ja-JP" altLang="en-US" sz="2400" b="1" dirty="0">
                  <a:solidFill>
                    <a:srgbClr val="17406D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 催</a:t>
              </a:r>
            </a:p>
          </p:txBody>
        </p:sp>
        <p:sp>
          <p:nvSpPr>
            <p:cNvPr id="97" name="楕円 96"/>
            <p:cNvSpPr/>
            <p:nvPr/>
          </p:nvSpPr>
          <p:spPr>
            <a:xfrm>
              <a:off x="5487428" y="408229"/>
              <a:ext cx="402296" cy="405425"/>
            </a:xfrm>
            <a:prstGeom prst="ellipse">
              <a:avLst/>
            </a:prstGeom>
            <a:solidFill>
              <a:srgbClr val="EF83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000" b="1" dirty="0">
                  <a:solidFill>
                    <a:schemeClr val="bg1"/>
                  </a:solidFill>
                  <a:latin typeface="Comic Sans MS" panose="030F0702030302020204" pitchFamily="66" charset="0"/>
                </a:rPr>
                <a:t>木</a:t>
              </a:r>
            </a:p>
          </p:txBody>
        </p:sp>
      </p:grpSp>
      <p:pic>
        <p:nvPicPr>
          <p:cNvPr id="50" name="図 49">
            <a:extLst>
              <a:ext uri="{FF2B5EF4-FFF2-40B4-BE49-F238E27FC236}">
                <a16:creationId xmlns:a16="http://schemas.microsoft.com/office/drawing/2014/main" id="{1047D29D-26D5-7E85-1AAA-F97CFB5DC7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71" y="8652682"/>
            <a:ext cx="377664" cy="421393"/>
          </a:xfrm>
          <a:prstGeom prst="rect">
            <a:avLst/>
          </a:prstGeom>
        </p:spPr>
      </p:pic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CF46267-BA37-24C9-20DE-E3E24619E2D3}"/>
              </a:ext>
            </a:extLst>
          </p:cNvPr>
          <p:cNvGrpSpPr/>
          <p:nvPr/>
        </p:nvGrpSpPr>
        <p:grpSpPr>
          <a:xfrm>
            <a:off x="74537" y="2804573"/>
            <a:ext cx="6588000" cy="1332000"/>
            <a:chOff x="127530" y="2806019"/>
            <a:chExt cx="6588000" cy="1332000"/>
          </a:xfrm>
        </p:grpSpPr>
        <p:grpSp>
          <p:nvGrpSpPr>
            <p:cNvPr id="53" name="グループ化 52"/>
            <p:cNvGrpSpPr/>
            <p:nvPr/>
          </p:nvGrpSpPr>
          <p:grpSpPr>
            <a:xfrm>
              <a:off x="127530" y="2806019"/>
              <a:ext cx="6588000" cy="1332000"/>
              <a:chOff x="146543" y="3377776"/>
              <a:chExt cx="6588000" cy="1332000"/>
            </a:xfrm>
          </p:grpSpPr>
          <p:sp>
            <p:nvSpPr>
              <p:cNvPr id="75" name="対角する 2 つの角を丸めた四角形 74"/>
              <p:cNvSpPr/>
              <p:nvPr/>
            </p:nvSpPr>
            <p:spPr>
              <a:xfrm rot="5400000">
                <a:off x="2774543" y="749776"/>
                <a:ext cx="1332000" cy="6588000"/>
              </a:xfrm>
              <a:prstGeom prst="round2DiagRect">
                <a:avLst/>
              </a:prstGeom>
              <a:solidFill>
                <a:sysClr val="window" lastClr="FFFFFF"/>
              </a:solidFill>
              <a:ln w="69850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76" name="テキスト ボックス 33"/>
              <p:cNvSpPr txBox="1"/>
              <p:nvPr/>
            </p:nvSpPr>
            <p:spPr>
              <a:xfrm>
                <a:off x="220437" y="3422673"/>
                <a:ext cx="1417052" cy="830997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uhaus 93" panose="04030905020B02020C02" pitchFamily="82" charset="0"/>
                    <a:ea typeface="游ゴシック" panose="020B0400000000000000" pitchFamily="50" charset="-128"/>
                    <a:cs typeface="+mn-cs"/>
                  </a:rPr>
                  <a:t>4 </a:t>
                </a:r>
                <a:r>
                  <a:rPr kumimoji="1" lang="ja-JP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uhaus 93" panose="04030905020B02020C02" pitchFamily="82" charset="0"/>
                    <a:ea typeface="游ゴシック" panose="020B0400000000000000" pitchFamily="50" charset="-128"/>
                    <a:cs typeface="+mn-cs"/>
                  </a:rPr>
                  <a:t>日</a:t>
                </a:r>
                <a:endParaRPr kumimoji="1" lang="ja-JP" alt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uhaus 93" panose="04030905020B02020C02" pitchFamily="82" charset="0"/>
                  <a:ea typeface="游ゴシック" panose="020B0400000000000000" pitchFamily="50" charset="-128"/>
                  <a:cs typeface="+mn-cs"/>
                </a:endParaRP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CDBB94E3-41FD-C7DA-DA57-53AF7BFC513F}"/>
                </a:ext>
              </a:extLst>
            </p:cNvPr>
            <p:cNvGrpSpPr/>
            <p:nvPr/>
          </p:nvGrpSpPr>
          <p:grpSpPr>
            <a:xfrm>
              <a:off x="211160" y="3514289"/>
              <a:ext cx="1333421" cy="552900"/>
              <a:chOff x="211160" y="3514289"/>
              <a:chExt cx="1333421" cy="552900"/>
            </a:xfrm>
          </p:grpSpPr>
          <p:sp>
            <p:nvSpPr>
              <p:cNvPr id="62" name="楕円 61"/>
              <p:cNvSpPr/>
              <p:nvPr/>
            </p:nvSpPr>
            <p:spPr>
              <a:xfrm>
                <a:off x="211160" y="3514289"/>
                <a:ext cx="1333421" cy="552900"/>
              </a:xfrm>
              <a:prstGeom prst="ellipse">
                <a:avLst/>
              </a:prstGeom>
              <a:solidFill>
                <a:srgbClr val="F295A7"/>
              </a:solidFill>
              <a:ln w="12700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highlight>
                    <a:srgbClr val="0989B1"/>
                  </a:highlight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88" name="テキスト ボックス 87"/>
              <p:cNvSpPr txBox="1"/>
              <p:nvPr/>
            </p:nvSpPr>
            <p:spPr>
              <a:xfrm>
                <a:off x="219511" y="3614438"/>
                <a:ext cx="1304836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2000" b="1" kern="0" dirty="0">
                    <a:solidFill>
                      <a:prstClr val="white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介　護</a:t>
                </a:r>
                <a:endParaRPr kumimoji="1" lang="ja-JP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93" name="グループ化 92"/>
          <p:cNvGrpSpPr/>
          <p:nvPr/>
        </p:nvGrpSpPr>
        <p:grpSpPr>
          <a:xfrm>
            <a:off x="99604" y="5731783"/>
            <a:ext cx="6634379" cy="1332000"/>
            <a:chOff x="83749" y="5737662"/>
            <a:chExt cx="6634379" cy="1332000"/>
          </a:xfrm>
        </p:grpSpPr>
        <p:grpSp>
          <p:nvGrpSpPr>
            <p:cNvPr id="98" name="グループ化 97"/>
            <p:cNvGrpSpPr/>
            <p:nvPr/>
          </p:nvGrpSpPr>
          <p:grpSpPr>
            <a:xfrm>
              <a:off x="83749" y="5737662"/>
              <a:ext cx="6634379" cy="1332000"/>
              <a:chOff x="93956" y="7810369"/>
              <a:chExt cx="6634379" cy="1332000"/>
            </a:xfrm>
          </p:grpSpPr>
          <p:sp>
            <p:nvSpPr>
              <p:cNvPr id="104" name="対角する 2 つの角を丸めた四角形 103"/>
              <p:cNvSpPr/>
              <p:nvPr/>
            </p:nvSpPr>
            <p:spPr>
              <a:xfrm rot="5400000">
                <a:off x="2768335" y="5182369"/>
                <a:ext cx="1332000" cy="6588000"/>
              </a:xfrm>
              <a:prstGeom prst="round2DiagRect">
                <a:avLst>
                  <a:gd name="adj1" fmla="val 16597"/>
                  <a:gd name="adj2" fmla="val 0"/>
                </a:avLst>
              </a:prstGeom>
              <a:solidFill>
                <a:sysClr val="window" lastClr="FFFFFF"/>
              </a:solidFill>
              <a:ln w="69850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105" name="テキスト ボックス 33"/>
              <p:cNvSpPr txBox="1"/>
              <p:nvPr/>
            </p:nvSpPr>
            <p:spPr>
              <a:xfrm>
                <a:off x="93956" y="7823210"/>
                <a:ext cx="1443091" cy="7694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4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uhaus 93" panose="04030905020B02020C02" pitchFamily="82" charset="0"/>
                    <a:ea typeface="游ゴシック" panose="020B0400000000000000" pitchFamily="50" charset="-128"/>
                    <a:cs typeface="+mn-cs"/>
                  </a:rPr>
                  <a:t>18</a:t>
                </a:r>
                <a:r>
                  <a:rPr kumimoji="1" lang="ja-JP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uhaus 93" panose="04030905020B02020C02" pitchFamily="82" charset="0"/>
                    <a:ea typeface="游ゴシック" panose="020B0400000000000000" pitchFamily="50" charset="-128"/>
                    <a:cs typeface="+mn-cs"/>
                  </a:rPr>
                  <a:t>日</a:t>
                </a:r>
              </a:p>
            </p:txBody>
          </p:sp>
        </p:grpSp>
        <p:sp>
          <p:nvSpPr>
            <p:cNvPr id="99" name="楕円 98"/>
            <p:cNvSpPr/>
            <p:nvPr/>
          </p:nvSpPr>
          <p:spPr>
            <a:xfrm>
              <a:off x="180430" y="6459128"/>
              <a:ext cx="1307194" cy="542025"/>
            </a:xfrm>
            <a:prstGeom prst="ellipse">
              <a:avLst/>
            </a:prstGeom>
            <a:solidFill>
              <a:srgbClr val="5AA2AE"/>
            </a:solidFill>
            <a:ln w="12700" cap="flat" cmpd="sng" algn="ctr">
              <a:solidFill>
                <a:schemeClr val="accent6">
                  <a:lumMod val="7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133141" y="7196957"/>
            <a:ext cx="6609421" cy="1332000"/>
            <a:chOff x="118914" y="7810369"/>
            <a:chExt cx="6609421" cy="1332000"/>
          </a:xfrm>
        </p:grpSpPr>
        <p:sp>
          <p:nvSpPr>
            <p:cNvPr id="113" name="対角する 2 つの角を丸めた四角形 112"/>
            <p:cNvSpPr/>
            <p:nvPr/>
          </p:nvSpPr>
          <p:spPr>
            <a:xfrm rot="5400000">
              <a:off x="2768335" y="5182369"/>
              <a:ext cx="1332000" cy="6588000"/>
            </a:xfrm>
            <a:prstGeom prst="round2DiagRect">
              <a:avLst>
                <a:gd name="adj1" fmla="val 16597"/>
                <a:gd name="adj2" fmla="val 0"/>
              </a:avLst>
            </a:prstGeom>
            <a:solidFill>
              <a:sysClr val="window" lastClr="FFFFFF"/>
            </a:solidFill>
            <a:ln w="69850" cap="flat" cmpd="sng" algn="ctr">
              <a:solidFill>
                <a:schemeClr val="accent6">
                  <a:lumMod val="7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14" name="テキスト ボックス 33"/>
            <p:cNvSpPr txBox="1"/>
            <p:nvPr/>
          </p:nvSpPr>
          <p:spPr>
            <a:xfrm>
              <a:off x="118914" y="7811208"/>
              <a:ext cx="1510518" cy="7694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400" b="1" dirty="0">
                  <a:solidFill>
                    <a:prstClr val="black"/>
                  </a:solidFill>
                  <a:latin typeface="Bauhaus 93" panose="04030905020B02020C02" pitchFamily="82" charset="0"/>
                  <a:ea typeface="游ゴシック" panose="020B0400000000000000" pitchFamily="50" charset="-128"/>
                </a:rPr>
                <a:t>25</a:t>
              </a:r>
              <a:r>
                <a:rPr kumimoji="1" lang="ja-JP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uhaus 93" panose="04030905020B02020C02" pitchFamily="82" charset="0"/>
                  <a:ea typeface="游ゴシック" panose="020B0400000000000000" pitchFamily="50" charset="-128"/>
                  <a:cs typeface="+mn-cs"/>
                </a:rPr>
                <a:t>日</a:t>
              </a: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2032660" y="8564599"/>
            <a:ext cx="4887023" cy="639617"/>
            <a:chOff x="2016805" y="8556893"/>
            <a:chExt cx="4887023" cy="639617"/>
          </a:xfrm>
        </p:grpSpPr>
        <p:sp>
          <p:nvSpPr>
            <p:cNvPr id="116" name="テキスト ボックス 115"/>
            <p:cNvSpPr txBox="1"/>
            <p:nvPr/>
          </p:nvSpPr>
          <p:spPr>
            <a:xfrm>
              <a:off x="2149424" y="8556893"/>
              <a:ext cx="46147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職業相談第一部門</a:t>
              </a:r>
              <a:r>
                <a:rPr kumimoji="1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☎  </a:t>
              </a:r>
              <a:r>
                <a:rPr kumimoji="1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0742-36-1601</a:t>
              </a:r>
              <a:r>
                <a:rPr kumimoji="1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  </a:t>
              </a:r>
              <a:r>
                <a:rPr kumimoji="1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(4</a:t>
              </a:r>
              <a:r>
                <a:rPr kumimoji="1" lang="en-US" altLang="ja-JP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1</a:t>
              </a:r>
              <a:r>
                <a:rPr kumimoji="1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#)</a:t>
              </a:r>
            </a:p>
          </p:txBody>
        </p:sp>
        <p:sp>
          <p:nvSpPr>
            <p:cNvPr id="117" name="テキスト ボックス 116"/>
            <p:cNvSpPr txBox="1"/>
            <p:nvPr/>
          </p:nvSpPr>
          <p:spPr>
            <a:xfrm>
              <a:off x="2016805" y="8827178"/>
              <a:ext cx="48870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人材活躍支援窓口</a:t>
              </a:r>
              <a:r>
                <a:rPr kumimoji="1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   </a:t>
              </a:r>
              <a:r>
                <a:rPr kumimoji="1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☎  </a:t>
              </a:r>
              <a:r>
                <a:rPr kumimoji="1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0742-36-1601</a:t>
              </a:r>
              <a:r>
                <a:rPr kumimoji="1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  </a:t>
              </a:r>
              <a:r>
                <a:rPr kumimoji="1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(4</a:t>
              </a:r>
              <a:r>
                <a:rPr kumimoji="1" lang="en-US" altLang="ja-JP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</a:rPr>
                <a:t>7</a:t>
              </a:r>
              <a:r>
                <a:rPr kumimoji="1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#)</a:t>
              </a:r>
            </a:p>
          </p:txBody>
        </p:sp>
      </p:grpSp>
      <p:sp>
        <p:nvSpPr>
          <p:cNvPr id="118" name="正方形/長方形 117"/>
          <p:cNvSpPr/>
          <p:nvPr/>
        </p:nvSpPr>
        <p:spPr>
          <a:xfrm>
            <a:off x="645096" y="8704403"/>
            <a:ext cx="18261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ハローワーク奈良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9DE58A73-8686-EA31-39A4-593AD9000BD5}"/>
              </a:ext>
            </a:extLst>
          </p:cNvPr>
          <p:cNvSpPr/>
          <p:nvPr/>
        </p:nvSpPr>
        <p:spPr>
          <a:xfrm>
            <a:off x="234780" y="7908077"/>
            <a:ext cx="1333421" cy="5529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E9F686C-05C7-BD74-3CEB-7DB5303275B1}"/>
              </a:ext>
            </a:extLst>
          </p:cNvPr>
          <p:cNvSpPr txBox="1"/>
          <p:nvPr/>
        </p:nvSpPr>
        <p:spPr>
          <a:xfrm>
            <a:off x="219510" y="8009407"/>
            <a:ext cx="1339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フィット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ネス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07B9E5E-B50A-B8F7-FBA9-2179BE538E29}"/>
              </a:ext>
            </a:extLst>
          </p:cNvPr>
          <p:cNvSpPr txBox="1"/>
          <p:nvPr/>
        </p:nvSpPr>
        <p:spPr>
          <a:xfrm>
            <a:off x="227501" y="6538629"/>
            <a:ext cx="1273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運　輸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57E1FFFE-0719-A561-95BD-8EDCA766AE48}"/>
              </a:ext>
            </a:extLst>
          </p:cNvPr>
          <p:cNvGrpSpPr/>
          <p:nvPr/>
        </p:nvGrpSpPr>
        <p:grpSpPr>
          <a:xfrm>
            <a:off x="99604" y="4254080"/>
            <a:ext cx="6615926" cy="1335539"/>
            <a:chOff x="99604" y="4254080"/>
            <a:chExt cx="6615926" cy="1335539"/>
          </a:xfrm>
        </p:grpSpPr>
        <p:grpSp>
          <p:nvGrpSpPr>
            <p:cNvPr id="80" name="グループ化 79"/>
            <p:cNvGrpSpPr/>
            <p:nvPr/>
          </p:nvGrpSpPr>
          <p:grpSpPr>
            <a:xfrm>
              <a:off x="99604" y="4254080"/>
              <a:ext cx="6615926" cy="1335539"/>
              <a:chOff x="90258" y="4379641"/>
              <a:chExt cx="6615926" cy="1335539"/>
            </a:xfrm>
          </p:grpSpPr>
          <p:sp>
            <p:nvSpPr>
              <p:cNvPr id="91" name="対角する 2 つの角を丸めた四角形 90"/>
              <p:cNvSpPr/>
              <p:nvPr/>
            </p:nvSpPr>
            <p:spPr>
              <a:xfrm rot="5400000">
                <a:off x="2746184" y="1755180"/>
                <a:ext cx="1332000" cy="6588000"/>
              </a:xfrm>
              <a:prstGeom prst="round2DiagRect">
                <a:avLst>
                  <a:gd name="adj1" fmla="val 16597"/>
                  <a:gd name="adj2" fmla="val 0"/>
                </a:avLst>
              </a:prstGeom>
              <a:solidFill>
                <a:sysClr val="window" lastClr="FFFFFF"/>
              </a:solidFill>
              <a:ln w="69850" cap="flat" cmpd="sng" algn="ctr">
                <a:solidFill>
                  <a:schemeClr val="accent6">
                    <a:lumMod val="7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92" name="テキスト ボックス 33"/>
              <p:cNvSpPr txBox="1"/>
              <p:nvPr/>
            </p:nvSpPr>
            <p:spPr>
              <a:xfrm>
                <a:off x="90258" y="4379641"/>
                <a:ext cx="1417052" cy="7694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4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uhaus 93" panose="04030905020B02020C02" pitchFamily="82" charset="0"/>
                    <a:ea typeface="游ゴシック" panose="020B0400000000000000" pitchFamily="50" charset="-128"/>
                    <a:cs typeface="+mn-cs"/>
                  </a:rPr>
                  <a:t>11</a:t>
                </a:r>
                <a:r>
                  <a:rPr kumimoji="1" lang="ja-JP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uhaus 93" panose="04030905020B02020C02" pitchFamily="82" charset="0"/>
                    <a:ea typeface="游ゴシック" panose="020B0400000000000000" pitchFamily="50" charset="-128"/>
                    <a:cs typeface="+mn-cs"/>
                  </a:rPr>
                  <a:t>日</a:t>
                </a:r>
              </a:p>
            </p:txBody>
          </p:sp>
        </p:grpSp>
        <p:sp>
          <p:nvSpPr>
            <p:cNvPr id="86" name="楕円 85"/>
            <p:cNvSpPr/>
            <p:nvPr/>
          </p:nvSpPr>
          <p:spPr>
            <a:xfrm>
              <a:off x="194280" y="4968009"/>
              <a:ext cx="1307194" cy="542025"/>
            </a:xfrm>
            <a:prstGeom prst="ellipse">
              <a:avLst/>
            </a:prstGeom>
            <a:solidFill>
              <a:srgbClr val="F1A05D"/>
            </a:solidFill>
            <a:ln w="12700" cap="flat" cmpd="sng" algn="ctr">
              <a:solidFill>
                <a:schemeClr val="accent6">
                  <a:lumMod val="7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73A176BE-43BC-8EBB-1560-879F9209E5D1}"/>
                </a:ext>
              </a:extLst>
            </p:cNvPr>
            <p:cNvSpPr txBox="1"/>
            <p:nvPr/>
          </p:nvSpPr>
          <p:spPr>
            <a:xfrm>
              <a:off x="194281" y="5055416"/>
              <a:ext cx="1307194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介　護</a:t>
              </a:r>
            </a:p>
          </p:txBody>
        </p:sp>
      </p:grpSp>
      <p:sp>
        <p:nvSpPr>
          <p:cNvPr id="52" name="テキスト ボックス 51"/>
          <p:cNvSpPr txBox="1"/>
          <p:nvPr/>
        </p:nvSpPr>
        <p:spPr>
          <a:xfrm>
            <a:off x="20166" y="-103078"/>
            <a:ext cx="60220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600" b="1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rgbClr val="5AA2AE"/>
                </a:solidFill>
                <a:effectLst/>
                <a:uLnTx/>
                <a:uFillTx/>
                <a:latin typeface="Berlin Sans FB Demi" panose="020E0802020502020306" pitchFamily="34" charset="0"/>
                <a:ea typeface="游ゴシック" panose="020B0400000000000000" pitchFamily="50" charset="-128"/>
                <a:cs typeface="+mn-cs"/>
              </a:rPr>
              <a:t>mini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rgbClr val="5AA2AE"/>
                </a:solidFill>
                <a:effectLst/>
                <a:uLnTx/>
                <a:uFillTx/>
                <a:latin typeface="Berlin Sans FB Demi" panose="020E0802020502020306" pitchFamily="34" charset="0"/>
                <a:ea typeface="游ゴシック" panose="020B0400000000000000" pitchFamily="50" charset="-128"/>
                <a:cs typeface="+mn-cs"/>
              </a:rPr>
              <a:t>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rgbClr val="5AA2AE"/>
                </a:solidFill>
                <a:effectLst/>
                <a:uLnTx/>
                <a:uFillTx/>
                <a:latin typeface="Berlin Sans FB Demi" panose="020E0802020502020306" pitchFamily="34" charset="0"/>
                <a:ea typeface="游ゴシック" panose="020B0400000000000000" pitchFamily="50" charset="-128"/>
                <a:cs typeface="+mn-cs"/>
              </a:rPr>
              <a:t>事業所</a:t>
            </a:r>
            <a:r>
              <a:rPr kumimoji="1" lang="ja-JP" altLang="en-US" sz="7200" b="1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rgbClr val="5AA2AE"/>
                </a:solidFill>
                <a:effectLst/>
                <a:uLnTx/>
                <a:uFillTx/>
                <a:latin typeface="Berlin Sans FB Demi" panose="020E0802020502020306" pitchFamily="34" charset="0"/>
                <a:ea typeface="游ゴシック" panose="020B0400000000000000" pitchFamily="50" charset="-128"/>
                <a:cs typeface="+mn-cs"/>
              </a:rPr>
              <a:t>相談会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0674A4D-56BB-E827-2810-A8D99D7D6661}"/>
              </a:ext>
            </a:extLst>
          </p:cNvPr>
          <p:cNvSpPr txBox="1"/>
          <p:nvPr/>
        </p:nvSpPr>
        <p:spPr>
          <a:xfrm>
            <a:off x="1496626" y="5857218"/>
            <a:ext cx="5514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r>
              <a:rPr kumimoji="1" lang="ja-JP" altLang="en-US" sz="2000" b="1" dirty="0">
                <a:solidFill>
                  <a:srgbClr val="EF83D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2800" b="1" dirty="0">
                <a:solidFill>
                  <a:srgbClr val="EF83D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トヨタレンタリース奈良</a:t>
            </a:r>
            <a:endParaRPr kumimoji="1" lang="ja-JP" altLang="en-US" sz="2800" b="1" dirty="0">
              <a:solidFill>
                <a:srgbClr val="F295A7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B90E1239-E2A3-C3F8-BF4D-655C349EC053}"/>
              </a:ext>
            </a:extLst>
          </p:cNvPr>
          <p:cNvGrpSpPr/>
          <p:nvPr/>
        </p:nvGrpSpPr>
        <p:grpSpPr>
          <a:xfrm>
            <a:off x="1589074" y="6298033"/>
            <a:ext cx="5153488" cy="461665"/>
            <a:chOff x="1589074" y="6298033"/>
            <a:chExt cx="5153488" cy="461665"/>
          </a:xfrm>
        </p:grpSpPr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167031F8-F9B5-404B-918E-599FD023226C}"/>
                </a:ext>
              </a:extLst>
            </p:cNvPr>
            <p:cNvSpPr txBox="1"/>
            <p:nvPr/>
          </p:nvSpPr>
          <p:spPr>
            <a:xfrm>
              <a:off x="1628403" y="6444937"/>
              <a:ext cx="51141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F0B44121-C406-6D85-16A8-B24CFF89BAA0}"/>
                </a:ext>
              </a:extLst>
            </p:cNvPr>
            <p:cNvSpPr txBox="1"/>
            <p:nvPr/>
          </p:nvSpPr>
          <p:spPr>
            <a:xfrm>
              <a:off x="1589074" y="6298033"/>
              <a:ext cx="48872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レンタカー保有台数県下</a:t>
              </a:r>
              <a:r>
                <a: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No.1</a:t>
              </a:r>
              <a:r>
                <a:rPr kumimoji="1" lang="ja-JP" altLang="en-US" sz="12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、奈良県内に</a:t>
              </a:r>
              <a:r>
                <a: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11</a:t>
              </a:r>
              <a:r>
                <a:rPr kumimoji="1" lang="ja-JP" altLang="en-US" sz="12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店舗構えている事業所。</a:t>
              </a:r>
              <a:endPara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2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職場はアットホームで溶け込みやすい雰囲気です。</a:t>
              </a:r>
            </a:p>
          </p:txBody>
        </p:sp>
      </p:grp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D154DF2-EFAC-9AD1-B982-659B426ECF80}"/>
              </a:ext>
            </a:extLst>
          </p:cNvPr>
          <p:cNvSpPr txBox="1"/>
          <p:nvPr/>
        </p:nvSpPr>
        <p:spPr>
          <a:xfrm>
            <a:off x="1613551" y="2823335"/>
            <a:ext cx="49748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社会福祉法人 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協同福祉会</a:t>
            </a:r>
            <a:endParaRPr lang="ja-JP" alt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89DEE63C-8526-20F4-5EFA-B45A189597AB}"/>
              </a:ext>
            </a:extLst>
          </p:cNvPr>
          <p:cNvGrpSpPr/>
          <p:nvPr/>
        </p:nvGrpSpPr>
        <p:grpSpPr>
          <a:xfrm>
            <a:off x="1616888" y="3301066"/>
            <a:ext cx="5060350" cy="827943"/>
            <a:chOff x="1628404" y="3261945"/>
            <a:chExt cx="5060350" cy="827943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D4A49B21-5864-3684-31EA-BAE1EA0C77DD}"/>
                </a:ext>
              </a:extLst>
            </p:cNvPr>
            <p:cNvSpPr/>
            <p:nvPr/>
          </p:nvSpPr>
          <p:spPr>
            <a:xfrm>
              <a:off x="1628404" y="3261945"/>
              <a:ext cx="500120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ならコープ（生協）が母体の事業所</a:t>
              </a:r>
              <a:r>
                <a:rPr kumimoji="0" lang="en-US" altLang="ja-JP" sz="12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『</a:t>
              </a:r>
              <a:r>
                <a:rPr kumimoji="0" lang="ja-JP" altLang="en-US" sz="12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あすなら</a:t>
              </a:r>
              <a:r>
                <a:rPr kumimoji="0" lang="en-US" altLang="ja-JP" sz="12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0" lang="ja-JP" altLang="en-US" sz="12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の基本ケア</a:t>
              </a:r>
              <a:r>
                <a:rPr kumimoji="0" lang="en-US" altLang="ja-JP" sz="12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』</a:t>
              </a:r>
              <a:r>
                <a:rPr kumimoji="0" lang="ja-JP" altLang="en-US" sz="120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をもとに寝たきりを防ぎ、利用者さん一人ひとりの生活を支える施設</a:t>
              </a: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5CDBB1FF-4E6A-E71A-6774-27486864FF1F}"/>
                </a:ext>
              </a:extLst>
            </p:cNvPr>
            <p:cNvSpPr txBox="1"/>
            <p:nvPr/>
          </p:nvSpPr>
          <p:spPr>
            <a:xfrm>
              <a:off x="1639146" y="3659001"/>
              <a:ext cx="504960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ケアプランセンター</a:t>
              </a:r>
              <a:r>
                <a:rPr kumimoji="1" lang="en-US" altLang="ja-JP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/</a:t>
              </a:r>
              <a:r>
                <a:rPr kumimoji="1"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定期巡回・随時対応型訪問看護</a:t>
              </a:r>
              <a:r>
                <a:rPr kumimoji="1" lang="en-US" altLang="ja-JP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/</a:t>
              </a:r>
              <a:r>
                <a:rPr kumimoji="1"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デイサービスを運営しています。</a:t>
              </a:r>
            </a:p>
          </p:txBody>
        </p: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A00779A-0BDC-3393-EB60-E5B30DF237D2}"/>
              </a:ext>
            </a:extLst>
          </p:cNvPr>
          <p:cNvSpPr txBox="1"/>
          <p:nvPr/>
        </p:nvSpPr>
        <p:spPr>
          <a:xfrm>
            <a:off x="1499677" y="4360388"/>
            <a:ext cx="4989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 </a:t>
            </a:r>
            <a:r>
              <a:rPr kumimoji="1" lang="ja-JP" altLang="en-US" sz="2800" b="1" dirty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ライフケア・ビジョン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1C24F675-BC85-BE40-68D7-5FB846934AFF}"/>
              </a:ext>
            </a:extLst>
          </p:cNvPr>
          <p:cNvSpPr/>
          <p:nvPr/>
        </p:nvSpPr>
        <p:spPr>
          <a:xfrm>
            <a:off x="1593806" y="4833127"/>
            <a:ext cx="56433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関西で成長を続けている事業所。資格取得や研修などスキルアップ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・キャリアアップの支援を積極的に行っています。</a:t>
            </a:r>
            <a:r>
              <a:rPr lang="en-US" altLang="ja-JP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代～</a:t>
            </a:r>
            <a:r>
              <a:rPr lang="en-US" altLang="ja-JP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代までの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幅広い年代のスタッフが活躍しています。</a:t>
            </a:r>
          </a:p>
        </p:txBody>
      </p:sp>
      <p:sp>
        <p:nvSpPr>
          <p:cNvPr id="43" name="テキスト ボックス 105">
            <a:extLst>
              <a:ext uri="{FF2B5EF4-FFF2-40B4-BE49-F238E27FC236}">
                <a16:creationId xmlns:a16="http://schemas.microsoft.com/office/drawing/2014/main" id="{8B85EE21-E518-6529-85FC-05C3CFDC0D81}"/>
              </a:ext>
            </a:extLst>
          </p:cNvPr>
          <p:cNvSpPr txBox="1"/>
          <p:nvPr/>
        </p:nvSpPr>
        <p:spPr>
          <a:xfrm>
            <a:off x="1657987" y="7255055"/>
            <a:ext cx="5514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オー・シー・エム </a:t>
            </a:r>
            <a:r>
              <a:rPr kumimoji="1" lang="ja-JP" altLang="en-US" sz="2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r>
              <a:rPr kumimoji="1" lang="ja-JP" altLang="en-US" sz="9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　</a:t>
            </a:r>
            <a:endParaRPr kumimoji="1" lang="ja-JP" altLang="en-US" sz="3200" b="1" dirty="0">
              <a:solidFill>
                <a:srgbClr val="02967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E4E32F90-D687-CD78-42AA-32D36BAAE8BC}"/>
              </a:ext>
            </a:extLst>
          </p:cNvPr>
          <p:cNvSpPr/>
          <p:nvPr/>
        </p:nvSpPr>
        <p:spPr>
          <a:xfrm>
            <a:off x="1626752" y="7720159"/>
            <a:ext cx="5143432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『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カーブス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』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でおなじみのフィットネスクラブ事業を行っており、三重・和歌山・奈良に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13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店舗構えている事業所。「お客様と働く私たちとの満足の共有」を合い言葉に活気のある明るい職場づくりに励んでいます。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686B795E-0343-E53D-2A09-DECF51CA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8404" y="770442"/>
            <a:ext cx="788314" cy="788314"/>
          </a:xfrm>
          <a:prstGeom prst="rect">
            <a:avLst/>
          </a:prstGeom>
        </p:spPr>
      </p:pic>
      <p:sp>
        <p:nvSpPr>
          <p:cNvPr id="61" name="テキスト ボックス 60"/>
          <p:cNvSpPr txBox="1"/>
          <p:nvPr/>
        </p:nvSpPr>
        <p:spPr>
          <a:xfrm>
            <a:off x="77588" y="390478"/>
            <a:ext cx="25592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ooper Black" panose="0208090404030B020404" pitchFamily="18" charset="0"/>
              </a:rPr>
              <a:t>6</a:t>
            </a:r>
            <a:r>
              <a:rPr kumimoji="1" lang="ja-JP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ooper Black" panose="0208090404030B020404" pitchFamily="18" charset="0"/>
              </a:rPr>
              <a:t>月</a:t>
            </a:r>
            <a:endParaRPr kumimoji="1" lang="ja-JP" alt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ooper Black" panose="0208090404030B020404" pitchFamily="18" charset="0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AEE5E3C5-EA49-5F51-24D6-5B6549D07C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359" y="1412603"/>
            <a:ext cx="1076454" cy="99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345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緑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856c1c-163a-4db4-9f2d-e69ab44d016d" xsi:nil="true"/>
    <lcf76f155ced4ddcb4097134ff3c332f xmlns="fcce482a-e1f9-4540-ac8a-715690d28eae">
      <Terms xmlns="http://schemas.microsoft.com/office/infopath/2007/PartnerControls"/>
    </lcf76f155ced4ddcb4097134ff3c332f>
    <Owner xmlns="fcce482a-e1f9-4540-ac8a-715690d28eae">
      <UserInfo>
        <DisplayName/>
        <AccountId xsi:nil="true"/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C9926F8AEB2D54B9AA7308E1F6A4A27" ma:contentTypeVersion="15" ma:contentTypeDescription="新しいドキュメントを作成します。" ma:contentTypeScope="" ma:versionID="53889c6778135b13f893bc4b9a8c46c2">
  <xsd:schema xmlns:xsd="http://www.w3.org/2001/XMLSchema" xmlns:xs="http://www.w3.org/2001/XMLSchema" xmlns:p="http://schemas.microsoft.com/office/2006/metadata/properties" xmlns:ns2="fcce482a-e1f9-4540-ac8a-715690d28eae" xmlns:ns3="44856c1c-163a-4db4-9f2d-e69ab44d016d" targetNamespace="http://schemas.microsoft.com/office/2006/metadata/properties" ma:root="true" ma:fieldsID="97ce0622f37c1f1d014846a56e65a0af" ns2:_="" ns3:_="">
    <xsd:import namespace="fcce482a-e1f9-4540-ac8a-715690d28eae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e482a-e1f9-4540-ac8a-715690d28ea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294ac4e-3b43-4a6d-a3c7-ea31ad430e8f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9794ED-C7B1-4624-87AB-8A93FD80C045}">
  <ds:schemaRefs>
    <ds:schemaRef ds:uri="44856c1c-163a-4db4-9f2d-e69ab44d016d"/>
    <ds:schemaRef ds:uri="56d04a39-4efc-4b61-a990-6c9575a36264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3B6B574-17A4-44A2-9746-CDF88E57ED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F1244A-B8C2-48E7-9022-2C473197D3ED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262</Words>
  <PresentationFormat>画面に合わせる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メイリオ</vt:lpstr>
      <vt:lpstr>Arial</vt:lpstr>
      <vt:lpstr>Bauhaus 93</vt:lpstr>
      <vt:lpstr>Berlin Sans FB Demi</vt:lpstr>
      <vt:lpstr>Calibri</vt:lpstr>
      <vt:lpstr>Calibri Light</vt:lpstr>
      <vt:lpstr>Comic Sans MS</vt:lpstr>
      <vt:lpstr>Cooper Black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0x0101005C9926F8AEB2D54B9AA7308E1F6A4A27</vt:lpwstr>
  </property>
  <property fmtid="{D5CDD505-2E9C-101B-9397-08002B2CF9AE}" pid="3" name="MediaServiceImageTags">
    <vt:lpwstr/>
  </property>
</Properties>
</file>