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4"/>
  </p:sldMasterIdLst>
  <p:sldIdLst>
    <p:sldId id="257" r:id="rId5"/>
    <p:sldId id="258" r:id="rId6"/>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4275822-CFD8-48FE-9B84-2D7E3B8CF40C}" v="2" dt="2025-01-07T09:50:07.23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31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microsoft.com/office/2015/10/relationships/revisionInfo" Target="revisionInfo.xml"/><Relationship Id="rId5" Type="http://schemas.openxmlformats.org/officeDocument/2006/relationships/slide" Target="slides/slide1.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2025/1/7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2025/1/7</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3" name="テキスト ボックス 12">
            <a:extLst>
              <a:ext uri="{FF2B5EF4-FFF2-40B4-BE49-F238E27FC236}">
                <a16:creationId xmlns:a16="http://schemas.microsoft.com/office/drawing/2014/main" id="{FE028776-C00B-ADA9-AD84-01CA2C883FA2}"/>
              </a:ext>
            </a:extLst>
          </p:cNvPr>
          <p:cNvSpPr txBox="1"/>
          <p:nvPr/>
        </p:nvSpPr>
        <p:spPr>
          <a:xfrm>
            <a:off x="9301722" y="30256"/>
            <a:ext cx="3025265" cy="3416320"/>
          </a:xfrm>
          <a:prstGeom prst="rect">
            <a:avLst/>
          </a:prstGeom>
          <a:noFill/>
          <a:ln w="25400">
            <a:solidFill>
              <a:srgbClr val="FF0000"/>
            </a:solidFill>
          </a:ln>
        </p:spPr>
        <p:txBody>
          <a:bodyPr wrap="square" rtlCol="0">
            <a:spAutoFit/>
          </a:bodyPr>
          <a:lstStyle/>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en-US" altLang="ja-JP" dirty="0"/>
          </a:p>
          <a:p>
            <a:endParaRPr kumimoji="1" lang="ja-JP" altLang="en-US" dirty="0"/>
          </a:p>
        </p:txBody>
      </p:sp>
      <p:sp>
        <p:nvSpPr>
          <p:cNvPr id="15" name="テキスト ボックス 14">
            <a:extLst>
              <a:ext uri="{FF2B5EF4-FFF2-40B4-BE49-F238E27FC236}">
                <a16:creationId xmlns:a16="http://schemas.microsoft.com/office/drawing/2014/main" id="{A5E4D03A-65EB-F7E4-E786-7B29F7B5E317}"/>
              </a:ext>
            </a:extLst>
          </p:cNvPr>
          <p:cNvSpPr txBox="1"/>
          <p:nvPr/>
        </p:nvSpPr>
        <p:spPr>
          <a:xfrm flipH="1">
            <a:off x="9413991" y="63150"/>
            <a:ext cx="2936860" cy="338554"/>
          </a:xfrm>
          <a:prstGeom prst="rect">
            <a:avLst/>
          </a:prstGeom>
          <a:noFill/>
        </p:spPr>
        <p:txBody>
          <a:bodyPr wrap="square" rtlCol="0">
            <a:spAutoFit/>
          </a:bodyPr>
          <a:lstStyle/>
          <a:p>
            <a:r>
              <a:rPr kumimoji="1" lang="ja-JP" altLang="en-US" sz="1600" dirty="0">
                <a:solidFill>
                  <a:srgbClr val="FF0000"/>
                </a:solidFill>
                <a:latin typeface="メイリオ" panose="020B0604030504040204" pitchFamily="50" charset="-128"/>
                <a:ea typeface="メイリオ" panose="020B0604030504040204" pitchFamily="50" charset="-128"/>
              </a:rPr>
              <a:t>＜作成に当たっての留意点＞</a:t>
            </a:r>
          </a:p>
        </p:txBody>
      </p:sp>
      <p:sp>
        <p:nvSpPr>
          <p:cNvPr id="16" name="テキスト ボックス 15">
            <a:extLst>
              <a:ext uri="{FF2B5EF4-FFF2-40B4-BE49-F238E27FC236}">
                <a16:creationId xmlns:a16="http://schemas.microsoft.com/office/drawing/2014/main" id="{36507488-D9D8-B722-B222-D8A1CF006A52}"/>
              </a:ext>
            </a:extLst>
          </p:cNvPr>
          <p:cNvSpPr txBox="1"/>
          <p:nvPr/>
        </p:nvSpPr>
        <p:spPr>
          <a:xfrm flipH="1">
            <a:off x="9326119" y="401704"/>
            <a:ext cx="2936860" cy="2800767"/>
          </a:xfrm>
          <a:prstGeom prst="rect">
            <a:avLst/>
          </a:prstGeom>
          <a:noFill/>
        </p:spPr>
        <p:txBody>
          <a:bodyPr wrap="square" rtlCol="0">
            <a:spAutoFit/>
          </a:bodyPr>
          <a:lstStyle/>
          <a:p>
            <a:r>
              <a:rPr kumimoji="1" lang="ja-JP" altLang="en-US" sz="1100" dirty="0">
                <a:solidFill>
                  <a:srgbClr val="FF0000"/>
                </a:solidFill>
                <a:latin typeface="メイリオ" panose="020B0604030504040204" pitchFamily="50" charset="-128"/>
                <a:ea typeface="メイリオ" panose="020B0604030504040204" pitchFamily="50" charset="-128"/>
              </a:rPr>
              <a:t>・　本資料は、採択地域として選定された</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場合に、厚生労働本省</a:t>
            </a:r>
            <a:r>
              <a:rPr kumimoji="1" lang="en-US" altLang="ja-JP" sz="1100" dirty="0">
                <a:solidFill>
                  <a:srgbClr val="FF0000"/>
                </a:solidFill>
                <a:latin typeface="メイリオ" panose="020B0604030504040204" pitchFamily="50" charset="-128"/>
                <a:ea typeface="メイリオ" panose="020B0604030504040204" pitchFamily="50" charset="-128"/>
              </a:rPr>
              <a:t>HP</a:t>
            </a:r>
            <a:r>
              <a:rPr kumimoji="1" lang="ja-JP" altLang="en-US" sz="1100" dirty="0">
                <a:solidFill>
                  <a:srgbClr val="FF0000"/>
                </a:solidFill>
                <a:latin typeface="メイリオ" panose="020B0604030504040204" pitchFamily="50" charset="-128"/>
                <a:ea typeface="メイリオ" panose="020B0604030504040204" pitchFamily="50" charset="-128"/>
              </a:rPr>
              <a:t>において結果を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公表する際の地域概要資料として使用し</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ます。このため、個人情報等、公開とす</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べきでない情報については記載しないで</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記載内容については、事業構想提案書</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と整合性を図ってください。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様式の加工（枠の拡大等）は行わない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でください。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（文字数が多い場合、文字サイズで調整</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・フォントは「メイリオ」で統一してくだ</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人口及び高齢者数については、令和２</a:t>
            </a:r>
            <a:endParaRPr kumimoji="1" lang="en-US" altLang="ja-JP" sz="1100" dirty="0">
              <a:solidFill>
                <a:srgbClr val="FF0000"/>
              </a:solidFill>
              <a:latin typeface="メイリオ" panose="020B0604030504040204" pitchFamily="50" charset="-128"/>
              <a:ea typeface="メイリオ" panose="020B0604030504040204" pitchFamily="50" charset="-128"/>
            </a:endParaRPr>
          </a:p>
          <a:p>
            <a:r>
              <a:rPr kumimoji="1" lang="ja-JP" altLang="en-US" sz="1100" dirty="0">
                <a:solidFill>
                  <a:srgbClr val="FF0000"/>
                </a:solidFill>
                <a:latin typeface="メイリオ" panose="020B0604030504040204" pitchFamily="50" charset="-128"/>
                <a:ea typeface="メイリオ" panose="020B0604030504040204" pitchFamily="50" charset="-128"/>
              </a:rPr>
              <a:t>　年国勢調査結果より記載してください。</a:t>
            </a:r>
            <a:endParaRPr kumimoji="1" lang="en-US" altLang="ja-JP" sz="1100" dirty="0">
              <a:solidFill>
                <a:srgbClr val="FF0000"/>
              </a:solidFill>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7" name="テキスト ボックス 6">
            <a:extLst>
              <a:ext uri="{FF2B5EF4-FFF2-40B4-BE49-F238E27FC236}">
                <a16:creationId xmlns:a16="http://schemas.microsoft.com/office/drawing/2014/main" id="{6796C30B-372C-71B1-4B42-ADC699951109}"/>
              </a:ext>
            </a:extLst>
          </p:cNvPr>
          <p:cNvSpPr txBox="1"/>
          <p:nvPr/>
        </p:nvSpPr>
        <p:spPr>
          <a:xfrm>
            <a:off x="-1073578" y="63150"/>
            <a:ext cx="877163" cy="369332"/>
          </a:xfrm>
          <a:prstGeom prst="rect">
            <a:avLst/>
          </a:prstGeom>
          <a:noFill/>
          <a:ln>
            <a:solidFill>
              <a:srgbClr val="FF0000"/>
            </a:solidFill>
          </a:ln>
        </p:spPr>
        <p:txBody>
          <a:bodyPr wrap="none" rtlCol="0">
            <a:spAutoFit/>
          </a:bodyPr>
          <a:lstStyle/>
          <a:p>
            <a:r>
              <a:rPr kumimoji="1" lang="ja-JP" altLang="en-US" dirty="0">
                <a:solidFill>
                  <a:srgbClr val="FF0000"/>
                </a:solidFill>
                <a:latin typeface="メイリオ" panose="020B0604030504040204" pitchFamily="50" charset="-128"/>
                <a:ea typeface="メイリオ" panose="020B0604030504040204" pitchFamily="50" charset="-128"/>
              </a:rPr>
              <a:t>記載例</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d97817f-4418-4126-80a6-5cc4da4a022f" xsi:nil="true"/>
    <lcf76f155ced4ddcb4097134ff3c332f xmlns="dab849c3-90ad-493f-9ff7-2866ac6e7121">
      <Terms xmlns="http://schemas.microsoft.com/office/infopath/2007/PartnerControls"/>
    </lcf76f155ced4ddcb4097134ff3c332f>
    <Owner xmlns="dab849c3-90ad-493f-9ff7-2866ac6e7121">
      <UserInfo>
        <DisplayName/>
        <AccountId xsi:nil="true"/>
        <AccountType/>
      </UserInfo>
    </Owner>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ドキュメント" ma:contentTypeID="0x010100D84BFFE3DD7D3F499220A17AAE76D703" ma:contentTypeVersion="15" ma:contentTypeDescription="新しいドキュメントを作成します。" ma:contentTypeScope="" ma:versionID="03a35926384f0f94e9d0926d93e47cc4">
  <xsd:schema xmlns:xsd="http://www.w3.org/2001/XMLSchema" xmlns:xs="http://www.w3.org/2001/XMLSchema" xmlns:p="http://schemas.microsoft.com/office/2006/metadata/properties" xmlns:ns2="dab849c3-90ad-493f-9ff7-2866ac6e7121" xmlns:ns3="5d97817f-4418-4126-80a6-5cc4da4a022f" targetNamespace="http://schemas.microsoft.com/office/2006/metadata/properties" ma:root="true" ma:fieldsID="a7810d7d964fe5ab3c29ff081f6d14ce" ns2:_="" ns3:_="">
    <xsd:import namespace="dab849c3-90ad-493f-9ff7-2866ac6e7121"/>
    <xsd:import namespace="5d97817f-4418-4126-80a6-5cc4da4a022f"/>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b849c3-90ad-493f-9ff7-2866ac6e7121"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d97817f-4418-4126-80a6-5cc4da4a022f"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e209d4ae-4f4c-41ef-abe6-84f6f82f7b07}" ma:internalName="TaxCatchAll" ma:showField="CatchAllData" ma:web="5d97817f-4418-4126-80a6-5cc4da4a02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58525D0-CCF6-47FD-BF7B-2EF95617838E}">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E7DAA11-E89D-497A-90C5-31587C8BA2C2}">
  <ds:schemaRefs>
    <ds:schemaRef ds:uri="http://schemas.microsoft.com/sharepoint/v3/contenttype/forms"/>
  </ds:schemaRefs>
</ds:datastoreItem>
</file>

<file path=customXml/itemProps3.xml><?xml version="1.0" encoding="utf-8"?>
<ds:datastoreItem xmlns:ds="http://schemas.openxmlformats.org/officeDocument/2006/customXml" ds:itemID="{B0FA6B0C-F30E-4DC6-9F9D-70DB8E12AAD1}"/>
</file>

<file path=docProps/app.xml><?xml version="1.0" encoding="utf-8"?>
<Properties xmlns="http://schemas.openxmlformats.org/officeDocument/2006/extended-properties" xmlns:vt="http://schemas.openxmlformats.org/officeDocument/2006/docPropsVTypes">
  <Template>Office Theme</Template>
  <TotalTime>0</TotalTime>
  <Words>1032</Words>
  <Application>Microsoft Office PowerPoint</Application>
  <PresentationFormat>画面に合わせる (4:3)</PresentationFormat>
  <Paragraphs>124</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2023-12-27T03:46:53Z</dcterms:created>
  <dcterms:modified xsi:type="dcterms:W3CDTF">2025-01-07T09:50:10Z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0x010100D84BFFE3DD7D3F499220A17AAE76D703</vt:lpwstr>
  </property>
  <property fmtid="{D5CDD505-2E9C-101B-9397-08002B2CF9AE}" pid="3" name="MediaServiceImageTags">
    <vt:lpwstr/>
  </property>
</Properties>
</file>