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4"/>
  </p:sldMasterIdLst>
  <p:notesMasterIdLst>
    <p:notesMasterId r:id="rId16"/>
  </p:notesMasterIdLst>
  <p:handoutMasterIdLst>
    <p:handoutMasterId r:id="rId17"/>
  </p:handoutMasterIdLst>
  <p:sldIdLst>
    <p:sldId id="274" r:id="rId5"/>
    <p:sldId id="256" r:id="rId6"/>
    <p:sldId id="257" r:id="rId7"/>
    <p:sldId id="259" r:id="rId8"/>
    <p:sldId id="268" r:id="rId9"/>
    <p:sldId id="261" r:id="rId10"/>
    <p:sldId id="272" r:id="rId11"/>
    <p:sldId id="271" r:id="rId12"/>
    <p:sldId id="273" r:id="rId13"/>
    <p:sldId id="262" r:id="rId14"/>
    <p:sldId id="270" r:id="rId15"/>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8B93D08-1F0F-48F0-841A-AAF6E0F2462C}" v="2" dt="2026-01-05T10:36:59.638"/>
    <p1510:client id="{9C8B3A59-B54E-4268-95B1-AE215EE4ACDE}" v="4" dt="2026-01-06T10:29:21.754"/>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p:cViewPr varScale="1">
        <p:scale>
          <a:sx n="110" d="100"/>
          <a:sy n="110" d="100"/>
        </p:scale>
        <p:origin x="162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2026/1/6</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2026/1/6</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2026/1/6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2026/1/6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2026/1/6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2026/1/6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2026/1/6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2026/1/6</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96825007"/>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a:t>
            </a:r>
            <a:r>
              <a:rPr lang="ja-JP" altLang="en-US" dirty="0">
                <a:solidFill>
                  <a:schemeClr val="tx1"/>
                </a:solidFill>
              </a:rPr>
              <a:t>期</a:t>
            </a:r>
            <a:r>
              <a:rPr lang="ja-JP" altLang="en-US" dirty="0"/>
              <a:t>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5d97817f-4418-4126-80a6-5cc4da4a022f" xsi:nil="true"/>
    <lcf76f155ced4ddcb4097134ff3c332f xmlns="dab849c3-90ad-493f-9ff7-2866ac6e7121">
      <Terms xmlns="http://schemas.microsoft.com/office/infopath/2007/PartnerControls"/>
    </lcf76f155ced4ddcb4097134ff3c332f>
    <Owner xmlns="dab849c3-90ad-493f-9ff7-2866ac6e7121">
      <UserInfo>
        <DisplayName/>
        <AccountId xsi:nil="true"/>
        <AccountType/>
      </UserInfo>
    </Owner>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D84BFFE3DD7D3F499220A17AAE76D703" ma:contentTypeVersion="15" ma:contentTypeDescription="新しいドキュメントを作成します。" ma:contentTypeScope="" ma:versionID="03a35926384f0f94e9d0926d93e47cc4">
  <xsd:schema xmlns:xsd="http://www.w3.org/2001/XMLSchema" xmlns:xs="http://www.w3.org/2001/XMLSchema" xmlns:p="http://schemas.microsoft.com/office/2006/metadata/properties" xmlns:ns2="dab849c3-90ad-493f-9ff7-2866ac6e7121" xmlns:ns3="5d97817f-4418-4126-80a6-5cc4da4a022f" targetNamespace="http://schemas.microsoft.com/office/2006/metadata/properties" ma:root="true" ma:fieldsID="a7810d7d964fe5ab3c29ff081f6d14ce" ns2:_="" ns3:_="">
    <xsd:import namespace="dab849c3-90ad-493f-9ff7-2866ac6e7121"/>
    <xsd:import namespace="5d97817f-4418-4126-80a6-5cc4da4a022f"/>
    <xsd:element name="properties">
      <xsd:complexType>
        <xsd:sequence>
          <xsd:element name="documentManagement">
            <xsd:complexType>
              <xsd:all>
                <xsd:element ref="ns2:Owner" minOccurs="0"/>
                <xsd:element ref="ns2:MediaServiceMetadata" minOccurs="0"/>
                <xsd:element ref="ns2:MediaServiceFastMetadata" minOccurs="0"/>
                <xsd:element ref="ns2:MediaServiceSearchProperties" minOccurs="0"/>
                <xsd:element ref="ns2:MediaServiceDateTaken" minOccurs="0"/>
                <xsd:element ref="ns2:MediaServiceObjectDetectorVersions"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b849c3-90ad-493f-9ff7-2866ac6e7121" elementFormDefault="qualified">
    <xsd:import namespace="http://schemas.microsoft.com/office/2006/documentManagement/types"/>
    <xsd:import namespace="http://schemas.microsoft.com/office/infopath/2007/PartnerControls"/>
    <xsd:element name="Owner" ma:index="8" nillable="true" ma:displayName="所有者" ma:internalName="Owner">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SearchProperties" ma:index="11" nillable="true" ma:displayName="MediaServiceSearchProperties" ma:hidden="true" ma:internalName="MediaServiceSearchProperties" ma:readOnly="true">
      <xsd:simpleType>
        <xsd:restriction base="dms:Note"/>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ObjectDetectorVersions" ma:index="13" nillable="true" ma:displayName="MediaServiceObjectDetectorVersions" ma:hidden="true" ma:indexed="true" ma:internalName="MediaServiceObjectDetectorVersion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画像タグ" ma:readOnly="false" ma:fieldId="{5cf76f15-5ced-4ddc-b409-7134ff3c332f}" ma:taxonomyMulti="true" ma:sspId="0347f584-7be2-4218-8e94-402d99aedf0b" ma:termSetId="09814cd3-568e-fe90-9814-8d621ff8fb84" ma:anchorId="fba54fb3-c3e1-fe81-a776-ca4b69148c4d" ma:open="true" ma:isKeyword="false">
      <xsd:complexType>
        <xsd:sequence>
          <xsd:element ref="pc:Terms" minOccurs="0" maxOccurs="1"/>
        </xsd:sequence>
      </xsd:complexType>
    </xsd:element>
    <xsd:element name="MediaServiceOCR" ma:index="20" nillable="true" ma:displayName="Extracted Text" ma:internalName="MediaServiceOCR" ma:readOnly="true">
      <xsd:simpleType>
        <xsd:restriction base="dms:Note">
          <xsd:maxLength value="255"/>
        </xsd:restriction>
      </xsd:simpleType>
    </xsd:element>
    <xsd:element name="MediaServiceLocation" ma:index="21" nillable="true" ma:displayName="Location" ma:indexed="true" ma:internalName="MediaServiceLocation" ma:readOnly="true">
      <xsd:simpleType>
        <xsd:restriction base="dms:Text"/>
      </xsd:simpleType>
    </xsd:element>
    <xsd:element name="MediaServiceBillingMetadata" ma:index="22"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d97817f-4418-4126-80a6-5cc4da4a022f"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e209d4ae-4f4c-41ef-abe6-84f6f82f7b07}" ma:internalName="TaxCatchAll" ma:showField="CatchAllData" ma:web="5d97817f-4418-4126-80a6-5cc4da4a022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CDF40D4B-02FB-494A-9E63-D30CBD234D06}">
  <ds:schemaRefs>
    <ds:schemaRef ds:uri="http://schemas.microsoft.com/office/2006/metadata/properties"/>
    <ds:schemaRef ds:uri="http://schemas.microsoft.com/office/infopath/2007/PartnerControls"/>
    <ds:schemaRef ds:uri="263dbbe5-076b-4606-a03b-9598f5f2f35a"/>
    <ds:schemaRef ds:uri="00727007-9bab-47fe-9024-c8a3f9ca87c1"/>
  </ds:schemaRefs>
</ds:datastoreItem>
</file>

<file path=customXml/itemProps2.xml><?xml version="1.0" encoding="utf-8"?>
<ds:datastoreItem xmlns:ds="http://schemas.openxmlformats.org/officeDocument/2006/customXml" ds:itemID="{B5F927B1-6B1E-4EB4-A265-291EF8BB997F}"/>
</file>

<file path=customXml/itemProps3.xml><?xml version="1.0" encoding="utf-8"?>
<ds:datastoreItem xmlns:ds="http://schemas.openxmlformats.org/officeDocument/2006/customXml" ds:itemID="{2111CC15-484A-456E-B712-5397D044DB3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2023-12-27T03:46:33Z</dcterms:created>
  <dcterms:modified xsi:type="dcterms:W3CDTF">2026-01-06T10:30:16Z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0x010100D84BFFE3DD7D3F499220A17AAE76D703</vt:lpwstr>
  </property>
  <property fmtid="{D5CDD505-2E9C-101B-9397-08002B2CF9AE}" pid="3" name="MediaServiceImageTags">
    <vt:lpwstr/>
  </property>
</Properties>
</file>