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54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B2E3-9303-43EE-8BEF-4476868D24ED}" type="datetimeFigureOut">
              <a:rPr lang="ja-JP" altLang="en-US"/>
              <a:pPr>
                <a:defRPr/>
              </a:pPr>
              <a:t>2024/7/4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95E2-CAB5-4C04-A1ED-491C11A4E2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89558-BF37-4A65-9C05-D78BEF2D435E}" type="datetimeFigureOut">
              <a:rPr lang="ja-JP" altLang="en-US"/>
              <a:pPr>
                <a:defRPr/>
              </a:pPr>
              <a:t>2024/7/4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6631-8478-439E-AD19-5A2BBB2D15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55D6-24C9-41ED-B59D-A7D476677E9D}" type="datetimeFigureOut">
              <a:rPr lang="ja-JP" altLang="en-US"/>
              <a:pPr>
                <a:defRPr/>
              </a:pPr>
              <a:t>2024/7/4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4CFE-74D2-4F52-B214-6D61CD5FA2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534A-3748-4B4F-BC99-4476D5E8BEF2}" type="datetimeFigureOut">
              <a:rPr lang="ja-JP" altLang="en-US"/>
              <a:pPr>
                <a:defRPr/>
              </a:pPr>
              <a:t>2024/7/4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C9E7-2A14-4612-B715-4D5A362F50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6038-0C91-4B46-AA30-67807A457421}" type="datetimeFigureOut">
              <a:rPr lang="ja-JP" altLang="en-US"/>
              <a:pPr>
                <a:defRPr/>
              </a:pPr>
              <a:t>2024/7/4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6FED-98CC-4D29-8EA9-CE8C5C1C74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0F9BC-6B25-40B4-92D9-F3400997A030}" type="datetimeFigureOut">
              <a:rPr lang="ja-JP" altLang="en-US"/>
              <a:pPr>
                <a:defRPr/>
              </a:pPr>
              <a:t>2024/7/4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DFE1-4481-4F66-9DA7-C578C63CD4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AB5F-785C-4FFF-B0DA-EA2C141AC834}" type="datetimeFigureOut">
              <a:rPr lang="ja-JP" altLang="en-US"/>
              <a:pPr>
                <a:defRPr/>
              </a:pPr>
              <a:t>2024/7/4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EACD-A0FC-4D54-9818-9FE5DB91DE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39C1-2817-4BFE-A173-C02EF890D878}" type="datetimeFigureOut">
              <a:rPr lang="ja-JP" altLang="en-US"/>
              <a:pPr>
                <a:defRPr/>
              </a:pPr>
              <a:t>2024/7/4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7D0A-8C55-4F30-9556-863CC5EB8F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B6B34-A435-4FA8-8D1B-0E4F5D519102}" type="datetimeFigureOut">
              <a:rPr lang="ja-JP" altLang="en-US"/>
              <a:pPr>
                <a:defRPr/>
              </a:pPr>
              <a:t>2024/7/4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858B5-DF50-43E1-8DEA-81C00B6B79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17E7-EC3D-49E7-9E4A-1789495852DB}" type="datetimeFigureOut">
              <a:rPr lang="ja-JP" altLang="en-US"/>
              <a:pPr>
                <a:defRPr/>
              </a:pPr>
              <a:t>2024/7/4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71019-6BF5-49B1-8AB9-98A98E09BC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FF97-BDD4-4D6E-8109-FF049AD51BB5}" type="datetimeFigureOut">
              <a:rPr lang="ja-JP" altLang="en-US"/>
              <a:pPr>
                <a:defRPr/>
              </a:pPr>
              <a:t>2024/7/4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A9C2-7877-4116-88B1-E179399D9A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E4F710-1594-4518-A194-39BDA6424BF0}" type="datetimeFigureOut">
              <a:rPr lang="ja-JP" altLang="en-US"/>
              <a:pPr>
                <a:defRPr/>
              </a:pPr>
              <a:t>2024/7/4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7BEA1B-6731-4BB4-87F8-89AB4632BE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kounoikekai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4445000"/>
            <a:ext cx="6648450" cy="3668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 bwMode="auto">
          <a:xfrm>
            <a:off x="622300" y="1911350"/>
            <a:ext cx="3482975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ja-JP"/>
            </a:defPPr>
            <a:lvl1pPr indent="0" algn="just">
              <a:buFont typeface="Wingdings" pitchFamily="2" charset="2"/>
              <a:buNone/>
              <a:defRPr sz="100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</a:endParaRP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161925" y="1281113"/>
            <a:ext cx="3051175" cy="9779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無資格・未経験の方も安心して下さい！</a:t>
            </a: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150813" y="3411538"/>
            <a:ext cx="3051175" cy="9191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全勤務帯　送迎有！</a:t>
            </a: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153988" y="2349500"/>
            <a:ext cx="3051175" cy="9286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教育体制・福利厚生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充実！</a:t>
            </a:r>
          </a:p>
        </p:txBody>
      </p:sp>
      <p:sp>
        <p:nvSpPr>
          <p:cNvPr id="39" name="四角形: 角を丸くする 165"/>
          <p:cNvSpPr/>
          <p:nvPr/>
        </p:nvSpPr>
        <p:spPr bwMode="auto">
          <a:xfrm>
            <a:off x="71438" y="8189913"/>
            <a:ext cx="6742112" cy="16383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&lt;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所在地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&gt;      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639-2273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奈良県御所市池之内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1064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&lt;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アクセス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&gt;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近鉄橿原神宮前駅（西出口）より送迎バスあり（全勤務対応）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JR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和歌山線玉手駅より送迎バスあり（全勤務対応）・徒歩約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  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&lt;HP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Email</a:t>
            </a:r>
            <a:r>
              <a:rPr lang="en-US" altLang="ja-JP" sz="1100" dirty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&gt;  </a:t>
            </a:r>
            <a:r>
              <a:rPr lang="en-US" altLang="ja-JP" sz="1100" dirty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/>
              </a:rPr>
              <a:t>http://www.kounoikekai.com/</a:t>
            </a:r>
            <a:r>
              <a:rPr lang="en-US" altLang="ja-JP" sz="1100" dirty="0">
                <a:solidFill>
                  <a:schemeClr val="bg2">
                    <a:lumMod val="1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 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kounoike@kounoikekai.com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&lt;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お問合せ先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&gt; 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医療法人鴻池会 人事課  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 0745-63-0601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㈹  </a:t>
            </a:r>
            <a:r>
              <a:rPr lang="en-US" altLang="ja-JP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FAX 0745-62-1092</a:t>
            </a:r>
            <a:endParaRPr lang="ja-JP" altLang="en-US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9013" y="8296275"/>
            <a:ext cx="6032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テキスト ボックス 27"/>
          <p:cNvSpPr txBox="1"/>
          <p:nvPr/>
        </p:nvSpPr>
        <p:spPr bwMode="auto">
          <a:xfrm>
            <a:off x="2997200" y="604838"/>
            <a:ext cx="15652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bg1"/>
                </a:solidFill>
                <a:latin typeface="+mj-ea"/>
                <a:ea typeface="+mj-ea"/>
              </a:rPr>
              <a:t>　　　</a:t>
            </a:r>
            <a:r>
              <a:rPr lang="ja-JP" altLang="en-US" sz="20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（理念）</a:t>
            </a:r>
            <a:r>
              <a:rPr lang="ja-JP" altLang="en-US" sz="40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　</a:t>
            </a:r>
          </a:p>
        </p:txBody>
      </p:sp>
      <p:pic>
        <p:nvPicPr>
          <p:cNvPr id="13322" name="図 3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588" y="1911350"/>
            <a:ext cx="34925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3" name="グループ化 7"/>
          <p:cNvGrpSpPr>
            <a:grpSpLocks/>
          </p:cNvGrpSpPr>
          <p:nvPr/>
        </p:nvGrpSpPr>
        <p:grpSpPr bwMode="auto">
          <a:xfrm>
            <a:off x="211138" y="128588"/>
            <a:ext cx="6496050" cy="1019175"/>
            <a:chOff x="260648" y="128463"/>
            <a:chExt cx="6277480" cy="1019176"/>
          </a:xfrm>
        </p:grpSpPr>
        <p:sp>
          <p:nvSpPr>
            <p:cNvPr id="7" name="正方形/長方形 6"/>
            <p:cNvSpPr/>
            <p:nvPr/>
          </p:nvSpPr>
          <p:spPr>
            <a:xfrm>
              <a:off x="5103757" y="128463"/>
              <a:ext cx="1434371" cy="1019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13328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0648" y="128464"/>
              <a:ext cx="4857750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24" name="図 4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488" y="180975"/>
            <a:ext cx="5302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532438" y="808038"/>
            <a:ext cx="12096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Since 1951</a:t>
            </a:r>
          </a:p>
        </p:txBody>
      </p:sp>
      <p:sp>
        <p:nvSpPr>
          <p:cNvPr id="13326" name="テキスト ボックス 1"/>
          <p:cNvSpPr txBox="1">
            <a:spLocks noChangeArrowheads="1"/>
          </p:cNvSpPr>
          <p:nvPr/>
        </p:nvSpPr>
        <p:spPr bwMode="auto">
          <a:xfrm>
            <a:off x="549275" y="4016375"/>
            <a:ext cx="267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※</a:t>
            </a:r>
            <a:r>
              <a:rPr lang="ja-JP" altLang="en-US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一部短時間パート職員を除く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図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75" y="6753225"/>
            <a:ext cx="3322638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図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6032500"/>
            <a:ext cx="498157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グループ化 3"/>
          <p:cNvGrpSpPr>
            <a:grpSpLocks/>
          </p:cNvGrpSpPr>
          <p:nvPr/>
        </p:nvGrpSpPr>
        <p:grpSpPr bwMode="auto">
          <a:xfrm>
            <a:off x="333375" y="3781425"/>
            <a:ext cx="6148388" cy="2319338"/>
            <a:chOff x="68394" y="3475778"/>
            <a:chExt cx="6792009" cy="2629350"/>
          </a:xfrm>
        </p:grpSpPr>
        <p:pic>
          <p:nvPicPr>
            <p:cNvPr id="14350" name="図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32" y="3609052"/>
              <a:ext cx="3527175" cy="479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図 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990" y="3997367"/>
              <a:ext cx="3066945" cy="206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図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4" y="4092055"/>
              <a:ext cx="2496510" cy="1797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図 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440" y="3997367"/>
              <a:ext cx="1289963" cy="2107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図 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976" y="3475778"/>
              <a:ext cx="2448661" cy="61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1" name="図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8350250"/>
            <a:ext cx="3009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図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>
            <a:fillRect/>
          </a:stretch>
        </p:blipFill>
        <p:spPr bwMode="auto">
          <a:xfrm>
            <a:off x="3398838" y="8870950"/>
            <a:ext cx="34591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図 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3" y="7167563"/>
            <a:ext cx="125571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図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6831013"/>
            <a:ext cx="14239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7825" y="47625"/>
            <a:ext cx="5718175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3825" y="7535863"/>
            <a:ext cx="28797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5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888" y="7329488"/>
            <a:ext cx="174783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6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0025" y="8875713"/>
            <a:ext cx="19446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7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" y="8797925"/>
            <a:ext cx="15208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124</Words>
  <Application>Microsoft Office PowerPoint</Application>
  <PresentationFormat>A4 210 x 297 mm</PresentationFormat>
  <Paragraphs>13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Arial Unicode MS</vt:lpstr>
      <vt:lpstr>HG丸ｺﾞｼｯｸM-PRO</vt:lpstr>
      <vt:lpstr>ＭＳ Ｐゴシック</vt:lpstr>
      <vt:lpstr>メイリオ</vt:lpstr>
      <vt:lpstr>Arial</vt:lpstr>
      <vt:lpstr>Calibri</vt:lpstr>
      <vt:lpstr>Gabriola</vt:lpstr>
      <vt:lpstr>Wingdings</vt:lpstr>
      <vt:lpstr>Office ​​テーマ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soumujinji</dc:creator>
  <cp:lastModifiedBy>吉田則史</cp:lastModifiedBy>
  <cp:revision>36</cp:revision>
  <cp:lastPrinted>2022-06-04T03:50:37Z</cp:lastPrinted>
  <dcterms:created xsi:type="dcterms:W3CDTF">2022-05-27T00:39:12Z</dcterms:created>
  <dcterms:modified xsi:type="dcterms:W3CDTF">2024-07-04T02:19:34Z</dcterms:modified>
</cp:coreProperties>
</file>