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4856c1c-163a-4db4-9f2d-e69ab44d016d" xsi:nil="true"/>
    <lcf76f155ced4ddcb4097134ff3c332f xmlns="931dba15-6209-42ef-a183-c814660162c5">
      <Terms xmlns="http://schemas.microsoft.com/office/infopath/2007/PartnerControls"/>
    </lcf76f155ced4ddcb4097134ff3c332f>
    <Owner xmlns="931dba15-6209-42ef-a183-c814660162c5">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A6F73AEAE3DA6A499DCD41F53B1E7B91" ma:contentTypeVersion="15" ma:contentTypeDescription="新しいドキュメントを作成します。" ma:contentTypeScope="" ma:versionID="68c1092c34415377270c7132d623edc2">
  <xsd:schema xmlns:xsd="http://www.w3.org/2001/XMLSchema" xmlns:xs="http://www.w3.org/2001/XMLSchema" xmlns:p="http://schemas.microsoft.com/office/2006/metadata/properties" xmlns:ns2="931dba15-6209-42ef-a183-c814660162c5" xmlns:ns3="44856c1c-163a-4db4-9f2d-e69ab44d016d" targetNamespace="http://schemas.microsoft.com/office/2006/metadata/properties" ma:root="true" ma:fieldsID="c1d40c7cca63f8fb416071c043a61f06" ns2:_="" ns3:_="">
    <xsd:import namespace="931dba15-6209-42ef-a183-c814660162c5"/>
    <xsd:import namespace="44856c1c-163a-4db4-9f2d-e69ab44d016d"/>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1dba15-6209-42ef-a183-c814660162c5"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4856c1c-163a-4db4-9f2d-e69ab44d016d"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50f1a064-a088-49f0-b68d-bc8db92a4aa3}" ma:internalName="TaxCatchAll" ma:showField="CatchAllData" ma:web="44856c1c-163a-4db4-9f2d-e69ab44d016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2E0DC2E3-FC44-4969-A399-CE8119B48D0B}"/>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0x010100A6F73AEAE3DA6A499DCD41F53B1E7B91</vt:lpwstr>
  </property>
  <property fmtid="{D5CDD505-2E9C-101B-9397-08002B2CF9AE}" pid="3" name="MediaServiceImageTags">
    <vt:lpwstr/>
  </property>
</Properties>
</file>