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4856c1c-163a-4db4-9f2d-e69ab44d016d" xsi:nil="true"/>
    <Owner xmlns="931dba15-6209-42ef-a183-c814660162c5">
      <UserInfo>
        <DisplayName/>
        <AccountId xsi:nil="true"/>
        <AccountType/>
      </UserInfo>
    </Owner>
    <lcf76f155ced4ddcb4097134ff3c332f xmlns="931dba15-6209-42ef-a183-c814660162c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6F73AEAE3DA6A499DCD41F53B1E7B91" ma:contentTypeVersion="15" ma:contentTypeDescription="新しいドキュメントを作成します。" ma:contentTypeScope="" ma:versionID="ea405f75071400f2468ca7e12c637886">
  <xsd:schema xmlns:xsd="http://www.w3.org/2001/XMLSchema" xmlns:xs="http://www.w3.org/2001/XMLSchema" xmlns:p="http://schemas.microsoft.com/office/2006/metadata/properties" xmlns:ns2="931dba15-6209-42ef-a183-c814660162c5" xmlns:ns3="44856c1c-163a-4db4-9f2d-e69ab44d016d" targetNamespace="http://schemas.microsoft.com/office/2006/metadata/properties" ma:root="true" ma:fieldsID="f75eadb1cd4f1a777a69ffb41a877aeb" ns2:_="" ns3:_="">
    <xsd:import namespace="931dba15-6209-42ef-a183-c814660162c5"/>
    <xsd:import namespace="44856c1c-163a-4db4-9f2d-e69ab44d016d"/>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dba15-6209-42ef-a183-c814660162c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4856c1c-163a-4db4-9f2d-e69ab44d016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50f1a064-a088-49f0-b68d-bc8db92a4aa3}" ma:internalName="TaxCatchAll" ma:showField="CatchAllData" ma:web="44856c1c-163a-4db4-9f2d-e69ab44d016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45C29A25-348D-44AC-A2B6-57E3E940E1D6}"/>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0x010100A6F73AEAE3DA6A499DCD41F53B1E7B91</vt:lpwstr>
  </property>
  <property fmtid="{D5CDD505-2E9C-101B-9397-08002B2CF9AE}" pid="3" name="MediaServiceImageTags">
    <vt:lpwstr/>
  </property>
</Properties>
</file>