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9c47a8ed-a75e-4c35-bc85-7780c24c370a">
      <UserInfo>
        <DisplayName/>
        <AccountId xsi:nil="true"/>
        <AccountType/>
      </UserInfo>
    </Owner>
    <lcf76f155ced4ddcb4097134ff3c332f xmlns="9c47a8ed-a75e-4c35-bc85-7780c24c370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BE5601BD409BC4CA6B872DBF49AB4F2" ma:contentTypeVersion="14" ma:contentTypeDescription="新しいドキュメントを作成します。" ma:contentTypeScope="" ma:versionID="f5d6384951917a57015791186e2d7947">
  <xsd:schema xmlns:xsd="http://www.w3.org/2001/XMLSchema" xmlns:xs="http://www.w3.org/2001/XMLSchema" xmlns:p="http://schemas.microsoft.com/office/2006/metadata/properties" xmlns:ns2="9c47a8ed-a75e-4c35-bc85-7780c24c370a" xmlns:ns3="5d97817f-4418-4126-80a6-5cc4da4a022f" targetNamespace="http://schemas.microsoft.com/office/2006/metadata/properties" ma:root="true" ma:fieldsID="35a994379374708ed2e0f554a13a3cad" ns2:_="" ns3:_="">
    <xsd:import namespace="9c47a8ed-a75e-4c35-bc85-7780c24c370a"/>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47a8ed-a75e-4c35-bc85-7780c24c370a"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f552fd60-bb0e-45c4-9875-18a42f001f64}"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C08B36A4-E9D0-404C-9F1A-14F7C33F8F4E}"/>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0x0101005BE5601BD409BC4CA6B872DBF49AB4F2</vt:lpwstr>
  </property>
  <property fmtid="{D5CDD505-2E9C-101B-9397-08002B2CF9AE}" pid="3" name="MediaServiceImageTags">
    <vt:lpwstr/>
  </property>
</Properties>
</file>