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Lst>
  <p:notesMasterIdLst>
    <p:notesMasterId r:id="rId6"/>
  </p:notesMasterIdLst>
  <p:sldIdLst>
    <p:sldId id="256" r:id="rId5"/>
  </p:sldIdLst>
  <p:sldSz cx="6858000" cy="972185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3">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99FF"/>
    <a:srgbClr val="FFE5FC"/>
    <a:srgbClr val="FFCCFF"/>
    <a:srgbClr val="FF99FF"/>
    <a:srgbClr val="CC99FF"/>
    <a:srgbClr val="CCCCFF"/>
    <a:srgbClr val="F79646"/>
    <a:srgbClr val="5278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790F5F-840A-49CB-805D-13BC7DEC9486}" v="70" dt="2025-11-20T02:02:49.5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65" autoAdjust="0"/>
  </p:normalViewPr>
  <p:slideViewPr>
    <p:cSldViewPr>
      <p:cViewPr>
        <p:scale>
          <a:sx n="106" d="100"/>
          <a:sy n="106" d="100"/>
        </p:scale>
        <p:origin x="2520" y="-324"/>
      </p:cViewPr>
      <p:guideLst>
        <p:guide orient="horz" pos="3063"/>
        <p:guide pos="216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changesInfos/changesInfo1.xml" Type="http://schemas.microsoft.com/office/2016/11/relationships/changesInfo"/><Relationship Id="rId12"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野口 綾子(noguchi-ayako)" userId="ccd93380-9879-460e-8fc8-2a43ad97037a" providerId="ADAL" clId="{59790F5F-840A-49CB-805D-13BC7DEC9486}"/>
    <pc:docChg chg="undo custSel modSld">
      <pc:chgData name="野口 綾子(noguchi-ayako)" userId="ccd93380-9879-460e-8fc8-2a43ad97037a" providerId="ADAL" clId="{59790F5F-840A-49CB-805D-13BC7DEC9486}" dt="2025-11-20T02:02:49.560" v="348"/>
      <pc:docMkLst>
        <pc:docMk/>
      </pc:docMkLst>
      <pc:sldChg chg="addSp delSp modSp mod modAnim">
        <pc:chgData name="野口 綾子(noguchi-ayako)" userId="ccd93380-9879-460e-8fc8-2a43ad97037a" providerId="ADAL" clId="{59790F5F-840A-49CB-805D-13BC7DEC9486}" dt="2025-11-20T02:02:49.560" v="348"/>
        <pc:sldMkLst>
          <pc:docMk/>
          <pc:sldMk cId="1781729473" sldId="256"/>
        </pc:sldMkLst>
        <pc:spChg chg="del mod">
          <ac:chgData name="野口 綾子(noguchi-ayako)" userId="ccd93380-9879-460e-8fc8-2a43ad97037a" providerId="ADAL" clId="{59790F5F-840A-49CB-805D-13BC7DEC9486}" dt="2025-11-20T01:35:08.995" v="1" actId="478"/>
          <ac:spMkLst>
            <pc:docMk/>
            <pc:sldMk cId="1781729473" sldId="256"/>
            <ac:spMk id="2" creationId="{938B76B4-2FC5-5C5C-6AF9-DC8F291FE6F4}"/>
          </ac:spMkLst>
        </pc:spChg>
        <pc:spChg chg="mod">
          <ac:chgData name="野口 綾子(noguchi-ayako)" userId="ccd93380-9879-460e-8fc8-2a43ad97037a" providerId="ADAL" clId="{59790F5F-840A-49CB-805D-13BC7DEC9486}" dt="2025-11-20T01:37:59.661" v="42" actId="20577"/>
          <ac:spMkLst>
            <pc:docMk/>
            <pc:sldMk cId="1781729473" sldId="256"/>
            <ac:spMk id="3" creationId="{D1C64C21-8186-4197-A8A6-D12D17E85A5D}"/>
          </ac:spMkLst>
        </pc:spChg>
        <pc:spChg chg="add mod">
          <ac:chgData name="野口 綾子(noguchi-ayako)" userId="ccd93380-9879-460e-8fc8-2a43ad97037a" providerId="ADAL" clId="{59790F5F-840A-49CB-805D-13BC7DEC9486}" dt="2025-11-20T01:48:47.609" v="262" actId="207"/>
          <ac:spMkLst>
            <pc:docMk/>
            <pc:sldMk cId="1781729473" sldId="256"/>
            <ac:spMk id="4" creationId="{4816502E-4236-8735-7B12-6CB83FE44EDC}"/>
          </ac:spMkLst>
        </pc:spChg>
        <pc:spChg chg="mod">
          <ac:chgData name="野口 綾子(noguchi-ayako)" userId="ccd93380-9879-460e-8fc8-2a43ad97037a" providerId="ADAL" clId="{59790F5F-840A-49CB-805D-13BC7DEC9486}" dt="2025-11-20T01:55:44.300" v="342" actId="1076"/>
          <ac:spMkLst>
            <pc:docMk/>
            <pc:sldMk cId="1781729473" sldId="256"/>
            <ac:spMk id="5" creationId="{00000000-0000-0000-0000-000000000000}"/>
          </ac:spMkLst>
        </pc:spChg>
        <pc:spChg chg="mod">
          <ac:chgData name="野口 綾子(noguchi-ayako)" userId="ccd93380-9879-460e-8fc8-2a43ad97037a" providerId="ADAL" clId="{59790F5F-840A-49CB-805D-13BC7DEC9486}" dt="2025-11-20T01:56:22.779" v="343" actId="14100"/>
          <ac:spMkLst>
            <pc:docMk/>
            <pc:sldMk cId="1781729473" sldId="256"/>
            <ac:spMk id="6" creationId="{00000000-0000-0000-0000-000000000000}"/>
          </ac:spMkLst>
        </pc:spChg>
        <pc:spChg chg="mod">
          <ac:chgData name="野口 綾子(noguchi-ayako)" userId="ccd93380-9879-460e-8fc8-2a43ad97037a" providerId="ADAL" clId="{59790F5F-840A-49CB-805D-13BC7DEC9486}" dt="2025-11-20T01:44:18.513" v="135" actId="1076"/>
          <ac:spMkLst>
            <pc:docMk/>
            <pc:sldMk cId="1781729473" sldId="256"/>
            <ac:spMk id="9" creationId="{00000000-0000-0000-0000-000000000000}"/>
          </ac:spMkLst>
        </pc:spChg>
        <pc:spChg chg="mod">
          <ac:chgData name="野口 綾子(noguchi-ayako)" userId="ccd93380-9879-460e-8fc8-2a43ad97037a" providerId="ADAL" clId="{59790F5F-840A-49CB-805D-13BC7DEC9486}" dt="2025-11-20T01:54:07.906" v="312" actId="14100"/>
          <ac:spMkLst>
            <pc:docMk/>
            <pc:sldMk cId="1781729473" sldId="256"/>
            <ac:spMk id="16" creationId="{00000000-0000-0000-0000-000000000000}"/>
          </ac:spMkLst>
        </pc:spChg>
        <pc:spChg chg="mod">
          <ac:chgData name="野口 綾子(noguchi-ayako)" userId="ccd93380-9879-460e-8fc8-2a43ad97037a" providerId="ADAL" clId="{59790F5F-840A-49CB-805D-13BC7DEC9486}" dt="2025-11-20T01:55:31.372" v="340" actId="1037"/>
          <ac:spMkLst>
            <pc:docMk/>
            <pc:sldMk cId="1781729473" sldId="256"/>
            <ac:spMk id="19" creationId="{00000000-0000-0000-0000-000000000000}"/>
          </ac:spMkLst>
        </pc:spChg>
        <pc:spChg chg="mod">
          <ac:chgData name="野口 綾子(noguchi-ayako)" userId="ccd93380-9879-460e-8fc8-2a43ad97037a" providerId="ADAL" clId="{59790F5F-840A-49CB-805D-13BC7DEC9486}" dt="2025-11-20T01:53:38.404" v="299" actId="1036"/>
          <ac:spMkLst>
            <pc:docMk/>
            <pc:sldMk cId="1781729473" sldId="256"/>
            <ac:spMk id="22" creationId="{00000000-0000-0000-0000-000000000000}"/>
          </ac:spMkLst>
        </pc:spChg>
        <pc:spChg chg="mod">
          <ac:chgData name="野口 綾子(noguchi-ayako)" userId="ccd93380-9879-460e-8fc8-2a43ad97037a" providerId="ADAL" clId="{59790F5F-840A-49CB-805D-13BC7DEC9486}" dt="2025-11-20T01:49:04.573" v="265" actId="14100"/>
          <ac:spMkLst>
            <pc:docMk/>
            <pc:sldMk cId="1781729473" sldId="256"/>
            <ac:spMk id="23" creationId="{00000000-0000-0000-0000-000000000000}"/>
          </ac:spMkLst>
        </pc:spChg>
        <pc:spChg chg="mod">
          <ac:chgData name="野口 綾子(noguchi-ayako)" userId="ccd93380-9879-460e-8fc8-2a43ad97037a" providerId="ADAL" clId="{59790F5F-840A-49CB-805D-13BC7DEC9486}" dt="2025-11-20T01:48:58.301" v="263" actId="14100"/>
          <ac:spMkLst>
            <pc:docMk/>
            <pc:sldMk cId="1781729473" sldId="256"/>
            <ac:spMk id="24" creationId="{00000000-0000-0000-0000-000000000000}"/>
          </ac:spMkLst>
        </pc:spChg>
        <pc:spChg chg="mod">
          <ac:chgData name="野口 綾子(noguchi-ayako)" userId="ccd93380-9879-460e-8fc8-2a43ad97037a" providerId="ADAL" clId="{59790F5F-840A-49CB-805D-13BC7DEC9486}" dt="2025-11-20T01:49:01.534" v="264" actId="14100"/>
          <ac:spMkLst>
            <pc:docMk/>
            <pc:sldMk cId="1781729473" sldId="256"/>
            <ac:spMk id="25" creationId="{00000000-0000-0000-0000-000000000000}"/>
          </ac:spMkLst>
        </pc:spChg>
        <pc:spChg chg="mod">
          <ac:chgData name="野口 綾子(noguchi-ayako)" userId="ccd93380-9879-460e-8fc8-2a43ad97037a" providerId="ADAL" clId="{59790F5F-840A-49CB-805D-13BC7DEC9486}" dt="2025-11-20T01:54:57.464" v="327" actId="1038"/>
          <ac:spMkLst>
            <pc:docMk/>
            <pc:sldMk cId="1781729473" sldId="256"/>
            <ac:spMk id="41" creationId="{9DE2C50B-6ED0-0BBA-3761-F353FD67E47B}"/>
          </ac:spMkLst>
        </pc:spChg>
        <pc:spChg chg="mod">
          <ac:chgData name="野口 綾子(noguchi-ayako)" userId="ccd93380-9879-460e-8fc8-2a43ad97037a" providerId="ADAL" clId="{59790F5F-840A-49CB-805D-13BC7DEC9486}" dt="2025-11-20T01:43:45.037" v="130"/>
          <ac:spMkLst>
            <pc:docMk/>
            <pc:sldMk cId="1781729473" sldId="256"/>
            <ac:spMk id="42" creationId="{001E0D52-E770-0755-4B96-ADBE99E37925}"/>
          </ac:spMkLst>
        </pc:spChg>
        <pc:spChg chg="mod">
          <ac:chgData name="野口 綾子(noguchi-ayako)" userId="ccd93380-9879-460e-8fc8-2a43ad97037a" providerId="ADAL" clId="{59790F5F-840A-49CB-805D-13BC7DEC9486}" dt="2025-11-20T01:53:14.302" v="293"/>
          <ac:spMkLst>
            <pc:docMk/>
            <pc:sldMk cId="1781729473" sldId="256"/>
            <ac:spMk id="43" creationId="{EEA6E9AB-4840-80C5-6443-0B0F900FEDCA}"/>
          </ac:spMkLst>
        </pc:spChg>
        <pc:spChg chg="mod">
          <ac:chgData name="野口 綾子(noguchi-ayako)" userId="ccd93380-9879-460e-8fc8-2a43ad97037a" providerId="ADAL" clId="{59790F5F-840A-49CB-805D-13BC7DEC9486}" dt="2025-11-20T02:02:49.560" v="348"/>
          <ac:spMkLst>
            <pc:docMk/>
            <pc:sldMk cId="1781729473" sldId="256"/>
            <ac:spMk id="44" creationId="{0188C3D3-5E2D-4129-457B-6DDD0947D505}"/>
          </ac:spMkLst>
        </pc:spChg>
        <pc:spChg chg="mod">
          <ac:chgData name="野口 綾子(noguchi-ayako)" userId="ccd93380-9879-460e-8fc8-2a43ad97037a" providerId="ADAL" clId="{59790F5F-840A-49CB-805D-13BC7DEC9486}" dt="2025-11-20T01:48:37.943" v="260" actId="1036"/>
          <ac:spMkLst>
            <pc:docMk/>
            <pc:sldMk cId="1781729473" sldId="256"/>
            <ac:spMk id="45" creationId="{0DDA7C63-DE70-90DF-E23E-BD306B0BA45B}"/>
          </ac:spMkLst>
        </pc:spChg>
        <pc:spChg chg="mod">
          <ac:chgData name="野口 綾子(noguchi-ayako)" userId="ccd93380-9879-460e-8fc8-2a43ad97037a" providerId="ADAL" clId="{59790F5F-840A-49CB-805D-13BC7DEC9486}" dt="2025-11-20T01:55:39.797" v="341" actId="1076"/>
          <ac:spMkLst>
            <pc:docMk/>
            <pc:sldMk cId="1781729473" sldId="256"/>
            <ac:spMk id="46" creationId="{251DE3CE-38AC-769C-95AC-91BE99949310}"/>
          </ac:spMkLst>
        </pc:spChg>
        <pc:spChg chg="mod">
          <ac:chgData name="野口 綾子(noguchi-ayako)" userId="ccd93380-9879-460e-8fc8-2a43ad97037a" providerId="ADAL" clId="{59790F5F-840A-49CB-805D-13BC7DEC9486}" dt="2025-11-20T01:54:49.881" v="324" actId="1037"/>
          <ac:spMkLst>
            <pc:docMk/>
            <pc:sldMk cId="1781729473" sldId="256"/>
            <ac:spMk id="50" creationId="{3ED40068-DFAB-513C-FD9A-CED244C78C02}"/>
          </ac:spMkLst>
        </pc:spChg>
        <pc:spChg chg="mod">
          <ac:chgData name="野口 綾子(noguchi-ayako)" userId="ccd93380-9879-460e-8fc8-2a43ad97037a" providerId="ADAL" clId="{59790F5F-840A-49CB-805D-13BC7DEC9486}" dt="2025-11-20T01:54:35.013" v="318" actId="14100"/>
          <ac:spMkLst>
            <pc:docMk/>
            <pc:sldMk cId="1781729473" sldId="256"/>
            <ac:spMk id="51" creationId="{589C2AE8-C0C1-F2B5-FED6-A3C53438C853}"/>
          </ac:spMkLst>
        </pc:spChg>
        <pc:spChg chg="del">
          <ac:chgData name="野口 綾子(noguchi-ayako)" userId="ccd93380-9879-460e-8fc8-2a43ad97037a" providerId="ADAL" clId="{59790F5F-840A-49CB-805D-13BC7DEC9486}" dt="2025-11-20T01:35:11.406" v="2" actId="478"/>
          <ac:spMkLst>
            <pc:docMk/>
            <pc:sldMk cId="1781729473" sldId="256"/>
            <ac:spMk id="57" creationId="{F6DC6C37-73CF-1AE1-C766-2EB239DD0A9F}"/>
          </ac:spMkLst>
        </pc:spChg>
        <pc:spChg chg="del">
          <ac:chgData name="野口 綾子(noguchi-ayako)" userId="ccd93380-9879-460e-8fc8-2a43ad97037a" providerId="ADAL" clId="{59790F5F-840A-49CB-805D-13BC7DEC9486}" dt="2025-11-20T01:35:16.608" v="3" actId="478"/>
          <ac:spMkLst>
            <pc:docMk/>
            <pc:sldMk cId="1781729473" sldId="256"/>
            <ac:spMk id="58" creationId="{DAA6B606-872F-301A-EE94-D99F4CFEA41A}"/>
          </ac:spMkLst>
        </pc:spChg>
        <pc:spChg chg="del">
          <ac:chgData name="野口 綾子(noguchi-ayako)" userId="ccd93380-9879-460e-8fc8-2a43ad97037a" providerId="ADAL" clId="{59790F5F-840A-49CB-805D-13BC7DEC9486}" dt="2025-11-20T01:35:18.626" v="4" actId="478"/>
          <ac:spMkLst>
            <pc:docMk/>
            <pc:sldMk cId="1781729473" sldId="256"/>
            <ac:spMk id="59" creationId="{5158F1AE-7BC1-D1AA-16D0-881E67599157}"/>
          </ac:spMkLst>
        </pc:spChg>
        <pc:grpChg chg="mod">
          <ac:chgData name="野口 綾子(noguchi-ayako)" userId="ccd93380-9879-460e-8fc8-2a43ad97037a" providerId="ADAL" clId="{59790F5F-840A-49CB-805D-13BC7DEC9486}" dt="2025-11-20T01:47:57.123" v="242" actId="1037"/>
          <ac:grpSpMkLst>
            <pc:docMk/>
            <pc:sldMk cId="1781729473" sldId="256"/>
            <ac:grpSpMk id="39" creationId="{9587CD8B-B8C0-9827-D77D-F5D88BFF62A5}"/>
          </ac:grpSpMkLst>
        </pc:grpChg>
        <pc:grpChg chg="mod">
          <ac:chgData name="野口 綾子(noguchi-ayako)" userId="ccd93380-9879-460e-8fc8-2a43ad97037a" providerId="ADAL" clId="{59790F5F-840A-49CB-805D-13BC7DEC9486}" dt="2025-11-20T01:48:11.187" v="244" actId="1076"/>
          <ac:grpSpMkLst>
            <pc:docMk/>
            <pc:sldMk cId="1781729473" sldId="256"/>
            <ac:grpSpMk id="52" creationId="{33F5CE29-7AD4-A3FD-6E38-AFC3984662A8}"/>
          </ac:grpSpMkLst>
        </pc:grpChg>
        <pc:picChg chg="del mod">
          <ac:chgData name="野口 綾子(noguchi-ayako)" userId="ccd93380-9879-460e-8fc8-2a43ad97037a" providerId="ADAL" clId="{59790F5F-840A-49CB-805D-13BC7DEC9486}" dt="2025-11-20T01:41:13.294" v="79" actId="478"/>
          <ac:picMkLst>
            <pc:docMk/>
            <pc:sldMk cId="1781729473" sldId="256"/>
            <ac:picMk id="47" creationId="{C86C10E5-5E09-C31B-ADD8-49C3D5D80613}"/>
          </ac:picMkLst>
        </pc:picChg>
        <pc:picChg chg="mod">
          <ac:chgData name="野口 綾子(noguchi-ayako)" userId="ccd93380-9879-460e-8fc8-2a43ad97037a" providerId="ADAL" clId="{59790F5F-840A-49CB-805D-13BC7DEC9486}" dt="2025-11-20T01:54:25.521" v="317" actId="1036"/>
          <ac:picMkLst>
            <pc:docMk/>
            <pc:sldMk cId="1781729473" sldId="256"/>
            <ac:picMk id="48" creationId="{1176FD99-6233-6841-09CE-0210847593A0}"/>
          </ac:picMkLst>
        </pc:picChg>
        <pc:picChg chg="mod">
          <ac:chgData name="野口 綾子(noguchi-ayako)" userId="ccd93380-9879-460e-8fc8-2a43ad97037a" providerId="ADAL" clId="{59790F5F-840A-49CB-805D-13BC7DEC9486}" dt="2025-11-20T01:54:22.037" v="316" actId="1036"/>
          <ac:picMkLst>
            <pc:docMk/>
            <pc:sldMk cId="1781729473" sldId="256"/>
            <ac:picMk id="49" creationId="{5CA98BBA-CDFF-3824-76FE-59C371674290}"/>
          </ac:picMkLst>
        </pc:pic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200"/>
            </a:lvl1pPr>
          </a:lstStyle>
          <a:p>
            <a:fld id="{0DD5BC5F-EF75-435E-AFC4-574195DB9DA2}" type="datetimeFigureOut">
              <a:rPr kumimoji="1" lang="ja-JP" altLang="en-US" smtClean="0"/>
              <a:t>2025/11/20</a:t>
            </a:fld>
            <a:endParaRPr kumimoji="1" lang="ja-JP" altLang="en-US"/>
          </a:p>
        </p:txBody>
      </p:sp>
      <p:sp>
        <p:nvSpPr>
          <p:cNvPr id="4" name="スライド イメージ プレースホルダー 3"/>
          <p:cNvSpPr>
            <a:spLocks noGrp="1" noRot="1" noChangeAspect="1"/>
          </p:cNvSpPr>
          <p:nvPr>
            <p:ph type="sldImg" idx="2"/>
          </p:nvPr>
        </p:nvSpPr>
        <p:spPr>
          <a:xfrm>
            <a:off x="2087563" y="744538"/>
            <a:ext cx="2632075"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684C12A0-466E-4822-8F0A-A72FA83814D5}" type="slidenum">
              <a:rPr kumimoji="1" lang="ja-JP" altLang="en-US" smtClean="0"/>
              <a:t>‹#›</a:t>
            </a:fld>
            <a:endParaRPr kumimoji="1" lang="ja-JP" altLang="en-US"/>
          </a:p>
        </p:txBody>
      </p:sp>
    </p:spTree>
    <p:extLst>
      <p:ext uri="{BB962C8B-B14F-4D97-AF65-F5344CB8AC3E}">
        <p14:creationId xmlns:p14="http://schemas.microsoft.com/office/powerpoint/2010/main" val="2704406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7563" y="744538"/>
            <a:ext cx="2632075"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84C12A0-466E-4822-8F0A-A72FA83814D5}" type="slidenum">
              <a:rPr kumimoji="1" lang="ja-JP" altLang="en-US" smtClean="0"/>
              <a:t>1</a:t>
            </a:fld>
            <a:endParaRPr kumimoji="1" lang="ja-JP" altLang="en-US"/>
          </a:p>
        </p:txBody>
      </p:sp>
    </p:spTree>
    <p:extLst>
      <p:ext uri="{BB962C8B-B14F-4D97-AF65-F5344CB8AC3E}">
        <p14:creationId xmlns:p14="http://schemas.microsoft.com/office/powerpoint/2010/main" val="405594444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591054"/>
            <a:ext cx="5143500" cy="3384644"/>
          </a:xfrm>
        </p:spPr>
        <p:txBody>
          <a:bodyPr anchor="b"/>
          <a:lstStyle>
            <a:lvl1pPr algn="ctr">
              <a:defRPr sz="3375"/>
            </a:lvl1pPr>
          </a:lstStyle>
          <a:p>
            <a:r>
              <a:rPr kumimoji="1" lang="ja-JP" altLang="en-US"/>
              <a:t>マスター タイトルの書式設定</a:t>
            </a:r>
          </a:p>
        </p:txBody>
      </p:sp>
      <p:sp>
        <p:nvSpPr>
          <p:cNvPr id="3" name="サブタイトル 2"/>
          <p:cNvSpPr>
            <a:spLocks noGrp="1"/>
          </p:cNvSpPr>
          <p:nvPr>
            <p:ph type="subTitle" idx="1"/>
          </p:nvPr>
        </p:nvSpPr>
        <p:spPr>
          <a:xfrm>
            <a:off x="857250" y="5106222"/>
            <a:ext cx="5143500" cy="234719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E5996BB-EECA-4953-9641-621355146C09}" type="datetimeFigureOut">
              <a:rPr kumimoji="1" lang="ja-JP" altLang="en-US" smtClean="0"/>
              <a:t>2025/11/20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861391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E5996BB-EECA-4953-9641-621355146C09}" type="datetimeFigureOut">
              <a:rPr kumimoji="1" lang="ja-JP" altLang="en-US" smtClean="0"/>
              <a:t>2025/11/20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182763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17599"/>
            <a:ext cx="1478756" cy="823881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517599"/>
            <a:ext cx="4350544" cy="823881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E5996BB-EECA-4953-9641-621355146C09}" type="datetimeFigureOut">
              <a:rPr kumimoji="1" lang="ja-JP" altLang="en-US" smtClean="0"/>
              <a:t>2025/11/20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555082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E5996BB-EECA-4953-9641-621355146C09}" type="datetimeFigureOut">
              <a:rPr kumimoji="1" lang="ja-JP" altLang="en-US" smtClean="0"/>
              <a:t>2025/11/20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4241853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23713"/>
            <a:ext cx="5915025" cy="4044019"/>
          </a:xfrm>
        </p:spPr>
        <p:txBody>
          <a:bodyPr anchor="b"/>
          <a:lstStyle>
            <a:lvl1pPr>
              <a:defRPr sz="33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6" y="6505989"/>
            <a:ext cx="5915025" cy="2126654"/>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E5996BB-EECA-4953-9641-621355146C09}" type="datetimeFigureOut">
              <a:rPr kumimoji="1" lang="ja-JP" altLang="en-US" smtClean="0"/>
              <a:t>2025/11/20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670557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587992"/>
            <a:ext cx="2914650" cy="616842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587992"/>
            <a:ext cx="2914650" cy="616842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E5996BB-EECA-4953-9641-621355146C09}" type="datetimeFigureOut">
              <a:rPr kumimoji="1" lang="ja-JP" altLang="en-US" smtClean="0"/>
              <a:t>2025/11/20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83447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17599"/>
            <a:ext cx="5915025" cy="1879108"/>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383204"/>
            <a:ext cx="2901255" cy="116797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551176"/>
            <a:ext cx="2901255" cy="522324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3" y="2383204"/>
            <a:ext cx="2915543" cy="116797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3" y="3551176"/>
            <a:ext cx="2915543" cy="522324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E5996BB-EECA-4953-9641-621355146C09}" type="datetimeFigureOut">
              <a:rPr kumimoji="1" lang="ja-JP" altLang="en-US" smtClean="0"/>
              <a:t>2025/11/20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910824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E5996BB-EECA-4953-9641-621355146C09}" type="datetimeFigureOut">
              <a:rPr kumimoji="1" lang="ja-JP" altLang="en-US" smtClean="0"/>
              <a:t>2025/11/20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652194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E5996BB-EECA-4953-9641-621355146C09}" type="datetimeFigureOut">
              <a:rPr kumimoji="1" lang="ja-JP" altLang="en-US" smtClean="0"/>
              <a:t>2025/11/20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304111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48123"/>
            <a:ext cx="2211883" cy="2268432"/>
          </a:xfrm>
        </p:spPr>
        <p:txBody>
          <a:bodyPr anchor="b"/>
          <a:lstStyle>
            <a:lvl1pPr>
              <a:defRPr sz="18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3" y="1399767"/>
            <a:ext cx="3471863" cy="6908815"/>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1" y="2916555"/>
            <a:ext cx="2211883" cy="5403279"/>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E5996BB-EECA-4953-9641-621355146C09}" type="datetimeFigureOut">
              <a:rPr kumimoji="1" lang="ja-JP" altLang="en-US" smtClean="0"/>
              <a:t>2025/11/20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418032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48123"/>
            <a:ext cx="2211883" cy="2268432"/>
          </a:xfrm>
        </p:spPr>
        <p:txBody>
          <a:bodyPr anchor="b"/>
          <a:lstStyle>
            <a:lvl1pPr>
              <a:defRPr sz="1800"/>
            </a:lvl1pPr>
          </a:lstStyle>
          <a:p>
            <a:r>
              <a:rPr kumimoji="1" lang="ja-JP" altLang="en-US"/>
              <a:t>マスター タイトルの書式設定</a:t>
            </a:r>
          </a:p>
        </p:txBody>
      </p:sp>
      <p:sp>
        <p:nvSpPr>
          <p:cNvPr id="3" name="図プレースホルダー 2"/>
          <p:cNvSpPr>
            <a:spLocks noGrp="1"/>
          </p:cNvSpPr>
          <p:nvPr>
            <p:ph type="pic" idx="1"/>
          </p:nvPr>
        </p:nvSpPr>
        <p:spPr>
          <a:xfrm>
            <a:off x="2915543" y="1399767"/>
            <a:ext cx="3471863" cy="6908815"/>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916555"/>
            <a:ext cx="2211883" cy="5403279"/>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E5996BB-EECA-4953-9641-621355146C09}" type="datetimeFigureOut">
              <a:rPr kumimoji="1" lang="ja-JP" altLang="en-US" smtClean="0"/>
              <a:t>2025/11/20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41644601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17599"/>
            <a:ext cx="5915025" cy="18791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8" y="2587992"/>
            <a:ext cx="5915025" cy="6168425"/>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010716"/>
            <a:ext cx="1543050" cy="517598"/>
          </a:xfrm>
          <a:prstGeom prst="rect">
            <a:avLst/>
          </a:prstGeom>
        </p:spPr>
        <p:txBody>
          <a:bodyPr vert="horz" lIns="91440" tIns="45720" rIns="91440" bIns="45720" rtlCol="0" anchor="ctr"/>
          <a:lstStyle>
            <a:lvl1pPr algn="l">
              <a:defRPr sz="675">
                <a:solidFill>
                  <a:schemeClr val="tx1">
                    <a:tint val="75000"/>
                  </a:schemeClr>
                </a:solidFill>
              </a:defRPr>
            </a:lvl1pPr>
          </a:lstStyle>
          <a:p>
            <a:fld id="{2E5996BB-EECA-4953-9641-621355146C09}" type="datetimeFigureOut">
              <a:rPr kumimoji="1" lang="ja-JP" altLang="en-US" smtClean="0"/>
              <a:t>2025/11/20</a:t>
            </a:fld>
            <a:endParaRPr kumimoji="1" lang="ja-JP" altLang="en-US"/>
          </a:p>
        </p:txBody>
      </p:sp>
      <p:sp>
        <p:nvSpPr>
          <p:cNvPr id="5" name="フッター プレースホルダー 4"/>
          <p:cNvSpPr>
            <a:spLocks noGrp="1"/>
          </p:cNvSpPr>
          <p:nvPr>
            <p:ph type="ftr" sz="quarter" idx="3"/>
          </p:nvPr>
        </p:nvSpPr>
        <p:spPr>
          <a:xfrm>
            <a:off x="2271713" y="9010716"/>
            <a:ext cx="2314575" cy="517598"/>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010716"/>
            <a:ext cx="1543050" cy="517598"/>
          </a:xfrm>
          <a:prstGeom prst="rect">
            <a:avLst/>
          </a:prstGeom>
        </p:spPr>
        <p:txBody>
          <a:bodyPr vert="horz" lIns="91440" tIns="45720" rIns="91440" bIns="45720" rtlCol="0" anchor="ctr"/>
          <a:lstStyle>
            <a:lvl1pPr algn="r">
              <a:defRPr sz="675">
                <a:solidFill>
                  <a:schemeClr val="tx1">
                    <a:tint val="75000"/>
                  </a:schemeClr>
                </a:solidFill>
              </a:defRPr>
            </a:lvl1p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505444887"/>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44624" y="4683976"/>
            <a:ext cx="2227094" cy="344172"/>
          </a:xfrm>
          <a:prstGeom prst="rect">
            <a:avLst/>
          </a:prstGeom>
          <a:solidFill>
            <a:srgbClr val="FFE5FC"/>
          </a:solidFill>
          <a:ln w="28575">
            <a:solidFill>
              <a:srgbClr val="FF99F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p>
        </p:txBody>
      </p:sp>
      <p:sp>
        <p:nvSpPr>
          <p:cNvPr id="6" name="正方形/長方形 5"/>
          <p:cNvSpPr/>
          <p:nvPr/>
        </p:nvSpPr>
        <p:spPr>
          <a:xfrm>
            <a:off x="4653136" y="4688553"/>
            <a:ext cx="2157163" cy="339594"/>
          </a:xfrm>
          <a:prstGeom prst="rect">
            <a:avLst/>
          </a:prstGeom>
          <a:solidFill>
            <a:schemeClr val="accent4">
              <a:lumMod val="20000"/>
              <a:lumOff val="80000"/>
            </a:schemeClr>
          </a:solidFill>
          <a:ln w="28575">
            <a:solidFill>
              <a:srgbClr val="FFC00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　パワーハラスメント　</a:t>
            </a:r>
          </a:p>
        </p:txBody>
      </p:sp>
      <p:sp>
        <p:nvSpPr>
          <p:cNvPr id="9" name="正方形/長方形 8"/>
          <p:cNvSpPr/>
          <p:nvPr/>
        </p:nvSpPr>
        <p:spPr>
          <a:xfrm>
            <a:off x="2262523" y="4688554"/>
            <a:ext cx="2390580" cy="344172"/>
          </a:xfrm>
          <a:prstGeom prst="rect">
            <a:avLst/>
          </a:prstGeom>
          <a:solidFill>
            <a:schemeClr val="accent6">
              <a:lumMod val="20000"/>
              <a:lumOff val="80000"/>
            </a:schemeClr>
          </a:solidFill>
          <a:ln w="28575">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妊娠・出産、</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育児・</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介護休業</a:t>
            </a: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等ハラスメント</a:t>
            </a:r>
          </a:p>
        </p:txBody>
      </p:sp>
      <p:sp>
        <p:nvSpPr>
          <p:cNvPr id="19" name="正方形/長方形 18"/>
          <p:cNvSpPr/>
          <p:nvPr/>
        </p:nvSpPr>
        <p:spPr>
          <a:xfrm>
            <a:off x="188640" y="274479"/>
            <a:ext cx="6301721" cy="553998"/>
          </a:xfrm>
          <a:prstGeom prst="rect">
            <a:avLst/>
          </a:prstGeom>
          <a:noFill/>
        </p:spPr>
        <p:txBody>
          <a:bodyPr wrap="square" lIns="91440" tIns="45720" rIns="91440" bIns="45720">
            <a:spAutoFit/>
          </a:bodyPr>
          <a:lstStyle/>
          <a:p>
            <a:pPr algn="ctr"/>
            <a:r>
              <a:rPr lang="ja-JP" altLang="en-US" sz="3000" b="1" dirty="0">
                <a:ln w="18415" cmpd="sng">
                  <a:noFill/>
                  <a:prstDash val="solid"/>
                </a:ln>
                <a:solidFill>
                  <a:srgbClr val="9999FF"/>
                </a:solidFill>
                <a:latin typeface="メイリオ" panose="020B0604030504040204" pitchFamily="50" charset="-128"/>
                <a:ea typeface="メイリオ" panose="020B0604030504040204" pitchFamily="50" charset="-128"/>
                <a:cs typeface="メイリオ" panose="020B0604030504040204" pitchFamily="50" charset="-128"/>
              </a:rPr>
              <a:t>ハラスメントは許しません！</a:t>
            </a:r>
          </a:p>
        </p:txBody>
      </p:sp>
      <p:sp>
        <p:nvSpPr>
          <p:cNvPr id="22" name="テキスト ボックス 21"/>
          <p:cNvSpPr txBox="1"/>
          <p:nvPr/>
        </p:nvSpPr>
        <p:spPr>
          <a:xfrm>
            <a:off x="116632" y="1045662"/>
            <a:ext cx="6494599" cy="430887"/>
          </a:xfrm>
          <a:prstGeom prst="rect">
            <a:avLst/>
          </a:prstGeom>
          <a:noFill/>
        </p:spPr>
        <p:txBody>
          <a:bodyPr wrap="square" rtlCol="0">
            <a:spAutoFit/>
          </a:bodyPr>
          <a:lstStyle/>
          <a:p>
            <a:r>
              <a:rPr lang="ja-JP" altLang="ja-JP" sz="1100" kern="1200" dirty="0">
                <a:solidFill>
                  <a:srgbClr val="000000"/>
                </a:solidFill>
                <a:effectLst/>
                <a:ea typeface="ＭＳ Ｐゴシック" panose="020B0600070205080204" pitchFamily="50" charset="-128"/>
                <a:cs typeface="Times New Roman" panose="02020603050405020304" pitchFamily="18" charset="0"/>
              </a:rPr>
              <a:t>ハラスメントは、個人としての尊厳を不当に傷つける社会的に許されない行為であ</a:t>
            </a:r>
            <a:r>
              <a:rPr lang="ja-JP" altLang="en-US" sz="1100" kern="1200" dirty="0">
                <a:solidFill>
                  <a:srgbClr val="000000"/>
                </a:solidFill>
                <a:effectLst/>
                <a:ea typeface="ＭＳ Ｐゴシック" panose="020B0600070205080204" pitchFamily="50" charset="-128"/>
                <a:cs typeface="Times New Roman" panose="02020603050405020304" pitchFamily="18" charset="0"/>
              </a:rPr>
              <a:t>り</a:t>
            </a:r>
            <a:r>
              <a:rPr lang="ja-JP" altLang="ja-JP" sz="1100" kern="1200" dirty="0">
                <a:solidFill>
                  <a:srgbClr val="000000"/>
                </a:solidFill>
                <a:effectLst/>
                <a:ea typeface="ＭＳ Ｐゴシック" panose="020B0600070205080204" pitchFamily="50" charset="-128"/>
                <a:cs typeface="Times New Roman" panose="02020603050405020304" pitchFamily="18" charset="0"/>
              </a:rPr>
              <a:t>、働く人の能力の有効な発揮を妨げ、また、当社にとっても職場秩序や業務の遂行を阻害し、社会的評価に影響を与える問題です。</a:t>
            </a:r>
            <a:endParaRPr kumimoji="1"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9" name="グループ化 38">
            <a:extLst>
              <a:ext uri="{FF2B5EF4-FFF2-40B4-BE49-F238E27FC236}">
                <a16:creationId xmlns:a16="http://schemas.microsoft.com/office/drawing/2014/main" id="{9587CD8B-B8C0-9827-D77D-F5D88BFF62A5}"/>
              </a:ext>
            </a:extLst>
          </p:cNvPr>
          <p:cNvGrpSpPr/>
          <p:nvPr/>
        </p:nvGrpSpPr>
        <p:grpSpPr>
          <a:xfrm>
            <a:off x="35562" y="5028148"/>
            <a:ext cx="6777814" cy="2298072"/>
            <a:chOff x="45051" y="1808037"/>
            <a:chExt cx="6777814" cy="2298072"/>
          </a:xfrm>
        </p:grpSpPr>
        <p:sp>
          <p:nvSpPr>
            <p:cNvPr id="23" name="正方形/長方形 22"/>
            <p:cNvSpPr/>
            <p:nvPr/>
          </p:nvSpPr>
          <p:spPr>
            <a:xfrm>
              <a:off x="45051" y="1808037"/>
              <a:ext cx="2234140" cy="2298071"/>
            </a:xfrm>
            <a:prstGeom prst="rect">
              <a:avLst/>
            </a:prstGeom>
            <a:ln>
              <a:solidFill>
                <a:srgbClr val="FF99FF"/>
              </a:solidFill>
            </a:ln>
          </p:spPr>
          <p:style>
            <a:lnRef idx="2">
              <a:schemeClr val="dk1"/>
            </a:lnRef>
            <a:fillRef idx="1">
              <a:schemeClr val="lt1"/>
            </a:fillRef>
            <a:effectRef idx="0">
              <a:schemeClr val="dk1"/>
            </a:effectRef>
            <a:fontRef idx="minor">
              <a:schemeClr val="dk1"/>
            </a:fontRef>
          </p:style>
          <p:txBody>
            <a:bodyPr rtlCol="0" anchor="t"/>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従業員等の意に反する性的な言動で、従業員等の就業環境を害する</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u="sng" dirty="0">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1050" u="sng"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性的な冗談、からかい</a:t>
              </a:r>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や</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質問</a:t>
              </a:r>
              <a:endParaRPr lang="en-US"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5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わいせつ図画の配付、掲示　　　　</a:t>
              </a:r>
              <a:endParaRPr lang="en-US"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5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性的な噂の流布</a:t>
              </a:r>
              <a:endParaRPr lang="en-US"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5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身体への不必要な接触 </a:t>
              </a:r>
              <a:endParaRPr lang="en-US" altLang="ja-JP" sz="1050" kern="100" dirty="0">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5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交際、性的な関係の強要</a:t>
              </a:r>
              <a:endParaRPr lang="en-US" altLang="ja-JP" sz="1050" dirty="0">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拒否等を行った従業員等に対</a:t>
              </a:r>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す</a:t>
              </a:r>
              <a:endParaRPr lang="en-US"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る不利益取扱い</a:t>
              </a:r>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等</a:t>
              </a:r>
              <a:endPar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2275122" y="1808038"/>
              <a:ext cx="2390581" cy="2298071"/>
            </a:xfrm>
            <a:prstGeom prst="rect">
              <a:avLst/>
            </a:prstGeom>
            <a:ln>
              <a:solidFill>
                <a:srgbClr val="92D050"/>
              </a:solidFill>
            </a:ln>
          </p:spPr>
          <p:style>
            <a:lnRef idx="2">
              <a:schemeClr val="dk1"/>
            </a:lnRef>
            <a:fillRef idx="1">
              <a:schemeClr val="lt1"/>
            </a:fillRef>
            <a:effectRef idx="0">
              <a:schemeClr val="dk1"/>
            </a:effectRef>
            <a:fontRef idx="minor">
              <a:schemeClr val="dk1"/>
            </a:fontRef>
          </p:style>
          <p:txBody>
            <a:bodyPr rtlCol="0" anchor="t"/>
            <a:lstStyle/>
            <a:p>
              <a:r>
                <a:rPr lang="ja-JP" altLang="ja-JP" sz="1050" dirty="0">
                  <a:effectLst/>
                  <a:latin typeface="メイリオ" panose="020B0604030504040204" pitchFamily="50" charset="-128"/>
                  <a:ea typeface="メイリオ" panose="020B0604030504040204" pitchFamily="50" charset="-128"/>
                  <a:cs typeface="Times New Roman" panose="02020603050405020304" pitchFamily="18" charset="0"/>
                </a:rPr>
                <a:t>妊娠・出産したこと</a:t>
              </a:r>
              <a:r>
                <a:rPr lang="ja-JP" altLang="en-US" sz="105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50" dirty="0">
                  <a:effectLst/>
                  <a:latin typeface="メイリオ" panose="020B0604030504040204" pitchFamily="50" charset="-128"/>
                  <a:ea typeface="メイリオ" panose="020B0604030504040204" pitchFamily="50" charset="-128"/>
                  <a:cs typeface="Times New Roman" panose="02020603050405020304" pitchFamily="18" charset="0"/>
                </a:rPr>
                <a:t>妊娠等に起因する症状によ</a:t>
              </a:r>
              <a:r>
                <a:rPr lang="ja-JP" altLang="en-US" sz="1050" dirty="0">
                  <a:effectLst/>
                  <a:latin typeface="メイリオ" panose="020B0604030504040204" pitchFamily="50" charset="-128"/>
                  <a:ea typeface="メイリオ" panose="020B0604030504040204" pitchFamily="50" charset="-128"/>
                  <a:cs typeface="Times New Roman" panose="02020603050405020304" pitchFamily="18" charset="0"/>
                </a:rPr>
                <a:t>る能率低下</a:t>
              </a:r>
              <a:r>
                <a:rPr lang="ja-JP" altLang="ja-JP" sz="1050" dirty="0">
                  <a:effectLst/>
                  <a:latin typeface="メイリオ" panose="020B0604030504040204" pitchFamily="50" charset="-128"/>
                  <a:ea typeface="メイリオ" panose="020B0604030504040204" pitchFamily="50" charset="-128"/>
                  <a:cs typeface="Times New Roman" panose="02020603050405020304" pitchFamily="18" charset="0"/>
                </a:rPr>
                <a:t>、妊娠・出産・育児・介護等に関</a:t>
              </a:r>
              <a:r>
                <a:rPr lang="ja-JP" altLang="en-US" sz="1050" dirty="0">
                  <a:effectLst/>
                  <a:latin typeface="メイリオ" panose="020B0604030504040204" pitchFamily="50" charset="-128"/>
                  <a:ea typeface="メイリオ" panose="020B0604030504040204" pitchFamily="50" charset="-128"/>
                  <a:cs typeface="Times New Roman" panose="02020603050405020304" pitchFamily="18" charset="0"/>
                </a:rPr>
                <a:t>する</a:t>
              </a:r>
              <a:r>
                <a:rPr lang="ja-JP" altLang="ja-JP" sz="1050" dirty="0">
                  <a:effectLst/>
                  <a:latin typeface="メイリオ" panose="020B0604030504040204" pitchFamily="50" charset="-128"/>
                  <a:ea typeface="メイリオ" panose="020B0604030504040204" pitchFamily="50" charset="-128"/>
                  <a:cs typeface="Times New Roman" panose="02020603050405020304" pitchFamily="18" charset="0"/>
                </a:rPr>
                <a:t>制度の利用や配慮の</a:t>
              </a:r>
              <a:r>
                <a:rPr lang="ja-JP" altLang="en-US" sz="1050" dirty="0">
                  <a:latin typeface="メイリオ" panose="020B0604030504040204" pitchFamily="50" charset="-128"/>
                  <a:ea typeface="メイリオ" panose="020B0604030504040204" pitchFamily="50" charset="-128"/>
                  <a:cs typeface="Times New Roman" panose="02020603050405020304" pitchFamily="18" charset="0"/>
                </a:rPr>
                <a:t>申出等を理由として</a:t>
              </a:r>
              <a:r>
                <a:rPr lang="ja-JP" altLang="en-US" sz="105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50" dirty="0">
                  <a:effectLst/>
                  <a:latin typeface="メイリオ" panose="020B0604030504040204" pitchFamily="50" charset="-128"/>
                  <a:ea typeface="メイリオ" panose="020B0604030504040204" pitchFamily="50" charset="-128"/>
                  <a:cs typeface="Times New Roman" panose="02020603050405020304" pitchFamily="18" charset="0"/>
                </a:rPr>
                <a:t>従業員等の就業環境を害する</a:t>
              </a:r>
              <a:endParaRPr lang="en-US" altLang="ja-JP" sz="1050" dirty="0">
                <a:effectLst/>
                <a:latin typeface="メイリオ" panose="020B0604030504040204" pitchFamily="50" charset="-128"/>
                <a:ea typeface="メイリオ" panose="020B0604030504040204" pitchFamily="50" charset="-128"/>
                <a:cs typeface="Times New Roman" panose="02020603050405020304" pitchFamily="18" charset="0"/>
              </a:endParaRPr>
            </a:p>
            <a:p>
              <a:endParaRPr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u="sng" dirty="0">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1050" u="sng"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・妊娠・出産・育児・介護に関する　</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制度の利用の阻害　</a:t>
              </a: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・不利益な取扱いを示唆する言動</a:t>
              </a:r>
              <a:endPar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・法に基づく制度・配慮の申出等を</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したこと、制度の利用・配慮の</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申出による嫌がらせ　等</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4665702" y="1808037"/>
              <a:ext cx="2157163" cy="2298071"/>
            </a:xfrm>
            <a:prstGeom prst="rect">
              <a:avLst/>
            </a:prstGeom>
            <a:ln>
              <a:solidFill>
                <a:srgbClr val="FFC000"/>
              </a:solidFill>
            </a:ln>
          </p:spPr>
          <p:style>
            <a:lnRef idx="2">
              <a:schemeClr val="dk1"/>
            </a:lnRef>
            <a:fillRef idx="1">
              <a:schemeClr val="lt1"/>
            </a:fillRef>
            <a:effectRef idx="0">
              <a:schemeClr val="dk1"/>
            </a:effectRef>
            <a:fontRef idx="minor">
              <a:schemeClr val="dk1"/>
            </a:fontRef>
          </p:style>
          <p:txBody>
            <a:bodyPr rtlCol="0" anchor="t"/>
            <a:lstStyle/>
            <a:p>
              <a:r>
                <a:rPr lang="ja-JP" altLang="ja-JP" sz="1050" dirty="0">
                  <a:effectLst/>
                  <a:latin typeface="メイリオ" panose="020B0604030504040204" pitchFamily="50" charset="-128"/>
                  <a:ea typeface="メイリオ" panose="020B0604030504040204" pitchFamily="50" charset="-128"/>
                  <a:cs typeface="Times New Roman" panose="02020603050405020304" pitchFamily="18" charset="0"/>
                </a:rPr>
                <a:t>優越的な関係を背景とした言動で、業務上必要かつ相当な範囲を超えたものにより、従業員等の就業環境を害する</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u="sng" dirty="0">
                  <a:latin typeface="メイリオ" panose="020B0604030504040204" pitchFamily="50" charset="-128"/>
                  <a:ea typeface="メイリオ" panose="020B0604030504040204" pitchFamily="50" charset="-128"/>
                  <a:cs typeface="メイリオ" panose="020B0604030504040204" pitchFamily="50" charset="-128"/>
                </a:rPr>
                <a:t>代表的な類型</a:t>
              </a:r>
              <a:endParaRPr lang="en-US" altLang="ja-JP" sz="1050" u="sng"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・身体的攻撃　</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・精神的攻撃</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・人間関係からの切り離し</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・過大な要求　</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・過小な要求</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・個の侵害　等</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5" name="テキスト ボックス 4"/>
          <p:cNvSpPr txBox="1"/>
          <p:nvPr/>
        </p:nvSpPr>
        <p:spPr>
          <a:xfrm>
            <a:off x="5101506" y="828983"/>
            <a:ext cx="1994319" cy="261610"/>
          </a:xfrm>
          <a:prstGeom prst="rect">
            <a:avLst/>
          </a:prstGeom>
          <a:noFill/>
        </p:spPr>
        <p:txBody>
          <a:bodyPr wrap="square" rtlCol="0">
            <a:spAutoFit/>
          </a:bodyPr>
          <a:lstStyle/>
          <a:p>
            <a:r>
              <a:rPr kumimoji="1" lang="ja-JP" altLang="en-US" sz="1050" u="sng" dirty="0"/>
              <a:t>　　年　　月　　日</a:t>
            </a:r>
          </a:p>
        </p:txBody>
      </p:sp>
      <p:sp>
        <p:nvSpPr>
          <p:cNvPr id="41" name="正方形/長方形 40">
            <a:extLst>
              <a:ext uri="{FF2B5EF4-FFF2-40B4-BE49-F238E27FC236}">
                <a16:creationId xmlns:a16="http://schemas.microsoft.com/office/drawing/2014/main" id="{9DE2C50B-6ED0-0BBA-3761-F353FD67E47B}"/>
              </a:ext>
            </a:extLst>
          </p:cNvPr>
          <p:cNvSpPr/>
          <p:nvPr/>
        </p:nvSpPr>
        <p:spPr>
          <a:xfrm>
            <a:off x="3574" y="1542774"/>
            <a:ext cx="2714399" cy="184641"/>
          </a:xfrm>
          <a:prstGeom prst="rect">
            <a:avLst/>
          </a:prstGeom>
          <a:solidFill>
            <a:srgbClr val="9999FF"/>
          </a:solidFill>
          <a:ln>
            <a:noFill/>
          </a:ln>
        </p:spPr>
        <p:style>
          <a:lnRef idx="2">
            <a:schemeClr val="accent1"/>
          </a:lnRef>
          <a:fillRef idx="1">
            <a:schemeClr val="lt1"/>
          </a:fillRef>
          <a:effectRef idx="0">
            <a:schemeClr val="accent1"/>
          </a:effectRef>
          <a:fontRef idx="minor">
            <a:schemeClr val="dk1"/>
          </a:fontRef>
        </p:style>
        <p:txBody>
          <a:bodyPr wrap="none" tIns="0" bIns="0" rtlCol="0" anchor="b" anchorCtr="0">
            <a:noAutofit/>
          </a:bodyPr>
          <a:lstStyle/>
          <a:p>
            <a:r>
              <a:rPr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この方針の対象</a:t>
            </a: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テキスト ボックス 41">
            <a:extLst>
              <a:ext uri="{FF2B5EF4-FFF2-40B4-BE49-F238E27FC236}">
                <a16:creationId xmlns:a16="http://schemas.microsoft.com/office/drawing/2014/main" id="{001E0D52-E770-0755-4B96-ADBE99E37925}"/>
              </a:ext>
            </a:extLst>
          </p:cNvPr>
          <p:cNvSpPr txBox="1"/>
          <p:nvPr/>
        </p:nvSpPr>
        <p:spPr>
          <a:xfrm>
            <a:off x="220288" y="1736689"/>
            <a:ext cx="6305056" cy="898818"/>
          </a:xfrm>
          <a:prstGeom prst="rect">
            <a:avLst/>
          </a:prstGeom>
          <a:noFill/>
        </p:spPr>
        <p:txBody>
          <a:bodyPr wrap="square" rtlCol="0">
            <a:noAutofit/>
          </a:bodyPr>
          <a:lstStyle/>
          <a:p>
            <a:pPr algn="just"/>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・正社員、契約社員、パート・アルバイト、派遣社員等</a:t>
            </a:r>
            <a:r>
              <a:rPr lang="ja-JP" altLang="ja-JP" sz="1100" b="1" kern="1200" dirty="0">
                <a:solidFill>
                  <a:srgbClr val="9999FF"/>
                </a:solidFill>
                <a:effectLst/>
                <a:latin typeface="メイリオ" panose="020B0604030504040204" pitchFamily="50" charset="-128"/>
                <a:ea typeface="メイリオ" panose="020B0604030504040204" pitchFamily="50" charset="-128"/>
                <a:cs typeface="Times New Roman" panose="02020603050405020304" pitchFamily="18" charset="0"/>
              </a:rPr>
              <a:t>当社の</a:t>
            </a:r>
            <a:r>
              <a:rPr lang="ja-JP" altLang="en-US" sz="1100" b="1" kern="1200" dirty="0">
                <a:solidFill>
                  <a:srgbClr val="9999FF"/>
                </a:solidFill>
                <a:effectLst/>
                <a:latin typeface="メイリオ" panose="020B0604030504040204" pitchFamily="50" charset="-128"/>
                <a:ea typeface="メイリオ" panose="020B0604030504040204" pitchFamily="50" charset="-128"/>
                <a:cs typeface="Times New Roman" panose="02020603050405020304" pitchFamily="18" charset="0"/>
              </a:rPr>
              <a:t>全ての</a:t>
            </a:r>
            <a:r>
              <a:rPr lang="ja-JP" altLang="ja-JP" sz="1100" b="1" kern="1200" dirty="0">
                <a:solidFill>
                  <a:srgbClr val="9999FF"/>
                </a:solidFill>
                <a:effectLst/>
                <a:latin typeface="メイリオ" panose="020B0604030504040204" pitchFamily="50" charset="-128"/>
                <a:ea typeface="メイリオ" panose="020B0604030504040204" pitchFamily="50" charset="-128"/>
                <a:cs typeface="Times New Roman" panose="02020603050405020304" pitchFamily="18" charset="0"/>
              </a:rPr>
              <a:t>従業員</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の他、従業員以外の者</a:t>
            </a:r>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100" b="1" kern="1200" dirty="0">
                <a:solidFill>
                  <a:srgbClr val="9999FF"/>
                </a:solidFill>
                <a:effectLst/>
                <a:latin typeface="メイリオ" panose="020B0604030504040204" pitchFamily="50" charset="-128"/>
                <a:ea typeface="メイリオ" panose="020B0604030504040204" pitchFamily="50" charset="-128"/>
                <a:cs typeface="Times New Roman" panose="02020603050405020304" pitchFamily="18" charset="0"/>
              </a:rPr>
              <a:t>フリーランス</a:t>
            </a:r>
            <a:r>
              <a:rPr lang="ja-JP" altLang="ja-JP" sz="110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100" b="1" kern="1200" dirty="0">
                <a:solidFill>
                  <a:srgbClr val="9999FF"/>
                </a:solidFill>
                <a:effectLst/>
                <a:latin typeface="メイリオ" panose="020B0604030504040204" pitchFamily="50" charset="-128"/>
                <a:ea typeface="メイリオ" panose="020B0604030504040204" pitchFamily="50" charset="-128"/>
                <a:cs typeface="Times New Roman" panose="02020603050405020304" pitchFamily="18" charset="0"/>
              </a:rPr>
              <a:t>取引先等</a:t>
            </a:r>
            <a:r>
              <a:rPr lang="ja-JP" altLang="en-US" sz="1100" b="1" kern="1200" dirty="0">
                <a:solidFill>
                  <a:srgbClr val="9999FF"/>
                </a:solidFill>
                <a:effectLst/>
                <a:latin typeface="メイリオ" panose="020B0604030504040204" pitchFamily="50" charset="-128"/>
                <a:ea typeface="メイリオ" panose="020B0604030504040204" pitchFamily="50" charset="-128"/>
                <a:cs typeface="Times New Roman" panose="02020603050405020304" pitchFamily="18" charset="0"/>
              </a:rPr>
              <a:t>の</a:t>
            </a:r>
            <a:r>
              <a:rPr lang="ja-JP" altLang="en-US" sz="1100" b="1" dirty="0">
                <a:solidFill>
                  <a:srgbClr val="9999FF"/>
                </a:solidFill>
                <a:latin typeface="メイリオ" panose="020B0604030504040204" pitchFamily="50" charset="-128"/>
                <a:ea typeface="メイリオ" panose="020B0604030504040204" pitchFamily="50" charset="-128"/>
                <a:cs typeface="Times New Roman" panose="02020603050405020304" pitchFamily="18" charset="0"/>
              </a:rPr>
              <a:t>従業員</a:t>
            </a:r>
            <a:r>
              <a:rPr lang="ja-JP" altLang="en-US" sz="110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100" b="1" kern="1200" dirty="0">
                <a:solidFill>
                  <a:srgbClr val="9999FF"/>
                </a:solidFill>
                <a:effectLst/>
                <a:latin typeface="メイリオ" panose="020B0604030504040204" pitchFamily="50" charset="-128"/>
                <a:ea typeface="メイリオ" panose="020B0604030504040204" pitchFamily="50" charset="-128"/>
                <a:cs typeface="Times New Roman" panose="02020603050405020304" pitchFamily="18" charset="0"/>
              </a:rPr>
              <a:t>就職活動中の学生等</a:t>
            </a:r>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当社の業務運営にかかわるあらゆる</a:t>
            </a:r>
            <a:endParaRPr lang="en-US"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者）に対する</a:t>
            </a:r>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ハラスメント行為を</a:t>
            </a:r>
            <a:r>
              <a:rPr lang="ja-JP" altLang="en-US"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対象とします（以下「従業員等」といいます。）</a:t>
            </a:r>
            <a:endParaRPr lang="en-US" altLang="ja-JP"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当社</a:t>
            </a:r>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の</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全ての従業員</a:t>
            </a:r>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は、ハラスメントに類する行為をしてはなりません</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。セクシュアルハラスメン</a:t>
            </a:r>
            <a:endParaRPr lang="en-US"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トについては、顧客、取引先の社員等</a:t>
            </a:r>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による行為も対象となります</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endPar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43" name="正方形/長方形 42">
            <a:extLst>
              <a:ext uri="{FF2B5EF4-FFF2-40B4-BE49-F238E27FC236}">
                <a16:creationId xmlns:a16="http://schemas.microsoft.com/office/drawing/2014/main" id="{EEA6E9AB-4840-80C5-6443-0B0F900FEDCA}"/>
              </a:ext>
            </a:extLst>
          </p:cNvPr>
          <p:cNvSpPr/>
          <p:nvPr/>
        </p:nvSpPr>
        <p:spPr>
          <a:xfrm>
            <a:off x="-4915" y="2657687"/>
            <a:ext cx="2714399" cy="184641"/>
          </a:xfrm>
          <a:prstGeom prst="rect">
            <a:avLst/>
          </a:prstGeom>
          <a:solidFill>
            <a:srgbClr val="9999FF"/>
          </a:solidFill>
          <a:ln>
            <a:noFill/>
          </a:ln>
        </p:spPr>
        <p:style>
          <a:lnRef idx="2">
            <a:schemeClr val="accent1"/>
          </a:lnRef>
          <a:fillRef idx="1">
            <a:schemeClr val="lt1"/>
          </a:fillRef>
          <a:effectRef idx="0">
            <a:schemeClr val="accent1"/>
          </a:effectRef>
          <a:fontRef idx="minor">
            <a:schemeClr val="dk1"/>
          </a:fontRef>
        </p:style>
        <p:txBody>
          <a:bodyPr wrap="none" tIns="0" bIns="0" rtlCol="0" anchor="b" anchorCtr="0">
            <a:noAutofit/>
          </a:bodyPr>
          <a:lstStyle/>
          <a:p>
            <a:r>
              <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ハラスメントが発生した時の対応方針</a:t>
            </a:r>
          </a:p>
        </p:txBody>
      </p:sp>
      <p:sp>
        <p:nvSpPr>
          <p:cNvPr id="44" name="テキスト ボックス 43">
            <a:extLst>
              <a:ext uri="{FF2B5EF4-FFF2-40B4-BE49-F238E27FC236}">
                <a16:creationId xmlns:a16="http://schemas.microsoft.com/office/drawing/2014/main" id="{0188C3D3-5E2D-4129-457B-6DDD0947D505}"/>
              </a:ext>
            </a:extLst>
          </p:cNvPr>
          <p:cNvSpPr txBox="1"/>
          <p:nvPr/>
        </p:nvSpPr>
        <p:spPr>
          <a:xfrm>
            <a:off x="220288" y="2832814"/>
            <a:ext cx="6843681" cy="1197955"/>
          </a:xfrm>
          <a:prstGeom prst="rect">
            <a:avLst/>
          </a:prstGeom>
          <a:noFill/>
        </p:spPr>
        <p:txBody>
          <a:bodyPr wrap="square" rtlCol="0">
            <a:noAutofit/>
          </a:bodyPr>
          <a:lstStyle/>
          <a:p>
            <a:pPr algn="just"/>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・ハラスメントを受けたり見聞きした時は、相談窓口へお知らせください。速やかに</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事実関係を確認</a:t>
            </a:r>
            <a:endParaRPr lang="en-US"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し</a:t>
            </a:r>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、必要な対応を取ります</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endParaRPr lang="en-US"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・ハラスメントの事実が確認できた場合、行為者は</a:t>
            </a:r>
            <a:r>
              <a:rPr lang="ja-JP" altLang="en-US" sz="105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就業規則にもとづき</a:t>
            </a:r>
            <a:r>
              <a:rPr lang="ja-JP" altLang="en-US"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処分されることがあります。</a:t>
            </a:r>
            <a:endParaRPr lang="en-US" altLang="ja-JP"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その場合、次の要素を総合的に判断し、処分を決定します。</a:t>
            </a:r>
            <a:endPar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marL="590550" lvl="1" algn="just"/>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①　行為の具体的態様（時間・場所・内容・程度）</a:t>
            </a:r>
            <a:endPar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marL="590550" lvl="1" algn="just"/>
            <a:r>
              <a:rPr lang="ja-JP"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②　当事者同士の関係（両当事者の業務上の立場等）</a:t>
            </a:r>
            <a:endParaRPr lang="en-US" altLang="ja-JP"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590550" lvl="1" algn="just"/>
            <a:r>
              <a:rPr lang="ja-JP" altLang="en-US" sz="1050" kern="12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③　被害者の対応（告訴等）・心情等</a:t>
            </a:r>
            <a:endPar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lgn="just"/>
            <a:endPar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45" name="正方形/長方形 44">
            <a:extLst>
              <a:ext uri="{FF2B5EF4-FFF2-40B4-BE49-F238E27FC236}">
                <a16:creationId xmlns:a16="http://schemas.microsoft.com/office/drawing/2014/main" id="{0DDA7C63-DE70-90DF-E23E-BD306B0BA45B}"/>
              </a:ext>
            </a:extLst>
          </p:cNvPr>
          <p:cNvSpPr/>
          <p:nvPr/>
        </p:nvSpPr>
        <p:spPr>
          <a:xfrm>
            <a:off x="0" y="4460260"/>
            <a:ext cx="2714399" cy="184641"/>
          </a:xfrm>
          <a:prstGeom prst="rect">
            <a:avLst/>
          </a:prstGeom>
          <a:solidFill>
            <a:srgbClr val="9999FF"/>
          </a:solidFill>
          <a:ln>
            <a:noFill/>
          </a:ln>
        </p:spPr>
        <p:style>
          <a:lnRef idx="2">
            <a:schemeClr val="accent1"/>
          </a:lnRef>
          <a:fillRef idx="1">
            <a:schemeClr val="lt1"/>
          </a:fillRef>
          <a:effectRef idx="0">
            <a:schemeClr val="accent1"/>
          </a:effectRef>
          <a:fontRef idx="minor">
            <a:schemeClr val="dk1"/>
          </a:fontRef>
        </p:style>
        <p:txBody>
          <a:bodyPr wrap="none" tIns="0" bIns="0" rtlCol="0" anchor="b" anchorCtr="0">
            <a:noAutofit/>
          </a:bodyPr>
          <a:lstStyle/>
          <a:p>
            <a:r>
              <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対象となるハラスメントの内容</a:t>
            </a:r>
          </a:p>
        </p:txBody>
      </p:sp>
      <p:sp>
        <p:nvSpPr>
          <p:cNvPr id="46" name="テキスト ボックス 45">
            <a:extLst>
              <a:ext uri="{FF2B5EF4-FFF2-40B4-BE49-F238E27FC236}">
                <a16:creationId xmlns:a16="http://schemas.microsoft.com/office/drawing/2014/main" id="{251DE3CE-38AC-769C-95AC-91BE99949310}"/>
              </a:ext>
            </a:extLst>
          </p:cNvPr>
          <p:cNvSpPr txBox="1"/>
          <p:nvPr/>
        </p:nvSpPr>
        <p:spPr>
          <a:xfrm>
            <a:off x="2257231" y="821289"/>
            <a:ext cx="3449738" cy="276999"/>
          </a:xfrm>
          <a:prstGeom prst="rect">
            <a:avLst/>
          </a:prstGeom>
          <a:noFill/>
        </p:spPr>
        <p:txBody>
          <a:bodyPr wrap="square" rtlCol="0">
            <a:spAutoFit/>
          </a:bodyPr>
          <a:lstStyle/>
          <a:p>
            <a:r>
              <a:rPr lang="ja-JP" altLang="ja-JP" sz="1200" kern="1200" dirty="0">
                <a:solidFill>
                  <a:srgbClr val="FF0000"/>
                </a:solidFill>
                <a:effectLst/>
                <a:ea typeface="ＭＳ Ｐゴシック" panose="020B0600070205080204" pitchFamily="50" charset="-128"/>
                <a:cs typeface="Times New Roman" panose="02020603050405020304" pitchFamily="18" charset="0"/>
              </a:rPr>
              <a:t>株式会社○○○　代表取締役</a:t>
            </a:r>
            <a:r>
              <a:rPr lang="ja-JP" altLang="en-US" sz="1200" kern="1200" dirty="0">
                <a:solidFill>
                  <a:srgbClr val="FF0000"/>
                </a:solidFill>
                <a:effectLst/>
                <a:ea typeface="ＭＳ Ｐゴシック" panose="020B0600070205080204" pitchFamily="50" charset="-128"/>
                <a:cs typeface="Times New Roman" panose="02020603050405020304" pitchFamily="18" charset="0"/>
              </a:rPr>
              <a:t>　</a:t>
            </a:r>
            <a:r>
              <a:rPr lang="ja-JP" altLang="ja-JP" sz="1200" kern="1200" dirty="0">
                <a:solidFill>
                  <a:srgbClr val="FF0000"/>
                </a:solidFill>
                <a:effectLst/>
                <a:ea typeface="ＭＳ Ｐゴシック" panose="020B0600070205080204" pitchFamily="50" charset="-128"/>
                <a:cs typeface="Times New Roman" panose="02020603050405020304" pitchFamily="18" charset="0"/>
              </a:rPr>
              <a:t>○○○</a:t>
            </a:r>
            <a:endParaRPr kumimoji="1" lang="ja-JP" altLang="en-US" sz="1200" u="sng" dirty="0">
              <a:solidFill>
                <a:srgbClr val="FF0000"/>
              </a:solidFill>
            </a:endParaRPr>
          </a:p>
        </p:txBody>
      </p:sp>
      <p:pic>
        <p:nvPicPr>
          <p:cNvPr id="48" name="Picture 20">
            <a:extLst>
              <a:ext uri="{FF2B5EF4-FFF2-40B4-BE49-F238E27FC236}">
                <a16:creationId xmlns:a16="http://schemas.microsoft.com/office/drawing/2014/main" id="{1176FD99-6233-6841-09CE-0210847593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2848" y="6705777"/>
            <a:ext cx="850985" cy="629495"/>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12">
            <a:extLst>
              <a:ext uri="{FF2B5EF4-FFF2-40B4-BE49-F238E27FC236}">
                <a16:creationId xmlns:a16="http://schemas.microsoft.com/office/drawing/2014/main" id="{5CA98BBA-CDFF-3824-76FE-59C3716742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48494" y="6575882"/>
            <a:ext cx="1041437" cy="770378"/>
          </a:xfrm>
          <a:prstGeom prst="rect">
            <a:avLst/>
          </a:prstGeom>
          <a:noFill/>
          <a:extLst>
            <a:ext uri="{909E8E84-426E-40DD-AFC4-6F175D3DCCD1}">
              <a14:hiddenFill xmlns:a14="http://schemas.microsoft.com/office/drawing/2010/main">
                <a:solidFill>
                  <a:srgbClr val="FFFFFF"/>
                </a:solidFill>
              </a14:hiddenFill>
            </a:ext>
          </a:extLst>
        </p:spPr>
      </p:pic>
      <p:grpSp>
        <p:nvGrpSpPr>
          <p:cNvPr id="52" name="グループ化 51">
            <a:extLst>
              <a:ext uri="{FF2B5EF4-FFF2-40B4-BE49-F238E27FC236}">
                <a16:creationId xmlns:a16="http://schemas.microsoft.com/office/drawing/2014/main" id="{33F5CE29-7AD4-A3FD-6E38-AFC3984662A8}"/>
              </a:ext>
            </a:extLst>
          </p:cNvPr>
          <p:cNvGrpSpPr/>
          <p:nvPr/>
        </p:nvGrpSpPr>
        <p:grpSpPr>
          <a:xfrm>
            <a:off x="12627" y="7587701"/>
            <a:ext cx="6809811" cy="2106370"/>
            <a:chOff x="-12419" y="7850110"/>
            <a:chExt cx="6809811" cy="1252924"/>
          </a:xfrm>
        </p:grpSpPr>
        <p:sp>
          <p:nvSpPr>
            <p:cNvPr id="50" name="正方形/長方形 49">
              <a:extLst>
                <a:ext uri="{FF2B5EF4-FFF2-40B4-BE49-F238E27FC236}">
                  <a16:creationId xmlns:a16="http://schemas.microsoft.com/office/drawing/2014/main" id="{3ED40068-DFAB-513C-FD9A-CED244C78C02}"/>
                </a:ext>
              </a:extLst>
            </p:cNvPr>
            <p:cNvSpPr/>
            <p:nvPr/>
          </p:nvSpPr>
          <p:spPr>
            <a:xfrm>
              <a:off x="-12419" y="7850110"/>
              <a:ext cx="2714399" cy="184641"/>
            </a:xfrm>
            <a:prstGeom prst="rect">
              <a:avLst/>
            </a:prstGeom>
            <a:solidFill>
              <a:srgbClr val="9999FF"/>
            </a:solidFill>
            <a:ln>
              <a:noFill/>
            </a:ln>
          </p:spPr>
          <p:style>
            <a:lnRef idx="2">
              <a:schemeClr val="accent1"/>
            </a:lnRef>
            <a:fillRef idx="1">
              <a:schemeClr val="lt1"/>
            </a:fillRef>
            <a:effectRef idx="0">
              <a:schemeClr val="accent1"/>
            </a:effectRef>
            <a:fontRef idx="minor">
              <a:schemeClr val="dk1"/>
            </a:fontRef>
          </p:style>
          <p:txBody>
            <a:bodyPr wrap="none" tIns="0" bIns="0" rtlCol="0" anchor="b" anchorCtr="0">
              <a:noAutofit/>
            </a:bodyPr>
            <a:lstStyle/>
            <a:p>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相談窓口</a:t>
              </a:r>
              <a:endParaRPr kumimoji="1"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1" name="正方形/長方形 50">
              <a:extLst>
                <a:ext uri="{FF2B5EF4-FFF2-40B4-BE49-F238E27FC236}">
                  <a16:creationId xmlns:a16="http://schemas.microsoft.com/office/drawing/2014/main" id="{589C2AE8-C0C1-F2B5-FED6-A3C53438C853}"/>
                </a:ext>
              </a:extLst>
            </p:cNvPr>
            <p:cNvSpPr/>
            <p:nvPr/>
          </p:nvSpPr>
          <p:spPr>
            <a:xfrm>
              <a:off x="-3568" y="8031890"/>
              <a:ext cx="6800960" cy="1071144"/>
            </a:xfrm>
            <a:prstGeom prst="rect">
              <a:avLst/>
            </a:prstGeom>
            <a:ln w="28575">
              <a:solidFill>
                <a:srgbClr val="9999FF"/>
              </a:solidFill>
            </a:ln>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社内窓口</a:t>
              </a:r>
              <a:r>
                <a:rPr kumimoji="1" lang="en-US" altLang="ja-JP"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○○部○○課　○○　　</a:t>
              </a:r>
              <a:r>
                <a:rPr kumimoji="1" lang="en-US" altLang="ja-JP"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TEL</a:t>
              </a:r>
              <a:r>
                <a:rPr kumimoji="1"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Email</a:t>
              </a:r>
              <a:r>
                <a:rPr kumimoji="1"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社外窓口</a:t>
              </a:r>
              <a:r>
                <a:rPr lang="en-US" altLang="ja-JP"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　</a:t>
              </a:r>
              <a:r>
                <a:rPr kumimoji="1"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TEL</a:t>
              </a:r>
              <a:r>
                <a:rPr kumimoji="1"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Email</a:t>
              </a:r>
              <a:r>
                <a:rPr kumimoji="1"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kumimoji="1" lang="en-US" altLang="ja-JP"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lvl="1"/>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・実際にハラスメントが起こっている場合だけでなくその可能性がある場合、ハラスメントに当たる</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pPr lvl="1"/>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か微妙な場合、当事者以外の第三者からの相談も含め、広く相談に対応します。</a:t>
              </a:r>
              <a:endPar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pPr lvl="1"/>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相談者はもちろん、行為者や情報提供者についてもプライバシーを守って対応します。</a:t>
              </a:r>
            </a:p>
            <a:p>
              <a:pPr lvl="1"/>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相談者、情報提供者、事実関係の確認等に協力した方すべてに不利益な取扱いは行いません。</a:t>
              </a:r>
              <a:endPar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pPr lvl="1"/>
              <a:endPar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　　　★業務委託をする場合は、</a:t>
              </a:r>
              <a:r>
                <a:rPr lang="ja-JP" altLang="en-US" sz="105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契約担当者等</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は必ず</a:t>
              </a:r>
              <a:r>
                <a:rPr lang="ja-JP" altLang="en-US" sz="105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この相談窓口</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をフリーランスに周知してください。</a:t>
              </a:r>
              <a:endPar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D1C64C21-8186-4197-A8A6-D12D17E85A5D}"/>
              </a:ext>
            </a:extLst>
          </p:cNvPr>
          <p:cNvSpPr txBox="1"/>
          <p:nvPr/>
        </p:nvSpPr>
        <p:spPr>
          <a:xfrm>
            <a:off x="-4915" y="-9951"/>
            <a:ext cx="6589753" cy="253916"/>
          </a:xfrm>
          <a:prstGeom prst="rect">
            <a:avLst/>
          </a:prstGeom>
          <a:noFill/>
        </p:spPr>
        <p:txBody>
          <a:bodyPr wrap="square" rtlCol="0">
            <a:spAutoFit/>
          </a:bodyPr>
          <a:lstStyle/>
          <a:p>
            <a:r>
              <a:rPr lang="ja-JP" altLang="ja-JP" sz="1050" b="1" kern="1200" dirty="0">
                <a:solidFill>
                  <a:srgbClr val="000000"/>
                </a:solidFill>
                <a:effectLst/>
                <a:latin typeface="Calibri" panose="020F0502020204030204" pitchFamily="34" charset="0"/>
                <a:ea typeface="ＭＳ Ｐゴシック" panose="020B0600070205080204" pitchFamily="50" charset="-128"/>
                <a:cs typeface="Times New Roman" panose="02020603050405020304" pitchFamily="18" charset="0"/>
              </a:rPr>
              <a:t>ハラスメント防止措置の対応例（労働者向け・フリーランス向け一体版）　</a:t>
            </a:r>
            <a:endParaRPr kumimoji="1" lang="ja-JP" altLang="en-US" sz="1050" dirty="0"/>
          </a:p>
        </p:txBody>
      </p:sp>
      <p:sp>
        <p:nvSpPr>
          <p:cNvPr id="4" name="テキスト ボックス 3">
            <a:extLst>
              <a:ext uri="{FF2B5EF4-FFF2-40B4-BE49-F238E27FC236}">
                <a16:creationId xmlns:a16="http://schemas.microsoft.com/office/drawing/2014/main" id="{4816502E-4236-8735-7B12-6CB83FE44EDC}"/>
              </a:ext>
            </a:extLst>
          </p:cNvPr>
          <p:cNvSpPr txBox="1"/>
          <p:nvPr/>
        </p:nvSpPr>
        <p:spPr>
          <a:xfrm>
            <a:off x="2681290" y="4461292"/>
            <a:ext cx="3559900" cy="253916"/>
          </a:xfrm>
          <a:prstGeom prst="rect">
            <a:avLst/>
          </a:prstGeom>
          <a:noFill/>
        </p:spPr>
        <p:txBody>
          <a:bodyPr wrap="square" rtlCol="0">
            <a:spAutoFit/>
          </a:bodyPr>
          <a:lstStyle/>
          <a:p>
            <a:r>
              <a:rPr lang="ja-JP" altLang="en-US" sz="1050" dirty="0">
                <a:solidFill>
                  <a:schemeClr val="dk1"/>
                </a:solidFill>
                <a:latin typeface="メイリオ" panose="020B0604030504040204" pitchFamily="50" charset="-128"/>
                <a:ea typeface="メイリオ" panose="020B0604030504040204" pitchFamily="50" charset="-128"/>
                <a:cs typeface="Times New Roman" panose="02020603050405020304" pitchFamily="18" charset="0"/>
              </a:rPr>
              <a:t>上司・同僚・</a:t>
            </a:r>
            <a:r>
              <a:rPr lang="ja-JP" altLang="en-US" sz="105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業務委託担当者</a:t>
            </a:r>
            <a:r>
              <a:rPr lang="ja-JP" altLang="en-US" sz="1050" dirty="0">
                <a:solidFill>
                  <a:schemeClr val="dk1"/>
                </a:solidFill>
                <a:latin typeface="メイリオ" panose="020B0604030504040204" pitchFamily="50" charset="-128"/>
                <a:ea typeface="メイリオ" panose="020B0604030504040204" pitchFamily="50" charset="-128"/>
                <a:cs typeface="Times New Roman" panose="02020603050405020304" pitchFamily="18" charset="0"/>
              </a:rPr>
              <a:t>による以下の言動</a:t>
            </a:r>
          </a:p>
        </p:txBody>
      </p:sp>
    </p:spTree>
    <p:extLst>
      <p:ext uri="{BB962C8B-B14F-4D97-AF65-F5344CB8AC3E}">
        <p14:creationId xmlns:p14="http://schemas.microsoft.com/office/powerpoint/2010/main" val="1781729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48"/>
                                        </p:tgtEl>
                                        <p:attrNameLst>
                                          <p:attrName>style.visibility</p:attrName>
                                        </p:attrNameLst>
                                      </p:cBhvr>
                                      <p:to>
                                        <p:strVal val="visible"/>
                                      </p:to>
                                    </p:set>
                                    <p:animEffect transition="in" filter="fade">
                                      <p:cBhvr>
                                        <p:cTn id="7" dur="1000"/>
                                        <p:tgtEl>
                                          <p:spTgt spid="48"/>
                                        </p:tgtEl>
                                      </p:cBhvr>
                                    </p:animEffect>
                                  </p:childTnLst>
                                </p:cTn>
                              </p:par>
                              <p:par>
                                <p:cTn id="8" presetID="10" presetClass="entr" presetSubtype="0" fill="hold" nodeType="withEffect">
                                  <p:stCondLst>
                                    <p:cond delay="500"/>
                                  </p:stCondLst>
                                  <p:childTnLst>
                                    <p:set>
                                      <p:cBhvr>
                                        <p:cTn id="9" dur="1" fill="hold">
                                          <p:stCondLst>
                                            <p:cond delay="0"/>
                                          </p:stCondLst>
                                        </p:cTn>
                                        <p:tgtEl>
                                          <p:spTgt spid="49"/>
                                        </p:tgtEl>
                                        <p:attrNameLst>
                                          <p:attrName>style.visibility</p:attrName>
                                        </p:attrNameLst>
                                      </p:cBhvr>
                                      <p:to>
                                        <p:strVal val="visible"/>
                                      </p:to>
                                    </p:set>
                                    <p:animEffect transition="in" filter="fade">
                                      <p:cBhvr>
                                        <p:cTn id="10" dur="10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5BE5601BD409BC4CA6B872DBF49AB4F2" ma:contentTypeVersion="14" ma:contentTypeDescription="新しいドキュメントを作成します。" ma:contentTypeScope="" ma:versionID="b47b11546c9a006e0c14d556c74d8fe3">
  <xsd:schema xmlns:xsd="http://www.w3.org/2001/XMLSchema" xmlns:xs="http://www.w3.org/2001/XMLSchema" xmlns:p="http://schemas.microsoft.com/office/2006/metadata/properties" xmlns:ns2="9c47a8ed-a75e-4c35-bc85-7780c24c370a" xmlns:ns3="5d97817f-4418-4126-80a6-5cc4da4a022f" targetNamespace="http://schemas.microsoft.com/office/2006/metadata/properties" ma:root="true" ma:fieldsID="d38a3b4d8e8029ae077ec8c5c4dfee5b" ns2:_="" ns3:_="">
    <xsd:import namespace="9c47a8ed-a75e-4c35-bc85-7780c24c370a"/>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47a8ed-a75e-4c35-bc85-7780c24c370a"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552fd60-bb0e-45c4-9875-18a42f001f64}"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d97817f-4418-4126-80a6-5cc4da4a022f" xsi:nil="true"/>
    <Owner xmlns="9c47a8ed-a75e-4c35-bc85-7780c24c370a">
      <UserInfo>
        <DisplayName/>
        <AccountId xsi:nil="true"/>
        <AccountType/>
      </UserInfo>
    </Owner>
    <lcf76f155ced4ddcb4097134ff3c332f xmlns="9c47a8ed-a75e-4c35-bc85-7780c24c370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05F81F6-6CEC-4F6A-BE4E-47CBABB587FE}">
  <ds:schemaRefs>
    <ds:schemaRef ds:uri="http://schemas.microsoft.com/sharepoint/v3/contenttype/forms"/>
  </ds:schemaRefs>
</ds:datastoreItem>
</file>

<file path=customXml/itemProps2.xml><?xml version="1.0" encoding="utf-8"?>
<ds:datastoreItem xmlns:ds="http://schemas.openxmlformats.org/officeDocument/2006/customXml" ds:itemID="{2F4EF5D7-E2FA-469E-9561-9003526AC3D0}"/>
</file>

<file path=customXml/itemProps3.xml><?xml version="1.0" encoding="utf-8"?>
<ds:datastoreItem xmlns:ds="http://schemas.openxmlformats.org/officeDocument/2006/customXml" ds:itemID="{F985C1B4-8D17-4AAA-9BC3-D54CF299628F}">
  <ds:schemaRefs>
    <ds:schemaRef ds:uri="8a45428c-2d54-41c7-a469-d4379d7d43cd"/>
    <ds:schemaRef ds:uri="http://www.w3.org/XML/1998/namespace"/>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http://purl.org/dc/dcmitype/"/>
    <ds:schemaRef ds:uri="http://schemas.microsoft.com/office/2006/metadata/properties"/>
    <ds:schemaRef ds:uri="http://purl.org/dc/elements/1.1/"/>
    <ds:schemaRef ds:uri="5d97817f-4418-4126-80a6-5cc4da4a022f"/>
  </ds:schemaRefs>
</ds:datastoreItem>
</file>

<file path=docProps/app.xml><?xml version="1.0" encoding="utf-8"?>
<Properties xmlns="http://schemas.openxmlformats.org/officeDocument/2006/extended-properties" xmlns:vt="http://schemas.openxmlformats.org/officeDocument/2006/docPropsVTypes">
  <Template/>
  <Words>712</Words>
  <PresentationFormat>ユーザー設定</PresentationFormat>
  <Paragraphs>63</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メイリオ</vt:lpstr>
      <vt:lpstr>游ゴシック</vt:lpstr>
      <vt:lpstr>游ゴシック Light</vt:lpstr>
      <vt:lpstr>Arial</vt:lpstr>
      <vt:lpstr>Calibri</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0x0101005BE5601BD409BC4CA6B872DBF49AB4F2</vt:lpwstr>
  </property>
  <property fmtid="{D5CDD505-2E9C-101B-9397-08002B2CF9AE}" pid="3" name="ComplianceAssetId">
    <vt:lpwstr/>
  </property>
  <property fmtid="{D5CDD505-2E9C-101B-9397-08002B2CF9AE}" pid="4" name="TriggerFlowInfo">
    <vt:lpwstr/>
  </property>
  <property fmtid="{D5CDD505-2E9C-101B-9397-08002B2CF9AE}" pid="5" name="MediaServiceImageTags">
    <vt:lpwstr/>
  </property>
  <property fmtid="{D5CDD505-2E9C-101B-9397-08002B2CF9AE}" pid="6" name="Order">
    <vt:r8>1817300</vt:r8>
  </property>
  <property fmtid="{D5CDD505-2E9C-101B-9397-08002B2CF9AE}" pid="7" name="_SourceUrl">
    <vt:lpwstr/>
  </property>
  <property fmtid="{D5CDD505-2E9C-101B-9397-08002B2CF9AE}" pid="8" name="_SharedFileIndex">
    <vt:lpwstr/>
  </property>
</Properties>
</file>