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ms-powerpoint.changesinfo+xml" PartName="/ppt/changesInfos/changesInfo1.xml"/>
  <Override ContentType="application/vnd.openxmlformats-officedocument.presentationml.commentAuthors+xml" PartName="/ppt/commentAuthors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ms-powerpoint.revisioninfo+xml" PartName="/ppt/revisionInfo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91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5.xml"/>
  <Override ContentType="application/vnd.openxmlformats-officedocument.presentationml.slideMaster+xml" PartName="/ppt/slideMasters/slideMaster6.xml"/>
  <Override ContentType="application/vnd.openxmlformats-officedocument.presentationml.slideMaster+xml" PartName="/ppt/slideMasters/slideMaster7.xml"/>
  <Override ContentType="application/vnd.openxmlformats-officedocument.presentationml.slideMaster+xml" PartName="/ppt/slideMasters/slideMaster8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presentationml.tags+xml" PartName="/ppt/tags/tag1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theme+xml" PartName="/ppt/theme/theme6.xml"/>
  <Override ContentType="application/vnd.openxmlformats-officedocument.theme+xml" PartName="/ppt/theme/theme7.xml"/>
  <Override ContentType="application/vnd.openxmlformats-officedocument.theme+xml" PartName="/ppt/theme/theme8.xml"/>
  <Override ContentType="application/vnd.openxmlformats-officedocument.theme+xml" PartName="/ppt/theme/theme9.xml"/>
  <Override ContentType="application/vnd.openxmlformats-officedocument.theme+xml" PartName="/ppt/theme/theme10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core.xml" Type="http://schemas.openxmlformats.org/package/2006/relationships/metadata/core-properties"/><Relationship Id="rId3" Target="docProps/app.xml" Type="http://schemas.openxmlformats.org/officeDocument/2006/relationships/extended-properties"/><Relationship Id="rId4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6012" r:id="rId5"/>
    <p:sldMasterId id="2147486025" r:id="rId6"/>
    <p:sldMasterId id="2147485987" r:id="rId7"/>
    <p:sldMasterId id="2147486000" r:id="rId8"/>
    <p:sldMasterId id="2147485975" r:id="rId9"/>
    <p:sldMasterId id="2147484870" r:id="rId10"/>
    <p:sldMasterId id="2147484882" r:id="rId11"/>
  </p:sldMasterIdLst>
  <p:notesMasterIdLst>
    <p:notesMasterId r:id="rId13"/>
  </p:notesMasterIdLst>
  <p:handoutMasterIdLst>
    <p:handoutMasterId r:id="rId14"/>
  </p:handoutMasterIdLst>
  <p:sldIdLst>
    <p:sldId id="908" r:id="rId12"/>
  </p:sldIdLst>
  <p:sldSz cx="7561263" cy="10693400"/>
  <p:notesSz cx="6807200" cy="9939338"/>
  <p:custDataLst>
    <p:tags r:id="rId15"/>
  </p:custDataLst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1pPr>
    <a:lvl2pPr marL="454025" indent="1588" algn="l" rtl="0" eaLnBrk="0" fontAlgn="base" hangingPunct="0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2pPr>
    <a:lvl3pPr marL="911225" indent="1588" algn="l" rtl="0" eaLnBrk="0" fontAlgn="base" hangingPunct="0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3pPr>
    <a:lvl4pPr marL="1368425" indent="1588" algn="l" rtl="0" eaLnBrk="0" fontAlgn="base" hangingPunct="0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4pPr>
    <a:lvl5pPr marL="1825625" indent="1588" algn="l" rtl="0" eaLnBrk="0" fontAlgn="base" hangingPunct="0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88" userDrawn="1">
          <p15:clr>
            <a:srgbClr val="A4A3A4"/>
          </p15:clr>
        </p15:guide>
        <p15:guide id="2" orient="horz" pos="5364" userDrawn="1">
          <p15:clr>
            <a:srgbClr val="A4A3A4"/>
          </p15:clr>
        </p15:guide>
        <p15:guide id="3" orient="horz" pos="488" userDrawn="1">
          <p15:clr>
            <a:srgbClr val="A4A3A4"/>
          </p15:clr>
        </p15:guide>
        <p15:guide id="4" orient="horz" pos="1395" userDrawn="1">
          <p15:clr>
            <a:srgbClr val="A4A3A4"/>
          </p15:clr>
        </p15:guide>
        <p15:guide id="5" pos="476" userDrawn="1">
          <p15:clr>
            <a:srgbClr val="A4A3A4"/>
          </p15:clr>
        </p15:guide>
        <p15:guide id="6" pos="3856" userDrawn="1">
          <p15:clr>
            <a:srgbClr val="A4A3A4"/>
          </p15:clr>
        </p15:guide>
        <p15:guide id="7" pos="4627" userDrawn="1">
          <p15:clr>
            <a:srgbClr val="A4A3A4"/>
          </p15:clr>
        </p15:guide>
        <p15:guide id="8" pos="3765" userDrawn="1">
          <p15:clr>
            <a:srgbClr val="A4A3A4"/>
          </p15:clr>
        </p15:guide>
        <p15:guide id="9" pos="136" userDrawn="1">
          <p15:clr>
            <a:srgbClr val="A4A3A4"/>
          </p15:clr>
        </p15:guide>
        <p15:guide id="10" pos="522" userDrawn="1">
          <p15:clr>
            <a:srgbClr val="A4A3A4"/>
          </p15:clr>
        </p15:guide>
        <p15:guide id="11" pos="2381" userDrawn="1">
          <p15:clr>
            <a:srgbClr val="A4A3A4"/>
          </p15:clr>
        </p15:guide>
        <p15:guide id="12" orient="horz" pos="6611" userDrawn="1">
          <p15:clr>
            <a:srgbClr val="A4A3A4"/>
          </p15:clr>
        </p15:guide>
        <p15:guide id="13" orient="horz" pos="238" userDrawn="1">
          <p15:clr>
            <a:srgbClr val="A4A3A4"/>
          </p15:clr>
        </p15:guide>
        <p15:guide id="14" orient="horz" pos="309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0" userDrawn="1">
          <p15:clr>
            <a:srgbClr val="A4A3A4"/>
          </p15:clr>
        </p15:guide>
        <p15:guide id="2" pos="2143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桂本 朋実(katsuramoto-tomomi)" initials="" lastIdx="1" clrIdx="0"/>
  <p:cmAuthor id="2" name="清水 謙一(shimizu-kenichi)" initials="清水" lastIdx="5" clrIdx="1">
    <p:extLst>
      <p:ext uri="{19B8F6BF-5375-455C-9EA6-DF929625EA0E}">
        <p15:presenceInfo xmlns:p15="http://schemas.microsoft.com/office/powerpoint/2012/main" userId="S-1-5-21-4175116151-3849908774-3845857867-38729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3399"/>
    <a:srgbClr val="FF6600"/>
    <a:srgbClr val="FF9900"/>
    <a:srgbClr val="FF99CC"/>
    <a:srgbClr val="FF66FF"/>
    <a:srgbClr val="FFFF99"/>
    <a:srgbClr val="FFCCFF"/>
    <a:srgbClr val="1F497D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05CD21-0105-4317-8DEF-DC140AED0FE2}" v="68" dt="2026-08-19T00:48:54.069"/>
    <p1510:client id="{A136DA00-CD23-49EF-A62F-100E2337DDBB}" v="136" dt="2026-08-19T00:56:08.5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中間スタイル 1 - アクセント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中間スタイル 1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中間スタイル 4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B4B98B0-60AC-42C2-AFA5-B58CD77FA1E5}" styleName="淡色スタイル 1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A107856-5554-42FB-B03E-39F5DBC370BA}" styleName="中間スタイル 4 - アクセント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FD0F851-EC5A-4D38-B0AD-8093EC10F338}" styleName="淡色スタイル 1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淡色スタイル 3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75DCB02-9BB8-47FD-8907-85C794F793BA}" styleName="テーマ スタイル 1 - アクセント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5015" autoAdjust="0"/>
    <p:restoredTop sz="92121" autoAdjust="0"/>
  </p:normalViewPr>
  <p:slideViewPr>
    <p:cSldViewPr snapToGrid="0">
      <p:cViewPr>
        <p:scale>
          <a:sx n="136" d="100"/>
          <a:sy n="136" d="100"/>
        </p:scale>
        <p:origin x="2262" y="-3936"/>
      </p:cViewPr>
      <p:guideLst>
        <p:guide orient="horz" pos="2688"/>
        <p:guide orient="horz" pos="5364"/>
        <p:guide orient="horz" pos="488"/>
        <p:guide orient="horz" pos="1395"/>
        <p:guide pos="476"/>
        <p:guide pos="3856"/>
        <p:guide pos="4627"/>
        <p:guide pos="3765"/>
        <p:guide pos="136"/>
        <p:guide pos="522"/>
        <p:guide pos="2381"/>
        <p:guide orient="horz" pos="6611"/>
        <p:guide orient="horz" pos="238"/>
        <p:guide orient="horz" pos="30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 snapToGrid="0">
      <p:cViewPr varScale="1">
        <p:scale>
          <a:sx n="52" d="100"/>
          <a:sy n="52" d="100"/>
        </p:scale>
        <p:origin x="2964" y="72"/>
      </p:cViewPr>
      <p:guideLst>
        <p:guide orient="horz" pos="3130"/>
        <p:guide pos="2143"/>
      </p:guideLst>
    </p:cSldViewPr>
  </p:notesViewPr>
  <p:gridSpacing cx="72000" cy="72000"/>
</p:viewPr>
</file>

<file path=ppt/_rels/presentation.xml.rels><?xml version="1.0" encoding="UTF-8" standalone="yes"?><Relationships xmlns="http://schemas.openxmlformats.org/package/2006/relationships"><Relationship Id="rId1" Target="../customXml/item1.xml" Type="http://schemas.openxmlformats.org/officeDocument/2006/relationships/customXml"/><Relationship Id="rId10" Target="slideMasters/slideMaster7.xml" Type="http://schemas.openxmlformats.org/officeDocument/2006/relationships/slideMaster"/><Relationship Id="rId11" Target="slideMasters/slideMaster8.xml" Type="http://schemas.openxmlformats.org/officeDocument/2006/relationships/slideMaster"/><Relationship Id="rId12" Target="slides/slide1.xml" Type="http://schemas.openxmlformats.org/officeDocument/2006/relationships/slide"/><Relationship Id="rId13" Target="notesMasters/notesMaster1.xml" Type="http://schemas.openxmlformats.org/officeDocument/2006/relationships/notesMaster"/><Relationship Id="rId14" Target="handoutMasters/handoutMaster1.xml" Type="http://schemas.openxmlformats.org/officeDocument/2006/relationships/handoutMaster"/><Relationship Id="rId15" Target="tags/tag1.xml" Type="http://schemas.openxmlformats.org/officeDocument/2006/relationships/tags"/><Relationship Id="rId16" Target="commentAuthors.xml" Type="http://schemas.openxmlformats.org/officeDocument/2006/relationships/commentAuthors"/><Relationship Id="rId17" Target="presProps.xml" Type="http://schemas.openxmlformats.org/officeDocument/2006/relationships/presProps"/><Relationship Id="rId18" Target="viewProps.xml" Type="http://schemas.openxmlformats.org/officeDocument/2006/relationships/viewProps"/><Relationship Id="rId19" Target="theme/theme1.xml" Type="http://schemas.openxmlformats.org/officeDocument/2006/relationships/theme"/><Relationship Id="rId2" Target="../customXml/item2.xml" Type="http://schemas.openxmlformats.org/officeDocument/2006/relationships/customXml"/><Relationship Id="rId20" Target="tableStyles.xml" Type="http://schemas.openxmlformats.org/officeDocument/2006/relationships/tableStyles"/><Relationship Id="rId21" Target="changesInfos/changesInfo1.xml" Type="http://schemas.microsoft.com/office/2016/11/relationships/changesInfo"/><Relationship Id="rId22" Target="revisionInfo.xml" Type="http://schemas.microsoft.com/office/2015/10/relationships/revisionInfo"/><Relationship Id="rId3" Target="../customXml/item3.xml" Type="http://schemas.openxmlformats.org/officeDocument/2006/relationships/customXml"/><Relationship Id="rId4" Target="slideMasters/slideMaster1.xml" Type="http://schemas.openxmlformats.org/officeDocument/2006/relationships/slideMaster"/><Relationship Id="rId5" Target="slideMasters/slideMaster2.xml" Type="http://schemas.openxmlformats.org/officeDocument/2006/relationships/slideMaster"/><Relationship Id="rId6" Target="slideMasters/slideMaster3.xml" Type="http://schemas.openxmlformats.org/officeDocument/2006/relationships/slideMaster"/><Relationship Id="rId7" Target="slideMasters/slideMaster4.xml" Type="http://schemas.openxmlformats.org/officeDocument/2006/relationships/slideMaster"/><Relationship Id="rId8" Target="slideMasters/slideMaster5.xml" Type="http://schemas.openxmlformats.org/officeDocument/2006/relationships/slideMaster"/><Relationship Id="rId9" Target="slideMasters/slideMaster6.xml" Type="http://schemas.openxmlformats.org/officeDocument/2006/relationships/slideMaster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黒木 太陽(kuroki-taiyou.jy9)" userId="3589aebb-58c2-4ce0-85cd-99e640482f03" providerId="ADAL" clId="{9C92AA2A-F0CB-4A49-A5DC-DAC4D159D363}"/>
    <pc:docChg chg="custSel modSld modNotesMaster modHandout">
      <pc:chgData name="黒木 太陽(kuroki-taiyou.jy9)" userId="3589aebb-58c2-4ce0-85cd-99e640482f03" providerId="ADAL" clId="{9C92AA2A-F0CB-4A49-A5DC-DAC4D159D363}" dt="2026-02-13T00:50:40.676" v="83" actId="404"/>
      <pc:docMkLst>
        <pc:docMk/>
      </pc:docMkLst>
      <pc:sldChg chg="delSp modSp mod modNotes">
        <pc:chgData name="黒木 太陽(kuroki-taiyou.jy9)" userId="3589aebb-58c2-4ce0-85cd-99e640482f03" providerId="ADAL" clId="{9C92AA2A-F0CB-4A49-A5DC-DAC4D159D363}" dt="2026-02-13T00:50:40.676" v="83" actId="404"/>
        <pc:sldMkLst>
          <pc:docMk/>
          <pc:sldMk cId="2013169342" sldId="908"/>
        </pc:sldMkLst>
      </pc:sldChg>
    </pc:docChg>
  </pc:docChgLst>
  <pc:docChgLst>
    <pc:chgData name="中山 紗菜(nakayama-suzuna)" userId="54477bc8-a0ac-4632-93c8-fa351bb35d65" providerId="ADAL" clId="{D79025F3-ED63-40B0-8822-FEFF5DFAB6CA}"/>
    <pc:docChg chg="undo custSel modSld">
      <pc:chgData name="中山 紗菜(nakayama-suzuna)" userId="54477bc8-a0ac-4632-93c8-fa351bb35d65" providerId="ADAL" clId="{D79025F3-ED63-40B0-8822-FEFF5DFAB6CA}" dt="2026-08-19T00:56:31.117" v="1181" actId="478"/>
      <pc:docMkLst>
        <pc:docMk/>
      </pc:docMkLst>
      <pc:sldChg chg="addSp delSp modSp mod">
        <pc:chgData name="中山 紗菜(nakayama-suzuna)" userId="54477bc8-a0ac-4632-93c8-fa351bb35d65" providerId="ADAL" clId="{D79025F3-ED63-40B0-8822-FEFF5DFAB6CA}" dt="2026-08-19T00:56:31.117" v="1181" actId="478"/>
        <pc:sldMkLst>
          <pc:docMk/>
          <pc:sldMk cId="2013169342" sldId="908"/>
        </pc:sldMkLst>
        <pc:spChg chg="mod">
          <ac:chgData name="中山 紗菜(nakayama-suzuna)" userId="54477bc8-a0ac-4632-93c8-fa351bb35d65" providerId="ADAL" clId="{D79025F3-ED63-40B0-8822-FEFF5DFAB6CA}" dt="2026-08-19T00:55:24.623" v="1088"/>
          <ac:spMkLst>
            <pc:docMk/>
            <pc:sldMk cId="2013169342" sldId="908"/>
            <ac:spMk id="3" creationId="{86EEA06A-2D75-2A64-6D8B-77BED27740EC}"/>
          </ac:spMkLst>
        </pc:spChg>
        <pc:spChg chg="add del mod">
          <ac:chgData name="中山 紗菜(nakayama-suzuna)" userId="54477bc8-a0ac-4632-93c8-fa351bb35d65" providerId="ADAL" clId="{D79025F3-ED63-40B0-8822-FEFF5DFAB6CA}" dt="2026-08-19T00:56:12.873" v="1177" actId="478"/>
          <ac:spMkLst>
            <pc:docMk/>
            <pc:sldMk cId="2013169342" sldId="908"/>
            <ac:spMk id="4" creationId="{E1B2EC81-F65B-978D-ABFF-8209AA9463E3}"/>
          </ac:spMkLst>
        </pc:spChg>
        <pc:spChg chg="mod">
          <ac:chgData name="中山 紗菜(nakayama-suzuna)" userId="54477bc8-a0ac-4632-93c8-fa351bb35d65" providerId="ADAL" clId="{D79025F3-ED63-40B0-8822-FEFF5DFAB6CA}" dt="2026-08-19T00:39:01.324" v="189" actId="34135"/>
          <ac:spMkLst>
            <pc:docMk/>
            <pc:sldMk cId="2013169342" sldId="908"/>
            <ac:spMk id="10" creationId="{5FBE409A-122F-00FF-933A-6F28C31543BA}"/>
          </ac:spMkLst>
        </pc:spChg>
        <pc:spChg chg="mod">
          <ac:chgData name="中山 紗菜(nakayama-suzuna)" userId="54477bc8-a0ac-4632-93c8-fa351bb35d65" providerId="ADAL" clId="{D79025F3-ED63-40B0-8822-FEFF5DFAB6CA}" dt="2026-08-19T00:54:26.850" v="888"/>
          <ac:spMkLst>
            <pc:docMk/>
            <pc:sldMk cId="2013169342" sldId="908"/>
            <ac:spMk id="11" creationId="{87314BAE-FD50-1ABE-8887-C519A8894477}"/>
          </ac:spMkLst>
        </pc:spChg>
        <pc:spChg chg="mod">
          <ac:chgData name="中山 紗菜(nakayama-suzuna)" userId="54477bc8-a0ac-4632-93c8-fa351bb35d65" providerId="ADAL" clId="{D79025F3-ED63-40B0-8822-FEFF5DFAB6CA}" dt="2026-08-19T00:50:48.762" v="419"/>
          <ac:spMkLst>
            <pc:docMk/>
            <pc:sldMk cId="2013169342" sldId="908"/>
            <ac:spMk id="13" creationId="{00000000-0000-0000-0000-000000000000}"/>
          </ac:spMkLst>
        </pc:spChg>
        <pc:spChg chg="add del mod">
          <ac:chgData name="中山 紗菜(nakayama-suzuna)" userId="54477bc8-a0ac-4632-93c8-fa351bb35d65" providerId="ADAL" clId="{D79025F3-ED63-40B0-8822-FEFF5DFAB6CA}" dt="2026-08-19T00:35:48.555" v="171" actId="478"/>
          <ac:spMkLst>
            <pc:docMk/>
            <pc:sldMk cId="2013169342" sldId="908"/>
            <ac:spMk id="20" creationId="{339E44A2-8790-0134-AF28-45291C45F79C}"/>
          </ac:spMkLst>
        </pc:spChg>
        <pc:spChg chg="add mod">
          <ac:chgData name="中山 紗菜(nakayama-suzuna)" userId="54477bc8-a0ac-4632-93c8-fa351bb35d65" providerId="ADAL" clId="{D79025F3-ED63-40B0-8822-FEFF5DFAB6CA}" dt="2026-08-19T00:38:25.708" v="186" actId="34135"/>
          <ac:spMkLst>
            <pc:docMk/>
            <pc:sldMk cId="2013169342" sldId="908"/>
            <ac:spMk id="22" creationId="{6E5030E2-B27B-425B-F245-435C8D2B6CEA}"/>
          </ac:spMkLst>
        </pc:spChg>
        <pc:spChg chg="add mod">
          <ac:chgData name="中山 紗菜(nakayama-suzuna)" userId="54477bc8-a0ac-4632-93c8-fa351bb35d65" providerId="ADAL" clId="{D79025F3-ED63-40B0-8822-FEFF5DFAB6CA}" dt="2026-08-19T00:44:29.716" v="334" actId="1076"/>
          <ac:spMkLst>
            <pc:docMk/>
            <pc:sldMk cId="2013169342" sldId="908"/>
            <ac:spMk id="24" creationId="{BA683A29-38EB-B58D-FD28-06BE51E7F6F6}"/>
          </ac:spMkLst>
        </pc:spChg>
        <pc:spChg chg="mod">
          <ac:chgData name="中山 紗菜(nakayama-suzuna)" userId="54477bc8-a0ac-4632-93c8-fa351bb35d65" providerId="ADAL" clId="{D79025F3-ED63-40B0-8822-FEFF5DFAB6CA}" dt="2026-08-19T00:54:59.530" v="934"/>
          <ac:spMkLst>
            <pc:docMk/>
            <pc:sldMk cId="2013169342" sldId="908"/>
            <ac:spMk id="25" creationId="{00000000-0000-0000-0000-000000000000}"/>
          </ac:spMkLst>
        </pc:spChg>
        <pc:spChg chg="add del mod">
          <ac:chgData name="中山 紗菜(nakayama-suzuna)" userId="54477bc8-a0ac-4632-93c8-fa351bb35d65" providerId="ADAL" clId="{D79025F3-ED63-40B0-8822-FEFF5DFAB6CA}" dt="2026-08-19T00:44:50.210" v="336" actId="478"/>
          <ac:spMkLst>
            <pc:docMk/>
            <pc:sldMk cId="2013169342" sldId="908"/>
            <ac:spMk id="26" creationId="{FFD58158-6F36-8435-AC81-63710022F143}"/>
          </ac:spMkLst>
        </pc:spChg>
        <pc:spChg chg="mod">
          <ac:chgData name="中山 紗菜(nakayama-suzuna)" userId="54477bc8-a0ac-4632-93c8-fa351bb35d65" providerId="ADAL" clId="{D79025F3-ED63-40B0-8822-FEFF5DFAB6CA}" dt="2026-08-19T00:54:49.343" v="919"/>
          <ac:spMkLst>
            <pc:docMk/>
            <pc:sldMk cId="2013169342" sldId="908"/>
            <ac:spMk id="28" creationId="{00000000-0000-0000-0000-000000000000}"/>
          </ac:spMkLst>
        </pc:spChg>
        <pc:spChg chg="add del mod">
          <ac:chgData name="中山 紗菜(nakayama-suzuna)" userId="54477bc8-a0ac-4632-93c8-fa351bb35d65" providerId="ADAL" clId="{D79025F3-ED63-40B0-8822-FEFF5DFAB6CA}" dt="2026-08-19T00:56:25.585" v="1178" actId="478"/>
          <ac:spMkLst>
            <pc:docMk/>
            <pc:sldMk cId="2013169342" sldId="908"/>
            <ac:spMk id="29" creationId="{7904B420-1CC4-EA7B-14F3-412CB4795F85}"/>
          </ac:spMkLst>
        </pc:spChg>
        <pc:spChg chg="add del mod">
          <ac:chgData name="中山 紗菜(nakayama-suzuna)" userId="54477bc8-a0ac-4632-93c8-fa351bb35d65" providerId="ADAL" clId="{D79025F3-ED63-40B0-8822-FEFF5DFAB6CA}" dt="2026-08-19T00:56:27.472" v="1179" actId="478"/>
          <ac:spMkLst>
            <pc:docMk/>
            <pc:sldMk cId="2013169342" sldId="908"/>
            <ac:spMk id="30" creationId="{51BCE634-4D5F-795E-D1C5-67128B5B588B}"/>
          </ac:spMkLst>
        </pc:spChg>
        <pc:spChg chg="mod">
          <ac:chgData name="中山 紗菜(nakayama-suzuna)" userId="54477bc8-a0ac-4632-93c8-fa351bb35d65" providerId="ADAL" clId="{D79025F3-ED63-40B0-8822-FEFF5DFAB6CA}" dt="2026-08-19T00:42:21.668" v="323"/>
          <ac:spMkLst>
            <pc:docMk/>
            <pc:sldMk cId="2013169342" sldId="908"/>
            <ac:spMk id="32" creationId="{89D9EA26-0186-3D5A-E707-56850DE2AEF2}"/>
          </ac:spMkLst>
        </pc:spChg>
        <pc:spChg chg="mod">
          <ac:chgData name="中山 紗菜(nakayama-suzuna)" userId="54477bc8-a0ac-4632-93c8-fa351bb35d65" providerId="ADAL" clId="{D79025F3-ED63-40B0-8822-FEFF5DFAB6CA}" dt="2026-08-19T00:42:21.668" v="323"/>
          <ac:spMkLst>
            <pc:docMk/>
            <pc:sldMk cId="2013169342" sldId="908"/>
            <ac:spMk id="33" creationId="{C539F316-C611-62BE-36FB-5237C98D5132}"/>
          </ac:spMkLst>
        </pc:spChg>
        <pc:spChg chg="mod">
          <ac:chgData name="中山 紗菜(nakayama-suzuna)" userId="54477bc8-a0ac-4632-93c8-fa351bb35d65" providerId="ADAL" clId="{D79025F3-ED63-40B0-8822-FEFF5DFAB6CA}" dt="2026-08-19T00:37:42.303" v="178" actId="34135"/>
          <ac:spMkLst>
            <pc:docMk/>
            <pc:sldMk cId="2013169342" sldId="908"/>
            <ac:spMk id="35" creationId="{00000000-0000-0000-0000-000000000000}"/>
          </ac:spMkLst>
        </pc:spChg>
        <pc:spChg chg="mod">
          <ac:chgData name="中山 紗菜(nakayama-suzuna)" userId="54477bc8-a0ac-4632-93c8-fa351bb35d65" providerId="ADAL" clId="{D79025F3-ED63-40B0-8822-FEFF5DFAB6CA}" dt="2026-08-19T00:37:42.303" v="178" actId="34135"/>
          <ac:spMkLst>
            <pc:docMk/>
            <pc:sldMk cId="2013169342" sldId="908"/>
            <ac:spMk id="36" creationId="{00000000-0000-0000-0000-000000000000}"/>
          </ac:spMkLst>
        </pc:spChg>
        <pc:spChg chg="add del mod">
          <ac:chgData name="中山 紗菜(nakayama-suzuna)" userId="54477bc8-a0ac-4632-93c8-fa351bb35d65" providerId="ADAL" clId="{D79025F3-ED63-40B0-8822-FEFF5DFAB6CA}" dt="2026-08-19T00:52:23.578" v="519" actId="478"/>
          <ac:spMkLst>
            <pc:docMk/>
            <pc:sldMk cId="2013169342" sldId="908"/>
            <ac:spMk id="39" creationId="{6ABC96F3-606C-3D4F-F960-ABE11F1A3151}"/>
          </ac:spMkLst>
        </pc:spChg>
        <pc:spChg chg="add del mod">
          <ac:chgData name="中山 紗菜(nakayama-suzuna)" userId="54477bc8-a0ac-4632-93c8-fa351bb35d65" providerId="ADAL" clId="{D79025F3-ED63-40B0-8822-FEFF5DFAB6CA}" dt="2026-08-19T00:45:24.463" v="343" actId="478"/>
          <ac:spMkLst>
            <pc:docMk/>
            <pc:sldMk cId="2013169342" sldId="908"/>
            <ac:spMk id="40" creationId="{A7A12613-8EF2-8131-86A2-3BE163E97D35}"/>
          </ac:spMkLst>
        </pc:spChg>
        <pc:spChg chg="mod">
          <ac:chgData name="中山 紗菜(nakayama-suzuna)" userId="54477bc8-a0ac-4632-93c8-fa351bb35d65" providerId="ADAL" clId="{D79025F3-ED63-40B0-8822-FEFF5DFAB6CA}" dt="2026-08-19T00:54:53.998" v="926"/>
          <ac:spMkLst>
            <pc:docMk/>
            <pc:sldMk cId="2013169342" sldId="908"/>
            <ac:spMk id="41" creationId="{00000000-0000-0000-0000-000000000000}"/>
          </ac:spMkLst>
        </pc:spChg>
        <pc:spChg chg="mod">
          <ac:chgData name="中山 紗菜(nakayama-suzuna)" userId="54477bc8-a0ac-4632-93c8-fa351bb35d65" providerId="ADAL" clId="{D79025F3-ED63-40B0-8822-FEFF5DFAB6CA}" dt="2026-08-19T00:55:20.394" v="1080"/>
          <ac:spMkLst>
            <pc:docMk/>
            <pc:sldMk cId="2013169342" sldId="908"/>
            <ac:spMk id="42" creationId="{00000000-0000-0000-0000-000000000000}"/>
          </ac:spMkLst>
        </pc:spChg>
        <pc:spChg chg="mod">
          <ac:chgData name="中山 紗菜(nakayama-suzuna)" userId="54477bc8-a0ac-4632-93c8-fa351bb35d65" providerId="ADAL" clId="{D79025F3-ED63-40B0-8822-FEFF5DFAB6CA}" dt="2026-08-19T00:55:14.266" v="1065"/>
          <ac:spMkLst>
            <pc:docMk/>
            <pc:sldMk cId="2013169342" sldId="908"/>
            <ac:spMk id="43" creationId="{00000000-0000-0000-0000-000000000000}"/>
          </ac:spMkLst>
        </pc:spChg>
        <pc:spChg chg="add del mod">
          <ac:chgData name="中山 紗菜(nakayama-suzuna)" userId="54477bc8-a0ac-4632-93c8-fa351bb35d65" providerId="ADAL" clId="{D79025F3-ED63-40B0-8822-FEFF5DFAB6CA}" dt="2026-08-19T00:52:25.783" v="520" actId="478"/>
          <ac:spMkLst>
            <pc:docMk/>
            <pc:sldMk cId="2013169342" sldId="908"/>
            <ac:spMk id="44" creationId="{A7122211-7604-EEBC-68BA-5D3FB75A8CB6}"/>
          </ac:spMkLst>
        </pc:spChg>
        <pc:spChg chg="mod">
          <ac:chgData name="中山 紗菜(nakayama-suzuna)" userId="54477bc8-a0ac-4632-93c8-fa351bb35d65" providerId="ADAL" clId="{D79025F3-ED63-40B0-8822-FEFF5DFAB6CA}" dt="2026-08-19T00:42:21.668" v="323"/>
          <ac:spMkLst>
            <pc:docMk/>
            <pc:sldMk cId="2013169342" sldId="908"/>
            <ac:spMk id="45" creationId="{00000000-0000-0000-0000-000000000000}"/>
          </ac:spMkLst>
        </pc:spChg>
        <pc:spChg chg="mod topLvl">
          <ac:chgData name="中山 紗菜(nakayama-suzuna)" userId="54477bc8-a0ac-4632-93c8-fa351bb35d65" providerId="ADAL" clId="{D79025F3-ED63-40B0-8822-FEFF5DFAB6CA}" dt="2026-08-19T00:52:17.113" v="517"/>
          <ac:spMkLst>
            <pc:docMk/>
            <pc:sldMk cId="2013169342" sldId="908"/>
            <ac:spMk id="46" creationId="{00000000-0000-0000-0000-000000000000}"/>
          </ac:spMkLst>
        </pc:spChg>
        <pc:spChg chg="mod">
          <ac:chgData name="中山 紗菜(nakayama-suzuna)" userId="54477bc8-a0ac-4632-93c8-fa351bb35d65" providerId="ADAL" clId="{D79025F3-ED63-40B0-8822-FEFF5DFAB6CA}" dt="2026-08-19T00:52:07" v="505" actId="20577"/>
          <ac:spMkLst>
            <pc:docMk/>
            <pc:sldMk cId="2013169342" sldId="908"/>
            <ac:spMk id="47" creationId="{00000000-0000-0000-0000-000000000000}"/>
          </ac:spMkLst>
        </pc:spChg>
        <pc:spChg chg="mod">
          <ac:chgData name="中山 紗菜(nakayama-suzuna)" userId="54477bc8-a0ac-4632-93c8-fa351bb35d65" providerId="ADAL" clId="{D79025F3-ED63-40B0-8822-FEFF5DFAB6CA}" dt="2026-08-19T00:42:47.282" v="324"/>
          <ac:spMkLst>
            <pc:docMk/>
            <pc:sldMk cId="2013169342" sldId="908"/>
            <ac:spMk id="48" creationId="{00000000-0000-0000-0000-000000000000}"/>
          </ac:spMkLst>
        </pc:spChg>
        <pc:spChg chg="mod">
          <ac:chgData name="中山 紗菜(nakayama-suzuna)" userId="54477bc8-a0ac-4632-93c8-fa351bb35d65" providerId="ADAL" clId="{D79025F3-ED63-40B0-8822-FEFF5DFAB6CA}" dt="2026-08-19T00:42:21.668" v="323"/>
          <ac:spMkLst>
            <pc:docMk/>
            <pc:sldMk cId="2013169342" sldId="908"/>
            <ac:spMk id="49" creationId="{00000000-0000-0000-0000-000000000000}"/>
          </ac:spMkLst>
        </pc:spChg>
        <pc:spChg chg="add del mod">
          <ac:chgData name="中山 紗菜(nakayama-suzuna)" userId="54477bc8-a0ac-4632-93c8-fa351bb35d65" providerId="ADAL" clId="{D79025F3-ED63-40B0-8822-FEFF5DFAB6CA}" dt="2026-08-19T00:56:31.117" v="1181" actId="478"/>
          <ac:spMkLst>
            <pc:docMk/>
            <pc:sldMk cId="2013169342" sldId="908"/>
            <ac:spMk id="51" creationId="{3E941EA0-354B-F049-737D-749F682CD847}"/>
          </ac:spMkLst>
        </pc:spChg>
        <pc:spChg chg="add del mod">
          <ac:chgData name="中山 紗菜(nakayama-suzuna)" userId="54477bc8-a0ac-4632-93c8-fa351bb35d65" providerId="ADAL" clId="{D79025F3-ED63-40B0-8822-FEFF5DFAB6CA}" dt="2026-08-19T00:56:29.509" v="1180" actId="478"/>
          <ac:spMkLst>
            <pc:docMk/>
            <pc:sldMk cId="2013169342" sldId="908"/>
            <ac:spMk id="52" creationId="{FA8861A1-BB37-5900-CC6C-93D0CA6A62F1}"/>
          </ac:spMkLst>
        </pc:spChg>
        <pc:spChg chg="add mod">
          <ac:chgData name="中山 紗菜(nakayama-suzuna)" userId="54477bc8-a0ac-4632-93c8-fa351bb35d65" providerId="ADAL" clId="{D79025F3-ED63-40B0-8822-FEFF5DFAB6CA}" dt="2026-08-19T00:46:46.623" v="357"/>
          <ac:spMkLst>
            <pc:docMk/>
            <pc:sldMk cId="2013169342" sldId="908"/>
            <ac:spMk id="53" creationId="{016D90D0-08A3-7E54-28CB-B6BE7F5E7A40}"/>
          </ac:spMkLst>
        </pc:spChg>
        <pc:spChg chg="mod">
          <ac:chgData name="中山 紗菜(nakayama-suzuna)" userId="54477bc8-a0ac-4632-93c8-fa351bb35d65" providerId="ADAL" clId="{D79025F3-ED63-40B0-8822-FEFF5DFAB6CA}" dt="2026-08-19T00:42:47.282" v="324"/>
          <ac:spMkLst>
            <pc:docMk/>
            <pc:sldMk cId="2013169342" sldId="908"/>
            <ac:spMk id="54" creationId="{00000000-0000-0000-0000-000000000000}"/>
          </ac:spMkLst>
        </pc:spChg>
        <pc:spChg chg="mod">
          <ac:chgData name="中山 紗菜(nakayama-suzuna)" userId="54477bc8-a0ac-4632-93c8-fa351bb35d65" providerId="ADAL" clId="{D79025F3-ED63-40B0-8822-FEFF5DFAB6CA}" dt="2026-08-19T00:42:21.668" v="323"/>
          <ac:spMkLst>
            <pc:docMk/>
            <pc:sldMk cId="2013169342" sldId="908"/>
            <ac:spMk id="57" creationId="{00000000-0000-0000-0000-000000000000}"/>
          </ac:spMkLst>
        </pc:spChg>
        <pc:spChg chg="mod">
          <ac:chgData name="中山 紗菜(nakayama-suzuna)" userId="54477bc8-a0ac-4632-93c8-fa351bb35d65" providerId="ADAL" clId="{D79025F3-ED63-40B0-8822-FEFF5DFAB6CA}" dt="2026-08-19T00:42:21.668" v="323"/>
          <ac:spMkLst>
            <pc:docMk/>
            <pc:sldMk cId="2013169342" sldId="908"/>
            <ac:spMk id="58" creationId="{00000000-0000-0000-0000-000000000000}"/>
          </ac:spMkLst>
        </pc:spChg>
        <pc:spChg chg="mod">
          <ac:chgData name="中山 紗菜(nakayama-suzuna)" userId="54477bc8-a0ac-4632-93c8-fa351bb35d65" providerId="ADAL" clId="{D79025F3-ED63-40B0-8822-FEFF5DFAB6CA}" dt="2026-08-19T00:53:59.983" v="830"/>
          <ac:spMkLst>
            <pc:docMk/>
            <pc:sldMk cId="2013169342" sldId="908"/>
            <ac:spMk id="59" creationId="{00000000-0000-0000-0000-000000000000}"/>
          </ac:spMkLst>
        </pc:spChg>
        <pc:spChg chg="mod">
          <ac:chgData name="中山 紗菜(nakayama-suzuna)" userId="54477bc8-a0ac-4632-93c8-fa351bb35d65" providerId="ADAL" clId="{D79025F3-ED63-40B0-8822-FEFF5DFAB6CA}" dt="2026-08-19T00:53:39.112" v="772"/>
          <ac:spMkLst>
            <pc:docMk/>
            <pc:sldMk cId="2013169342" sldId="908"/>
            <ac:spMk id="62" creationId="{00000000-0000-0000-0000-000000000000}"/>
          </ac:spMkLst>
        </pc:spChg>
        <pc:spChg chg="mod">
          <ac:chgData name="中山 紗菜(nakayama-suzuna)" userId="54477bc8-a0ac-4632-93c8-fa351bb35d65" providerId="ADAL" clId="{D79025F3-ED63-40B0-8822-FEFF5DFAB6CA}" dt="2026-08-19T00:29:09.315" v="23" actId="165"/>
          <ac:spMkLst>
            <pc:docMk/>
            <pc:sldMk cId="2013169342" sldId="908"/>
            <ac:spMk id="63" creationId="{00000000-0000-0000-0000-000000000000}"/>
          </ac:spMkLst>
        </pc:spChg>
        <pc:spChg chg="mod">
          <ac:chgData name="中山 紗菜(nakayama-suzuna)" userId="54477bc8-a0ac-4632-93c8-fa351bb35d65" providerId="ADAL" clId="{D79025F3-ED63-40B0-8822-FEFF5DFAB6CA}" dt="2026-08-19T00:29:09.315" v="23" actId="165"/>
          <ac:spMkLst>
            <pc:docMk/>
            <pc:sldMk cId="2013169342" sldId="908"/>
            <ac:spMk id="64" creationId="{00000000-0000-0000-0000-000000000000}"/>
          </ac:spMkLst>
        </pc:spChg>
        <pc:grpChg chg="mod topLvl">
          <ac:chgData name="中山 紗菜(nakayama-suzuna)" userId="54477bc8-a0ac-4632-93c8-fa351bb35d65" providerId="ADAL" clId="{D79025F3-ED63-40B0-8822-FEFF5DFAB6CA}" dt="2026-08-19T00:39:01.324" v="189" actId="34135"/>
          <ac:grpSpMkLst>
            <pc:docMk/>
            <pc:sldMk cId="2013169342" sldId="908"/>
            <ac:grpSpMk id="2" creationId="{5225DA64-4677-445C-443B-956DDBE01F5C}"/>
          </ac:grpSpMkLst>
        </pc:grpChg>
        <pc:grpChg chg="add del mod">
          <ac:chgData name="中山 紗菜(nakayama-suzuna)" userId="54477bc8-a0ac-4632-93c8-fa351bb35d65" providerId="ADAL" clId="{D79025F3-ED63-40B0-8822-FEFF5DFAB6CA}" dt="2026-08-19T00:38:58.275" v="188" actId="165"/>
          <ac:grpSpMkLst>
            <pc:docMk/>
            <pc:sldMk cId="2013169342" sldId="908"/>
            <ac:grpSpMk id="4" creationId="{C6876627-DD36-C819-A91E-3BCBCD171FA6}"/>
          </ac:grpSpMkLst>
        </pc:grpChg>
        <pc:grpChg chg="mod topLvl">
          <ac:chgData name="中山 紗菜(nakayama-suzuna)" userId="54477bc8-a0ac-4632-93c8-fa351bb35d65" providerId="ADAL" clId="{D79025F3-ED63-40B0-8822-FEFF5DFAB6CA}" dt="2026-08-19T00:37:42.303" v="178" actId="34135"/>
          <ac:grpSpMkLst>
            <pc:docMk/>
            <pc:sldMk cId="2013169342" sldId="908"/>
            <ac:grpSpMk id="6" creationId="{00000000-0000-0000-0000-000000000000}"/>
          </ac:grpSpMkLst>
        </pc:grpChg>
        <pc:grpChg chg="del">
          <ac:chgData name="中山 紗菜(nakayama-suzuna)" userId="54477bc8-a0ac-4632-93c8-fa351bb35d65" providerId="ADAL" clId="{D79025F3-ED63-40B0-8822-FEFF5DFAB6CA}" dt="2026-08-19T00:37:38.812" v="177" actId="165"/>
          <ac:grpSpMkLst>
            <pc:docMk/>
            <pc:sldMk cId="2013169342" sldId="908"/>
            <ac:grpSpMk id="8" creationId="{00000000-0000-0000-0000-000000000000}"/>
          </ac:grpSpMkLst>
        </pc:grpChg>
        <pc:grpChg chg="mod">
          <ac:chgData name="中山 紗菜(nakayama-suzuna)" userId="54477bc8-a0ac-4632-93c8-fa351bb35d65" providerId="ADAL" clId="{D79025F3-ED63-40B0-8822-FEFF5DFAB6CA}" dt="2026-08-19T00:42:47.282" v="324"/>
          <ac:grpSpMkLst>
            <pc:docMk/>
            <pc:sldMk cId="2013169342" sldId="908"/>
            <ac:grpSpMk id="9" creationId="{245AF615-1B94-8666-52D1-D76F60D7055C}"/>
          </ac:grpSpMkLst>
        </pc:grpChg>
        <pc:grpChg chg="del">
          <ac:chgData name="中山 紗菜(nakayama-suzuna)" userId="54477bc8-a0ac-4632-93c8-fa351bb35d65" providerId="ADAL" clId="{D79025F3-ED63-40B0-8822-FEFF5DFAB6CA}" dt="2026-08-19T00:29:09.315" v="23" actId="165"/>
          <ac:grpSpMkLst>
            <pc:docMk/>
            <pc:sldMk cId="2013169342" sldId="908"/>
            <ac:grpSpMk id="12" creationId="{0F1852B8-8F20-F25B-90DA-310ABCBC0963}"/>
          </ac:grpSpMkLst>
        </pc:grpChg>
        <pc:grpChg chg="del">
          <ac:chgData name="中山 紗菜(nakayama-suzuna)" userId="54477bc8-a0ac-4632-93c8-fa351bb35d65" providerId="ADAL" clId="{D79025F3-ED63-40B0-8822-FEFF5DFAB6CA}" dt="2026-08-19T00:32:36.037" v="27" actId="478"/>
          <ac:grpSpMkLst>
            <pc:docMk/>
            <pc:sldMk cId="2013169342" sldId="908"/>
            <ac:grpSpMk id="14" creationId="{569709E6-D5C3-01AD-E029-04F9FDDFFFE5}"/>
          </ac:grpSpMkLst>
        </pc:grpChg>
        <pc:grpChg chg="del mod topLvl">
          <ac:chgData name="中山 紗菜(nakayama-suzuna)" userId="54477bc8-a0ac-4632-93c8-fa351bb35d65" providerId="ADAL" clId="{D79025F3-ED63-40B0-8822-FEFF5DFAB6CA}" dt="2026-08-19T00:29:13.492" v="24" actId="478"/>
          <ac:grpSpMkLst>
            <pc:docMk/>
            <pc:sldMk cId="2013169342" sldId="908"/>
            <ac:grpSpMk id="15" creationId="{308B3168-9426-8C87-354C-D773B3580161}"/>
          </ac:grpSpMkLst>
        </pc:grpChg>
        <pc:grpChg chg="mod topLvl">
          <ac:chgData name="中山 紗菜(nakayama-suzuna)" userId="54477bc8-a0ac-4632-93c8-fa351bb35d65" providerId="ADAL" clId="{D79025F3-ED63-40B0-8822-FEFF5DFAB6CA}" dt="2026-08-19T00:53:39.112" v="772"/>
          <ac:grpSpMkLst>
            <pc:docMk/>
            <pc:sldMk cId="2013169342" sldId="908"/>
            <ac:grpSpMk id="16" creationId="{FC5C0589-ADAB-1D95-2A0B-6EE2F16D33EE}"/>
          </ac:grpSpMkLst>
        </pc:grpChg>
        <pc:grpChg chg="mod">
          <ac:chgData name="中山 紗菜(nakayama-suzuna)" userId="54477bc8-a0ac-4632-93c8-fa351bb35d65" providerId="ADAL" clId="{D79025F3-ED63-40B0-8822-FEFF5DFAB6CA}" dt="2026-08-19T00:42:21.668" v="323"/>
          <ac:grpSpMkLst>
            <pc:docMk/>
            <pc:sldMk cId="2013169342" sldId="908"/>
            <ac:grpSpMk id="37" creationId="{7CD6D983-1627-EA76-66FA-DD6DA9336881}"/>
          </ac:grpSpMkLst>
        </pc:grpChg>
        <pc:picChg chg="del">
          <ac:chgData name="中山 紗菜(nakayama-suzuna)" userId="54477bc8-a0ac-4632-93c8-fa351bb35d65" providerId="ADAL" clId="{D79025F3-ED63-40B0-8822-FEFF5DFAB6CA}" dt="2026-08-19T00:44:15.351" v="332" actId="478"/>
          <ac:picMkLst>
            <pc:docMk/>
            <pc:sldMk cId="2013169342" sldId="908"/>
            <ac:picMk id="17" creationId="{DFE48790-B0F4-06E1-9D04-F5A7AA1F144B}"/>
          </ac:picMkLst>
        </pc:picChg>
        <pc:cxnChg chg="mod">
          <ac:chgData name="中山 紗菜(nakayama-suzuna)" userId="54477bc8-a0ac-4632-93c8-fa351bb35d65" providerId="ADAL" clId="{D79025F3-ED63-40B0-8822-FEFF5DFAB6CA}" dt="2026-08-19T00:42:47.282" v="324"/>
          <ac:cxnSpMkLst>
            <pc:docMk/>
            <pc:sldMk cId="2013169342" sldId="908"/>
            <ac:cxnSpMk id="5" creationId="{00000000-0000-0000-0000-000000000000}"/>
          </ac:cxnSpMkLst>
        </pc:cxnChg>
        <pc:cxnChg chg="mod">
          <ac:chgData name="中山 紗菜(nakayama-suzuna)" userId="54477bc8-a0ac-4632-93c8-fa351bb35d65" providerId="ADAL" clId="{D79025F3-ED63-40B0-8822-FEFF5DFAB6CA}" dt="2026-08-19T00:36:58.090" v="173" actId="34135"/>
          <ac:cxnSpMkLst>
            <pc:docMk/>
            <pc:sldMk cId="2013169342" sldId="908"/>
            <ac:cxnSpMk id="7" creationId="{00000000-0000-0000-0000-000000000000}"/>
          </ac:cxnSpMkLst>
        </pc:cxnChg>
      </pc:sldChg>
    </pc:docChg>
  </pc:docChgLst>
  <pc:docChgLst>
    <pc:chgData name="中山 紗菜(nakayama-suzuna)" userId="54477bc8-a0ac-4632-93c8-fa351bb35d65" providerId="ADAL" clId="{8371B900-70E0-41D4-A103-40591A872552}"/>
    <pc:docChg chg="custSel modSld">
      <pc:chgData name="中山 紗菜(nakayama-suzuna)" userId="54477bc8-a0ac-4632-93c8-fa351bb35d65" providerId="ADAL" clId="{8371B900-70E0-41D4-A103-40591A872552}" dt="2026-01-05T23:52:54.314" v="1" actId="478"/>
      <pc:docMkLst>
        <pc:docMk/>
      </pc:docMkLst>
      <pc:sldChg chg="addSp delSp modSp mod">
        <pc:chgData name="中山 紗菜(nakayama-suzuna)" userId="54477bc8-a0ac-4632-93c8-fa351bb35d65" providerId="ADAL" clId="{8371B900-70E0-41D4-A103-40591A872552}" dt="2026-01-05T23:52:54.314" v="1" actId="478"/>
        <pc:sldMkLst>
          <pc:docMk/>
          <pc:sldMk cId="2013169342" sldId="908"/>
        </pc:sldMkLst>
      </pc:sldChg>
    </pc:docChg>
  </pc:docChgLst>
  <pc:docChgLst>
    <pc:chgData name="中山 紗菜(nakayama-suzuna)" userId="54477bc8-a0ac-4632-93c8-fa351bb35d65" providerId="ADAL" clId="{8CCD6484-C5DD-4FF0-B5D1-D5ACDF1FE3D6}"/>
    <pc:docChg chg="undo custSel mod modSld">
      <pc:chgData name="中山 紗菜(nakayama-suzuna)" userId="54477bc8-a0ac-4632-93c8-fa351bb35d65" providerId="ADAL" clId="{8CCD6484-C5DD-4FF0-B5D1-D5ACDF1FE3D6}" dt="2026-01-06T01:44:05.945" v="990" actId="20577"/>
      <pc:docMkLst>
        <pc:docMk/>
      </pc:docMkLst>
      <pc:sldChg chg="addSp delSp modSp mod">
        <pc:chgData name="中山 紗菜(nakayama-suzuna)" userId="54477bc8-a0ac-4632-93c8-fa351bb35d65" providerId="ADAL" clId="{8CCD6484-C5DD-4FF0-B5D1-D5ACDF1FE3D6}" dt="2026-01-06T01:44:05.945" v="990" actId="20577"/>
        <pc:sldMkLst>
          <pc:docMk/>
          <pc:sldMk cId="2013169342" sldId="908"/>
        </pc:sldMkLst>
      </pc:sldChg>
    </pc:docChg>
  </pc:docChgLst>
  <pc:docChgLst>
    <pc:chgData name="黒木 太陽(kuroki-taiyou.jy9)" userId="3589aebb-58c2-4ce0-85cd-99e640482f03" providerId="ADAL" clId="{638631EE-CF3C-4D3C-8233-46B510D1353B}"/>
    <pc:docChg chg="undo custSel modSld">
      <pc:chgData name="黒木 太陽(kuroki-taiyou.jy9)" userId="3589aebb-58c2-4ce0-85cd-99e640482f03" providerId="ADAL" clId="{638631EE-CF3C-4D3C-8233-46B510D1353B}" dt="2026-02-03T00:12:23.368" v="744" actId="207"/>
      <pc:docMkLst>
        <pc:docMk/>
      </pc:docMkLst>
      <pc:sldChg chg="addSp delSp modSp mod">
        <pc:chgData name="黒木 太陽(kuroki-taiyou.jy9)" userId="3589aebb-58c2-4ce0-85cd-99e640482f03" providerId="ADAL" clId="{638631EE-CF3C-4D3C-8233-46B510D1353B}" dt="2026-02-03T00:12:23.368" v="744" actId="207"/>
        <pc:sldMkLst>
          <pc:docMk/>
          <pc:sldMk cId="2013169342" sldId="908"/>
        </pc:sldMkLst>
      </pc:sldChg>
    </pc:docChg>
  </pc:docChgLst>
  <pc:docChgLst>
    <pc:chgData name="中山 紗菜(nakayama-suzuna)" userId="54477bc8-a0ac-4632-93c8-fa351bb35d65" providerId="ADAL" clId="{5F794F6E-19D1-492A-9FF0-881263E129F4}"/>
    <pc:docChg chg="undo custSel modSld modNotesMaster modHandout">
      <pc:chgData name="中山 紗菜(nakayama-suzuna)" userId="54477bc8-a0ac-4632-93c8-fa351bb35d65" providerId="ADAL" clId="{5F794F6E-19D1-492A-9FF0-881263E129F4}" dt="2026-03-13T04:20:49.281" v="362" actId="732"/>
      <pc:docMkLst>
        <pc:docMk/>
      </pc:docMkLst>
      <pc:sldChg chg="addSp delSp modSp mod modNotes">
        <pc:chgData name="中山 紗菜(nakayama-suzuna)" userId="54477bc8-a0ac-4632-93c8-fa351bb35d65" providerId="ADAL" clId="{5F794F6E-19D1-492A-9FF0-881263E129F4}" dt="2026-03-13T04:20:49.281" v="362" actId="732"/>
        <pc:sldMkLst>
          <pc:docMk/>
          <pc:sldMk cId="2013169342" sldId="908"/>
        </pc:sldMkLst>
      </pc:sldChg>
    </pc:docChg>
  </pc:docChgLst>
  <pc:docChgLst>
    <pc:chgData name="黒木 太陽(kuroki-taiyou.jy9)" userId="3589aebb-58c2-4ce0-85cd-99e640482f03" providerId="ADAL" clId="{965ECBAF-C35B-44A7-8937-68D6AF4D5D1D}"/>
    <pc:docChg chg="modSld">
      <pc:chgData name="黒木 太陽(kuroki-taiyou.jy9)" userId="3589aebb-58c2-4ce0-85cd-99e640482f03" providerId="ADAL" clId="{965ECBAF-C35B-44A7-8937-68D6AF4D5D1D}" dt="2026-02-13T01:36:26.027" v="0" actId="404"/>
      <pc:docMkLst>
        <pc:docMk/>
      </pc:docMkLst>
      <pc:sldChg chg="modSp mod">
        <pc:chgData name="黒木 太陽(kuroki-taiyou.jy9)" userId="3589aebb-58c2-4ce0-85cd-99e640482f03" providerId="ADAL" clId="{965ECBAF-C35B-44A7-8937-68D6AF4D5D1D}" dt="2026-02-13T01:36:26.027" v="0" actId="404"/>
        <pc:sldMkLst>
          <pc:docMk/>
          <pc:sldMk cId="2013169342" sldId="908"/>
        </pc:sldMkLst>
      </pc:sldChg>
    </pc:docChg>
  </pc:docChgLst>
  <pc:docChgLst>
    <pc:chgData name="中山 紗菜(nakayama-suzuna)" userId="54477bc8-a0ac-4632-93c8-fa351bb35d65" providerId="ADAL" clId="{B7AB915E-7FEF-405A-A336-AD60B2729BA2}"/>
    <pc:docChg chg="undo redo custSel modSld modNotesMaster modHandout">
      <pc:chgData name="中山 紗菜(nakayama-suzuna)" userId="54477bc8-a0ac-4632-93c8-fa351bb35d65" providerId="ADAL" clId="{B7AB915E-7FEF-405A-A336-AD60B2729BA2}" dt="2026-01-08T02:10:34.774" v="364" actId="20577"/>
      <pc:docMkLst>
        <pc:docMk/>
      </pc:docMkLst>
      <pc:sldChg chg="delSp modSp mod modNotes">
        <pc:chgData name="中山 紗菜(nakayama-suzuna)" userId="54477bc8-a0ac-4632-93c8-fa351bb35d65" providerId="ADAL" clId="{B7AB915E-7FEF-405A-A336-AD60B2729BA2}" dt="2026-01-08T02:10:34.774" v="364" actId="20577"/>
        <pc:sldMkLst>
          <pc:docMk/>
          <pc:sldMk cId="2013169342" sldId="908"/>
        </pc:sldMkLst>
      </pc:sldChg>
    </pc:docChg>
  </pc:docChgLst>
  <pc:docChgLst>
    <pc:chgData name="黒木 太陽(kuroki-taiyou.jy9)" userId="3589aebb-58c2-4ce0-85cd-99e640482f03" providerId="ADAL" clId="{AFF799EB-BFDD-45DF-BF8A-BC1CCC735FE4}"/>
    <pc:docChg chg="custSel modSld">
      <pc:chgData name="黒木 太陽(kuroki-taiyou.jy9)" userId="3589aebb-58c2-4ce0-85cd-99e640482f03" providerId="ADAL" clId="{AFF799EB-BFDD-45DF-BF8A-BC1CCC735FE4}" dt="2026-02-11T23:44:56.297" v="187" actId="1076"/>
      <pc:docMkLst>
        <pc:docMk/>
      </pc:docMkLst>
      <pc:sldChg chg="addSp delSp modSp mod">
        <pc:chgData name="黒木 太陽(kuroki-taiyou.jy9)" userId="3589aebb-58c2-4ce0-85cd-99e640482f03" providerId="ADAL" clId="{AFF799EB-BFDD-45DF-BF8A-BC1CCC735FE4}" dt="2026-02-11T23:44:56.297" v="187" actId="1076"/>
        <pc:sldMkLst>
          <pc:docMk/>
          <pc:sldMk cId="2013169342" sldId="908"/>
        </pc:sldMkLst>
      </pc:sldChg>
    </pc:docChg>
  </pc:docChgLst>
</pc:chgInfo>
</file>

<file path=ppt/handoutMasters/_rels/handoutMaster1.xml.rels><?xml version="1.0" encoding="UTF-8" standalone="yes"?><Relationships xmlns="http://schemas.openxmlformats.org/package/2006/relationships"><Relationship Id="rId1" Target="../theme/theme10.xml" Type="http://schemas.openxmlformats.org/officeDocument/2006/relationships/theme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7" tIns="45707" rIns="91417" bIns="45707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6040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7" tIns="45707" rIns="91417" bIns="45707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7EA48604-00C7-4B17-82D1-AD286CB85B80}" type="datetime1">
              <a:rPr lang="en-US"/>
              <a:pPr>
                <a:defRPr/>
              </a:pPr>
              <a:t>8/19/2026</a:t>
            </a:fld>
            <a:endParaRPr lang="en-US" altLang="ja-JP"/>
          </a:p>
        </p:txBody>
      </p:sp>
      <p:sp>
        <p:nvSpPr>
          <p:cNvPr id="1105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40865"/>
            <a:ext cx="294957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7" tIns="45707" rIns="91417" bIns="45707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05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6040" y="9440865"/>
            <a:ext cx="294957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7" tIns="45707" rIns="91417" bIns="45707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fld id="{A630904C-78D0-4A28-AEAB-635C24B825AD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<Relationships xmlns="http://schemas.openxmlformats.org/package/2006/relationships"><Relationship Id="rId1" Target="../theme/theme9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1" y="4721226"/>
            <a:ext cx="5448300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211" tIns="46106" rIns="92211" bIns="461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 idx="2"/>
          </p:nvPr>
        </p:nvSpPr>
        <p:spPr>
          <a:xfrm>
            <a:off x="2219325" y="1243013"/>
            <a:ext cx="2368550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27" tIns="46114" rIns="92227" bIns="46114" rtlCol="0" anchor="ctr"/>
          <a:lstStyle/>
          <a:p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4025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1225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68425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5625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4557" algn="l" defTabSz="91382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1469" algn="l" defTabSz="91382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198380" algn="l" defTabSz="91382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5291" algn="l" defTabSz="91382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54452" y="9440865"/>
            <a:ext cx="2951163" cy="4968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227" tIns="46114" rIns="92227" bIns="46114"/>
          <a:lstStyle>
            <a:lvl1pPr defTabSz="954459">
              <a:defRPr kumimoji="1" sz="120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1pPr>
            <a:lvl2pPr marL="768823" indent="-295701" defTabSz="954459">
              <a:defRPr kumimoji="1" sz="120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2pPr>
            <a:lvl3pPr marL="1182805" indent="-236562" defTabSz="954459">
              <a:defRPr kumimoji="1" sz="120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3pPr>
            <a:lvl4pPr marL="1655927" indent="-236562" defTabSz="954459">
              <a:defRPr kumimoji="1" sz="120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4pPr>
            <a:lvl5pPr marL="2129050" indent="-236562" defTabSz="954459">
              <a:defRPr kumimoji="1" sz="120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5pPr>
            <a:lvl6pPr marL="2602171" indent="-236562" defTabSz="954459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6pPr>
            <a:lvl7pPr marL="3075293" indent="-236562" defTabSz="954459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7pPr>
            <a:lvl8pPr marL="3548416" indent="-236562" defTabSz="954459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8pPr>
            <a:lvl9pPr marL="4021537" indent="-236562" defTabSz="954459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9pPr>
          </a:lstStyle>
          <a:p>
            <a:fld id="{D3910C58-5D4A-4102-81A2-A6701A35F523}" type="slidenum">
              <a:rPr lang="en-US" altLang="ja-JP" smtClean="0">
                <a:latin typeface="Arial" panose="020B0604020202020204" pitchFamily="34" charset="0"/>
                <a:ea typeface="ＭＳ Ｐゴシック" panose="020B0600070205080204" pitchFamily="50" charset="-128"/>
              </a:rPr>
              <a:pPr/>
              <a:t>1</a:t>
            </a:fld>
            <a:endParaRPr lang="en-US" altLang="ja-JP"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65539" name="Rectangle 7"/>
          <p:cNvSpPr txBox="1">
            <a:spLocks noGrp="1" noChangeArrowheads="1"/>
          </p:cNvSpPr>
          <p:nvPr/>
        </p:nvSpPr>
        <p:spPr bwMode="auto">
          <a:xfrm>
            <a:off x="4019848" y="9721331"/>
            <a:ext cx="3077799" cy="511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439" tIns="47720" rIns="95439" bIns="47720" anchor="b"/>
          <a:lstStyle>
            <a:lvl1pPr defTabSz="922338">
              <a:defRPr kumimoji="1" sz="120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1pPr>
            <a:lvl2pPr marL="742950" indent="-285750" defTabSz="922338">
              <a:defRPr kumimoji="1" sz="120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2pPr>
            <a:lvl3pPr marL="1143000" indent="-228600" defTabSz="922338">
              <a:defRPr kumimoji="1" sz="120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3pPr>
            <a:lvl4pPr marL="1600200" indent="-228600" defTabSz="922338">
              <a:defRPr kumimoji="1" sz="120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4pPr>
            <a:lvl5pPr marL="2057400" indent="-228600" defTabSz="922338">
              <a:defRPr kumimoji="1" sz="120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5pPr>
            <a:lvl6pPr marL="25146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6pPr>
            <a:lvl7pPr marL="29718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7pPr>
            <a:lvl8pPr marL="34290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8pPr>
            <a:lvl9pPr marL="38862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9pPr>
          </a:lstStyle>
          <a:p>
            <a:pPr algn="r" eaLnBrk="1" hangingPunct="1"/>
            <a:fld id="{28176F89-7CF6-4990-B7E2-96D5C8593F34}" type="slidenum">
              <a:rPr lang="en-US" altLang="ja-JP">
                <a:latin typeface="Arial" panose="020B0604020202020204" pitchFamily="34" charset="0"/>
                <a:ea typeface="ＭＳ Ｐゴシック" panose="020B0600070205080204" pitchFamily="50" charset="-128"/>
              </a:rPr>
              <a:pPr algn="r" eaLnBrk="1" hangingPunct="1"/>
              <a:t>1</a:t>
            </a:fld>
            <a:endParaRPr lang="en-US" altLang="ja-JP"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655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87563" y="744538"/>
            <a:ext cx="2633662" cy="3729037"/>
          </a:xfrm>
          <a:prstGeom prst="rect">
            <a:avLst/>
          </a:prstGeom>
          <a:ln/>
        </p:spPr>
      </p:sp>
      <p:sp>
        <p:nvSpPr>
          <p:cNvPr id="6554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5169" y="4721226"/>
            <a:ext cx="6317811" cy="4473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ja-JP" altLang="en-US" sz="1400" dirty="0">
                <a:latin typeface="+mj-ea"/>
                <a:ea typeface="+mj-ea"/>
              </a:rPr>
              <a:t>　</a:t>
            </a:r>
            <a:endParaRPr lang="en-US" altLang="ja-JP" sz="14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802421062"/>
      </p:ext>
    </p:extLst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2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3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4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5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6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7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8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9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0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21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22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23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24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/Relationships>
</file>

<file path=ppt/slideLayouts/_rels/slideLayout25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/Relationships>
</file>

<file path=ppt/slideLayouts/_rels/slideLayout26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/Relationships>
</file>

<file path=ppt/slideLayouts/_rels/slideLayout27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/Relationships>
</file>

<file path=ppt/slideLayouts/_rels/slideLayout28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/Relationships>
</file>

<file path=ppt/slideLayouts/_rels/slideLayout29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0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/Relationships>
</file>

<file path=ppt/slideLayouts/_rels/slideLayout31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/Relationships>
</file>

<file path=ppt/slideLayouts/_rels/slideLayout32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/Relationships>
</file>

<file path=ppt/slideLayouts/_rels/slideLayout33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/Relationships>
</file>

<file path=ppt/slideLayouts/_rels/slideLayout34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/Relationships>
</file>

<file path=ppt/slideLayouts/_rels/slideLayout35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/Relationships>
</file>

<file path=ppt/slideLayouts/_rels/slideLayout36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/Relationships>
</file>

<file path=ppt/slideLayouts/_rels/slideLayout37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/Relationships>
</file>

<file path=ppt/slideLayouts/_rels/slideLayout38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/Relationships>
</file>

<file path=ppt/slideLayouts/_rels/slideLayout39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0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/Relationships>
</file>

<file path=ppt/slideLayouts/_rels/slideLayout41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/Relationships>
</file>

<file path=ppt/slideLayouts/_rels/slideLayout42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/Relationships>
</file>

<file path=ppt/slideLayouts/_rels/slideLayout43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/Relationships>
</file>

<file path=ppt/slideLayouts/_rels/slideLayout44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/Relationships>
</file>

<file path=ppt/slideLayouts/_rels/slideLayout45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/Relationships>
</file>

<file path=ppt/slideLayouts/_rels/slideLayout46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/Relationships>
</file>

<file path=ppt/slideLayouts/_rels/slideLayout47.xml.rels><?xml version="1.0" encoding="UTF-8" standalone="yes"?><Relationships xmlns="http://schemas.openxmlformats.org/package/2006/relationships"><Relationship Id="rId1" Target="../slideMasters/slideMaster5.xml" Type="http://schemas.openxmlformats.org/officeDocument/2006/relationships/slideMaster"/></Relationships>
</file>

<file path=ppt/slideLayouts/_rels/slideLayout48.xml.rels><?xml version="1.0" encoding="UTF-8" standalone="yes"?><Relationships xmlns="http://schemas.openxmlformats.org/package/2006/relationships"><Relationship Id="rId1" Target="../slideMasters/slideMaster5.xml" Type="http://schemas.openxmlformats.org/officeDocument/2006/relationships/slideMaster"/></Relationships>
</file>

<file path=ppt/slideLayouts/_rels/slideLayout49.xml.rels><?xml version="1.0" encoding="UTF-8" standalone="yes"?><Relationships xmlns="http://schemas.openxmlformats.org/package/2006/relationships"><Relationship Id="rId1" Target="../slideMasters/slideMaster5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0.xml.rels><?xml version="1.0" encoding="UTF-8" standalone="yes"?><Relationships xmlns="http://schemas.openxmlformats.org/package/2006/relationships"><Relationship Id="rId1" Target="../slideMasters/slideMaster5.xml" Type="http://schemas.openxmlformats.org/officeDocument/2006/relationships/slideMaster"/></Relationships>
</file>

<file path=ppt/slideLayouts/_rels/slideLayout51.xml.rels><?xml version="1.0" encoding="UTF-8" standalone="yes"?><Relationships xmlns="http://schemas.openxmlformats.org/package/2006/relationships"><Relationship Id="rId1" Target="../slideMasters/slideMaster5.xml" Type="http://schemas.openxmlformats.org/officeDocument/2006/relationships/slideMaster"/></Relationships>
</file>

<file path=ppt/slideLayouts/_rels/slideLayout52.xml.rels><?xml version="1.0" encoding="UTF-8" standalone="yes"?><Relationships xmlns="http://schemas.openxmlformats.org/package/2006/relationships"><Relationship Id="rId1" Target="../slideMasters/slideMaster5.xml" Type="http://schemas.openxmlformats.org/officeDocument/2006/relationships/slideMaster"/></Relationships>
</file>

<file path=ppt/slideLayouts/_rels/slideLayout53.xml.rels><?xml version="1.0" encoding="UTF-8" standalone="yes"?><Relationships xmlns="http://schemas.openxmlformats.org/package/2006/relationships"><Relationship Id="rId1" Target="../slideMasters/slideMaster5.xml" Type="http://schemas.openxmlformats.org/officeDocument/2006/relationships/slideMaster"/></Relationships>
</file>

<file path=ppt/slideLayouts/_rels/slideLayout54.xml.rels><?xml version="1.0" encoding="UTF-8" standalone="yes"?><Relationships xmlns="http://schemas.openxmlformats.org/package/2006/relationships"><Relationship Id="rId1" Target="../slideMasters/slideMaster5.xml" Type="http://schemas.openxmlformats.org/officeDocument/2006/relationships/slideMaster"/></Relationships>
</file>

<file path=ppt/slideLayouts/_rels/slideLayout55.xml.rels><?xml version="1.0" encoding="UTF-8" standalone="yes"?><Relationships xmlns="http://schemas.openxmlformats.org/package/2006/relationships"><Relationship Id="rId1" Target="../slideMasters/slideMaster5.xml" Type="http://schemas.openxmlformats.org/officeDocument/2006/relationships/slideMaster"/></Relationships>
</file>

<file path=ppt/slideLayouts/_rels/slideLayout56.xml.rels><?xml version="1.0" encoding="UTF-8" standalone="yes"?><Relationships xmlns="http://schemas.openxmlformats.org/package/2006/relationships"><Relationship Id="rId1" Target="../slideMasters/slideMaster5.xml" Type="http://schemas.openxmlformats.org/officeDocument/2006/relationships/slideMaster"/></Relationships>
</file>

<file path=ppt/slideLayouts/_rels/slideLayout57.xml.rels><?xml version="1.0" encoding="UTF-8" standalone="yes"?><Relationships xmlns="http://schemas.openxmlformats.org/package/2006/relationships"><Relationship Id="rId1" Target="../slideMasters/slideMaster5.xml" Type="http://schemas.openxmlformats.org/officeDocument/2006/relationships/slideMaster"/></Relationships>
</file>

<file path=ppt/slideLayouts/_rels/slideLayout58.xml.rels><?xml version="1.0" encoding="UTF-8" standalone="yes"?><Relationships xmlns="http://schemas.openxmlformats.org/package/2006/relationships"><Relationship Id="rId1" Target="../slideMasters/slideMaster6.xml" Type="http://schemas.openxmlformats.org/officeDocument/2006/relationships/slideMaster"/></Relationships>
</file>

<file path=ppt/slideLayouts/_rels/slideLayout59.xml.rels><?xml version="1.0" encoding="UTF-8" standalone="yes"?><Relationships xmlns="http://schemas.openxmlformats.org/package/2006/relationships"><Relationship Id="rId1" Target="../slideMasters/slideMaster6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0.xml.rels><?xml version="1.0" encoding="UTF-8" standalone="yes"?><Relationships xmlns="http://schemas.openxmlformats.org/package/2006/relationships"><Relationship Id="rId1" Target="../slideMasters/slideMaster6.xml" Type="http://schemas.openxmlformats.org/officeDocument/2006/relationships/slideMaster"/></Relationships>
</file>

<file path=ppt/slideLayouts/_rels/slideLayout61.xml.rels><?xml version="1.0" encoding="UTF-8" standalone="yes"?><Relationships xmlns="http://schemas.openxmlformats.org/package/2006/relationships"><Relationship Id="rId1" Target="../slideMasters/slideMaster6.xml" Type="http://schemas.openxmlformats.org/officeDocument/2006/relationships/slideMaster"/></Relationships>
</file>

<file path=ppt/slideLayouts/_rels/slideLayout62.xml.rels><?xml version="1.0" encoding="UTF-8" standalone="yes"?><Relationships xmlns="http://schemas.openxmlformats.org/package/2006/relationships"><Relationship Id="rId1" Target="../slideMasters/slideMaster6.xml" Type="http://schemas.openxmlformats.org/officeDocument/2006/relationships/slideMaster"/></Relationships>
</file>

<file path=ppt/slideLayouts/_rels/slideLayout63.xml.rels><?xml version="1.0" encoding="UTF-8" standalone="yes"?><Relationships xmlns="http://schemas.openxmlformats.org/package/2006/relationships"><Relationship Id="rId1" Target="../slideMasters/slideMaster6.xml" Type="http://schemas.openxmlformats.org/officeDocument/2006/relationships/slideMaster"/></Relationships>
</file>

<file path=ppt/slideLayouts/_rels/slideLayout64.xml.rels><?xml version="1.0" encoding="UTF-8" standalone="yes"?><Relationships xmlns="http://schemas.openxmlformats.org/package/2006/relationships"><Relationship Id="rId1" Target="../slideMasters/slideMaster6.xml" Type="http://schemas.openxmlformats.org/officeDocument/2006/relationships/slideMaster"/></Relationships>
</file>

<file path=ppt/slideLayouts/_rels/slideLayout65.xml.rels><?xml version="1.0" encoding="UTF-8" standalone="yes"?><Relationships xmlns="http://schemas.openxmlformats.org/package/2006/relationships"><Relationship Id="rId1" Target="../slideMasters/slideMaster6.xml" Type="http://schemas.openxmlformats.org/officeDocument/2006/relationships/slideMaster"/></Relationships>
</file>

<file path=ppt/slideLayouts/_rels/slideLayout66.xml.rels><?xml version="1.0" encoding="UTF-8" standalone="yes"?><Relationships xmlns="http://schemas.openxmlformats.org/package/2006/relationships"><Relationship Id="rId1" Target="../slideMasters/slideMaster6.xml" Type="http://schemas.openxmlformats.org/officeDocument/2006/relationships/slideMaster"/></Relationships>
</file>

<file path=ppt/slideLayouts/_rels/slideLayout67.xml.rels><?xml version="1.0" encoding="UTF-8" standalone="yes"?><Relationships xmlns="http://schemas.openxmlformats.org/package/2006/relationships"><Relationship Id="rId1" Target="../slideMasters/slideMaster6.xml" Type="http://schemas.openxmlformats.org/officeDocument/2006/relationships/slideMaster"/></Relationships>
</file>

<file path=ppt/slideLayouts/_rels/slideLayout68.xml.rels><?xml version="1.0" encoding="UTF-8" standalone="yes"?><Relationships xmlns="http://schemas.openxmlformats.org/package/2006/relationships"><Relationship Id="rId1" Target="../slideMasters/slideMaster6.xml" Type="http://schemas.openxmlformats.org/officeDocument/2006/relationships/slideMaster"/></Relationships>
</file>

<file path=ppt/slideLayouts/_rels/slideLayout69.xml.rels><?xml version="1.0" encoding="UTF-8" standalone="yes"?><Relationships xmlns="http://schemas.openxmlformats.org/package/2006/relationships"><Relationship Id="rId1" Target="../slideMasters/slideMaster7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0.xml.rels><?xml version="1.0" encoding="UTF-8" standalone="yes"?><Relationships xmlns="http://schemas.openxmlformats.org/package/2006/relationships"><Relationship Id="rId1" Target="../slideMasters/slideMaster7.xml" Type="http://schemas.openxmlformats.org/officeDocument/2006/relationships/slideMaster"/></Relationships>
</file>

<file path=ppt/slideLayouts/_rels/slideLayout71.xml.rels><?xml version="1.0" encoding="UTF-8" standalone="yes"?><Relationships xmlns="http://schemas.openxmlformats.org/package/2006/relationships"><Relationship Id="rId1" Target="../slideMasters/slideMaster7.xml" Type="http://schemas.openxmlformats.org/officeDocument/2006/relationships/slideMaster"/></Relationships>
</file>

<file path=ppt/slideLayouts/_rels/slideLayout72.xml.rels><?xml version="1.0" encoding="UTF-8" standalone="yes"?><Relationships xmlns="http://schemas.openxmlformats.org/package/2006/relationships"><Relationship Id="rId1" Target="../slideMasters/slideMaster7.xml" Type="http://schemas.openxmlformats.org/officeDocument/2006/relationships/slideMaster"/></Relationships>
</file>

<file path=ppt/slideLayouts/_rels/slideLayout73.xml.rels><?xml version="1.0" encoding="UTF-8" standalone="yes"?><Relationships xmlns="http://schemas.openxmlformats.org/package/2006/relationships"><Relationship Id="rId1" Target="../slideMasters/slideMaster7.xml" Type="http://schemas.openxmlformats.org/officeDocument/2006/relationships/slideMaster"/></Relationships>
</file>

<file path=ppt/slideLayouts/_rels/slideLayout74.xml.rels><?xml version="1.0" encoding="UTF-8" standalone="yes"?><Relationships xmlns="http://schemas.openxmlformats.org/package/2006/relationships"><Relationship Id="rId1" Target="../slideMasters/slideMaster7.xml" Type="http://schemas.openxmlformats.org/officeDocument/2006/relationships/slideMaster"/></Relationships>
</file>

<file path=ppt/slideLayouts/_rels/slideLayout75.xml.rels><?xml version="1.0" encoding="UTF-8" standalone="yes"?><Relationships xmlns="http://schemas.openxmlformats.org/package/2006/relationships"><Relationship Id="rId1" Target="../slideMasters/slideMaster7.xml" Type="http://schemas.openxmlformats.org/officeDocument/2006/relationships/slideMaster"/></Relationships>
</file>

<file path=ppt/slideLayouts/_rels/slideLayout76.xml.rels><?xml version="1.0" encoding="UTF-8" standalone="yes"?><Relationships xmlns="http://schemas.openxmlformats.org/package/2006/relationships"><Relationship Id="rId1" Target="../slideMasters/slideMaster7.xml" Type="http://schemas.openxmlformats.org/officeDocument/2006/relationships/slideMaster"/></Relationships>
</file>

<file path=ppt/slideLayouts/_rels/slideLayout77.xml.rels><?xml version="1.0" encoding="UTF-8" standalone="yes"?><Relationships xmlns="http://schemas.openxmlformats.org/package/2006/relationships"><Relationship Id="rId1" Target="../slideMasters/slideMaster7.xml" Type="http://schemas.openxmlformats.org/officeDocument/2006/relationships/slideMaster"/></Relationships>
</file>

<file path=ppt/slideLayouts/_rels/slideLayout78.xml.rels><?xml version="1.0" encoding="UTF-8" standalone="yes"?><Relationships xmlns="http://schemas.openxmlformats.org/package/2006/relationships"><Relationship Id="rId1" Target="../slideMasters/slideMaster7.xml" Type="http://schemas.openxmlformats.org/officeDocument/2006/relationships/slideMaster"/></Relationships>
</file>

<file path=ppt/slideLayouts/_rels/slideLayout79.xml.rels><?xml version="1.0" encoding="UTF-8" standalone="yes"?><Relationships xmlns="http://schemas.openxmlformats.org/package/2006/relationships"><Relationship Id="rId1" Target="../slideMasters/slideMaster7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0.xml.rels><?xml version="1.0" encoding="UTF-8" standalone="yes"?><Relationships xmlns="http://schemas.openxmlformats.org/package/2006/relationships"><Relationship Id="rId1" Target="../slideMasters/slideMaster8.xml" Type="http://schemas.openxmlformats.org/officeDocument/2006/relationships/slideMaster"/></Relationships>
</file>

<file path=ppt/slideLayouts/_rels/slideLayout81.xml.rels><?xml version="1.0" encoding="UTF-8" standalone="yes"?><Relationships xmlns="http://schemas.openxmlformats.org/package/2006/relationships"><Relationship Id="rId1" Target="../slideMasters/slideMaster8.xml" Type="http://schemas.openxmlformats.org/officeDocument/2006/relationships/slideMaster"/></Relationships>
</file>

<file path=ppt/slideLayouts/_rels/slideLayout82.xml.rels><?xml version="1.0" encoding="UTF-8" standalone="yes"?><Relationships xmlns="http://schemas.openxmlformats.org/package/2006/relationships"><Relationship Id="rId1" Target="../slideMasters/slideMaster8.xml" Type="http://schemas.openxmlformats.org/officeDocument/2006/relationships/slideMaster"/></Relationships>
</file>

<file path=ppt/slideLayouts/_rels/slideLayout83.xml.rels><?xml version="1.0" encoding="UTF-8" standalone="yes"?><Relationships xmlns="http://schemas.openxmlformats.org/package/2006/relationships"><Relationship Id="rId1" Target="../slideMasters/slideMaster8.xml" Type="http://schemas.openxmlformats.org/officeDocument/2006/relationships/slideMaster"/></Relationships>
</file>

<file path=ppt/slideLayouts/_rels/slideLayout84.xml.rels><?xml version="1.0" encoding="UTF-8" standalone="yes"?><Relationships xmlns="http://schemas.openxmlformats.org/package/2006/relationships"><Relationship Id="rId1" Target="../slideMasters/slideMaster8.xml" Type="http://schemas.openxmlformats.org/officeDocument/2006/relationships/slideMaster"/></Relationships>
</file>

<file path=ppt/slideLayouts/_rels/slideLayout85.xml.rels><?xml version="1.0" encoding="UTF-8" standalone="yes"?><Relationships xmlns="http://schemas.openxmlformats.org/package/2006/relationships"><Relationship Id="rId1" Target="../slideMasters/slideMaster8.xml" Type="http://schemas.openxmlformats.org/officeDocument/2006/relationships/slideMaster"/></Relationships>
</file>

<file path=ppt/slideLayouts/_rels/slideLayout86.xml.rels><?xml version="1.0" encoding="UTF-8" standalone="yes"?><Relationships xmlns="http://schemas.openxmlformats.org/package/2006/relationships"><Relationship Id="rId1" Target="../slideMasters/slideMaster8.xml" Type="http://schemas.openxmlformats.org/officeDocument/2006/relationships/slideMaster"/></Relationships>
</file>

<file path=ppt/slideLayouts/_rels/slideLayout87.xml.rels><?xml version="1.0" encoding="UTF-8" standalone="yes"?><Relationships xmlns="http://schemas.openxmlformats.org/package/2006/relationships"><Relationship Id="rId1" Target="../slideMasters/slideMaster8.xml" Type="http://schemas.openxmlformats.org/officeDocument/2006/relationships/slideMaster"/></Relationships>
</file>

<file path=ppt/slideLayouts/_rels/slideLayout88.xml.rels><?xml version="1.0" encoding="UTF-8" standalone="yes"?><Relationships xmlns="http://schemas.openxmlformats.org/package/2006/relationships"><Relationship Id="rId1" Target="../slideMasters/slideMaster8.xml" Type="http://schemas.openxmlformats.org/officeDocument/2006/relationships/slideMaster"/></Relationships>
</file>

<file path=ppt/slideLayouts/_rels/slideLayout89.xml.rels><?xml version="1.0" encoding="UTF-8" standalone="yes"?><Relationships xmlns="http://schemas.openxmlformats.org/package/2006/relationships"><Relationship Id="rId1" Target="../slideMasters/slideMaster8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0.xml.rels><?xml version="1.0" encoding="UTF-8" standalone="yes"?><Relationships xmlns="http://schemas.openxmlformats.org/package/2006/relationships"><Relationship Id="rId1" Target="../slideMasters/slideMaster8.xml" Type="http://schemas.openxmlformats.org/officeDocument/2006/relationships/slideMaster"/></Relationships>
</file>

<file path=ppt/slideLayouts/_rels/slideLayout91.xml.rels><?xml version="1.0" encoding="UTF-8" standalone="yes"?><Relationships xmlns="http://schemas.openxmlformats.org/package/2006/relationships"><Relationship Id="rId1" Target="../slideMasters/slideMaster8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66752" y="3354540"/>
            <a:ext cx="6427787" cy="2290762"/>
          </a:xfrm>
          <a:prstGeom prst="rect">
            <a:avLst/>
          </a:prstGeom>
        </p:spPr>
        <p:txBody>
          <a:bodyPr lIns="91380" tIns="45691" rIns="91380" bIns="45691"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33478" y="6059493"/>
            <a:ext cx="5294313" cy="2732087"/>
          </a:xfrm>
        </p:spPr>
        <p:txBody>
          <a:bodyPr/>
          <a:lstStyle>
            <a:lvl1pPr marL="0" indent="0" algn="ctr">
              <a:buNone/>
              <a:defRPr>
                <a:latin typeface="Arial"/>
                <a:ea typeface="ＭＳ Ｐゴシック"/>
              </a:defRPr>
            </a:lvl1pPr>
            <a:lvl2pPr marL="456912" indent="0" algn="ctr">
              <a:buNone/>
              <a:defRPr/>
            </a:lvl2pPr>
            <a:lvl3pPr marL="913823" indent="0" algn="ctr">
              <a:buNone/>
              <a:defRPr/>
            </a:lvl3pPr>
            <a:lvl4pPr marL="1370737" indent="0" algn="ctr">
              <a:buNone/>
              <a:defRPr/>
            </a:lvl4pPr>
            <a:lvl5pPr marL="1827646" indent="0" algn="ctr">
              <a:buNone/>
              <a:defRPr/>
            </a:lvl5pPr>
            <a:lvl6pPr marL="2284557" indent="0" algn="ctr">
              <a:buNone/>
              <a:defRPr/>
            </a:lvl6pPr>
            <a:lvl7pPr marL="2741469" indent="0" algn="ctr">
              <a:buNone/>
              <a:defRPr/>
            </a:lvl7pPr>
            <a:lvl8pPr marL="3198380" indent="0" algn="ctr">
              <a:buNone/>
              <a:defRPr/>
            </a:lvl8pPr>
            <a:lvl9pPr marL="3655291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pPr>
              <a:defRPr/>
            </a:pPr>
            <a:fld id="{E70E3870-B0E0-48A0-89EA-804FC7446F05}" type="datetime1">
              <a:rPr lang="ja-JP" altLang="en-US"/>
              <a:pPr>
                <a:defRPr/>
              </a:pPr>
              <a:t>2026/8/19</a:t>
            </a:fld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13399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7828" y="428630"/>
            <a:ext cx="6805613" cy="1781175"/>
          </a:xfrm>
          <a:prstGeom prst="rect">
            <a:avLst/>
          </a:prstGeom>
        </p:spPr>
        <p:txBody>
          <a:bodyPr lIns="91380" tIns="45691" rIns="91380" bIns="45691"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/>
                <a:ea typeface="ＭＳ Ｐゴシック"/>
              </a:defRPr>
            </a:lvl1pPr>
            <a:lvl2pPr>
              <a:defRPr>
                <a:latin typeface="Arial"/>
                <a:ea typeface="ＭＳ Ｐゴシック"/>
              </a:defRPr>
            </a:lvl2pPr>
            <a:lvl3pPr>
              <a:defRPr>
                <a:latin typeface="Arial"/>
                <a:ea typeface="ＭＳ Ｐゴシック"/>
              </a:defRPr>
            </a:lvl3pPr>
            <a:lvl4pPr>
              <a:defRPr>
                <a:latin typeface="Arial"/>
                <a:ea typeface="ＭＳ Ｐゴシック"/>
              </a:defRPr>
            </a:lvl4pPr>
            <a:lvl5pPr>
              <a:defRPr>
                <a:latin typeface="Arial"/>
                <a:ea typeface="ＭＳ Ｐゴシック"/>
              </a:defRPr>
            </a:lvl5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pPr>
              <a:defRPr/>
            </a:pPr>
            <a:fld id="{E300F219-EF8F-40F8-8479-807A93040C7C}" type="datetime1">
              <a:rPr lang="ja-JP" altLang="en-US"/>
              <a:pPr>
                <a:defRPr/>
              </a:pPr>
              <a:t>2026/8/19</a:t>
            </a:fld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60634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5483229" y="377826"/>
            <a:ext cx="1700212" cy="9793288"/>
          </a:xfrm>
          <a:prstGeom prst="rect">
            <a:avLst/>
          </a:prstGeom>
        </p:spPr>
        <p:txBody>
          <a:bodyPr vert="eaVert" lIns="91380" tIns="45691" rIns="91380" bIns="45691"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377825" y="377826"/>
            <a:ext cx="4953000" cy="9793288"/>
          </a:xfrm>
        </p:spPr>
        <p:txBody>
          <a:bodyPr vert="eaVert"/>
          <a:lstStyle>
            <a:lvl1pPr>
              <a:defRPr>
                <a:latin typeface="Arial"/>
                <a:ea typeface="ＭＳ Ｐゴシック"/>
              </a:defRPr>
            </a:lvl1pPr>
            <a:lvl2pPr>
              <a:defRPr>
                <a:latin typeface="Arial"/>
                <a:ea typeface="ＭＳ Ｐゴシック"/>
              </a:defRPr>
            </a:lvl2pPr>
            <a:lvl3pPr>
              <a:defRPr>
                <a:latin typeface="Arial"/>
                <a:ea typeface="ＭＳ Ｐゴシック"/>
              </a:defRPr>
            </a:lvl3pPr>
            <a:lvl4pPr>
              <a:defRPr>
                <a:latin typeface="Arial"/>
                <a:ea typeface="ＭＳ Ｐゴシック"/>
              </a:defRPr>
            </a:lvl4pPr>
            <a:lvl5pPr>
              <a:defRPr>
                <a:latin typeface="Arial"/>
                <a:ea typeface="ＭＳ Ｐゴシック"/>
              </a:defRPr>
            </a:lvl5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pPr>
              <a:defRPr/>
            </a:pPr>
            <a:fld id="{BDA0D15F-37EA-49AE-8D51-85CA3DEBBAF1}" type="datetime1">
              <a:rPr lang="ja-JP" altLang="en-US"/>
              <a:pPr>
                <a:defRPr/>
              </a:pPr>
              <a:t>2026/8/19</a:t>
            </a:fld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526481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66749" y="3322638"/>
            <a:ext cx="6427787" cy="2290762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33475" y="6059493"/>
            <a:ext cx="5294313" cy="27320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2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8D6E5-9E32-4C3E-AB53-19DA276BA5D1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529659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8D6E5-9E32-4C3E-AB53-19DA276BA5D1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182889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6900" y="6872299"/>
            <a:ext cx="6427788" cy="212248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96900" y="4532324"/>
            <a:ext cx="6427788" cy="23399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91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3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73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6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5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46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83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52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8D6E5-9E32-4C3E-AB53-19DA276BA5D1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792163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377825" y="2495550"/>
            <a:ext cx="3325813" cy="7056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856044" y="2495550"/>
            <a:ext cx="3327400" cy="7056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8D6E5-9E32-4C3E-AB53-19DA276BA5D1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113030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77825" y="2393950"/>
            <a:ext cx="3341688" cy="9969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12" indent="0">
              <a:buNone/>
              <a:defRPr sz="2000" b="1"/>
            </a:lvl2pPr>
            <a:lvl3pPr marL="913823" indent="0">
              <a:buNone/>
              <a:defRPr sz="1900" b="1"/>
            </a:lvl3pPr>
            <a:lvl4pPr marL="1370737" indent="0">
              <a:buNone/>
              <a:defRPr sz="1600" b="1"/>
            </a:lvl4pPr>
            <a:lvl5pPr marL="1827646" indent="0">
              <a:buNone/>
              <a:defRPr sz="1600" b="1"/>
            </a:lvl5pPr>
            <a:lvl6pPr marL="2284557" indent="0">
              <a:buNone/>
              <a:defRPr sz="1600" b="1"/>
            </a:lvl6pPr>
            <a:lvl7pPr marL="2741469" indent="0">
              <a:buNone/>
              <a:defRPr sz="1600" b="1"/>
            </a:lvl7pPr>
            <a:lvl8pPr marL="3198380" indent="0">
              <a:buNone/>
              <a:defRPr sz="1600" b="1"/>
            </a:lvl8pPr>
            <a:lvl9pPr marL="3655291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77825" y="3390906"/>
            <a:ext cx="3341688" cy="61610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841750" y="2393950"/>
            <a:ext cx="3341688" cy="9969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12" indent="0">
              <a:buNone/>
              <a:defRPr sz="2000" b="1"/>
            </a:lvl2pPr>
            <a:lvl3pPr marL="913823" indent="0">
              <a:buNone/>
              <a:defRPr sz="1900" b="1"/>
            </a:lvl3pPr>
            <a:lvl4pPr marL="1370737" indent="0">
              <a:buNone/>
              <a:defRPr sz="1600" b="1"/>
            </a:lvl4pPr>
            <a:lvl5pPr marL="1827646" indent="0">
              <a:buNone/>
              <a:defRPr sz="1600" b="1"/>
            </a:lvl5pPr>
            <a:lvl6pPr marL="2284557" indent="0">
              <a:buNone/>
              <a:defRPr sz="1600" b="1"/>
            </a:lvl6pPr>
            <a:lvl7pPr marL="2741469" indent="0">
              <a:buNone/>
              <a:defRPr sz="1600" b="1"/>
            </a:lvl7pPr>
            <a:lvl8pPr marL="3198380" indent="0">
              <a:buNone/>
              <a:defRPr sz="1600" b="1"/>
            </a:lvl8pPr>
            <a:lvl9pPr marL="3655291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841750" y="3390906"/>
            <a:ext cx="3341688" cy="61610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8D6E5-9E32-4C3E-AB53-19DA276BA5D1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530332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8D6E5-9E32-4C3E-AB53-19DA276BA5D1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749468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8D6E5-9E32-4C3E-AB53-19DA276BA5D1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124297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7836" y="425452"/>
            <a:ext cx="2487613" cy="18129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955927" y="425450"/>
            <a:ext cx="4227513" cy="912653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77836" y="2238385"/>
            <a:ext cx="2487613" cy="7313613"/>
          </a:xfrm>
        </p:spPr>
        <p:txBody>
          <a:bodyPr/>
          <a:lstStyle>
            <a:lvl1pPr marL="0" indent="0">
              <a:buNone/>
              <a:defRPr sz="1400"/>
            </a:lvl1pPr>
            <a:lvl2pPr marL="456912" indent="0">
              <a:buNone/>
              <a:defRPr sz="1200"/>
            </a:lvl2pPr>
            <a:lvl3pPr marL="913823" indent="0">
              <a:buNone/>
              <a:defRPr sz="1000"/>
            </a:lvl3pPr>
            <a:lvl4pPr marL="1370737" indent="0">
              <a:buNone/>
              <a:defRPr sz="900"/>
            </a:lvl4pPr>
            <a:lvl5pPr marL="1827646" indent="0">
              <a:buNone/>
              <a:defRPr sz="900"/>
            </a:lvl5pPr>
            <a:lvl6pPr marL="2284557" indent="0">
              <a:buNone/>
              <a:defRPr sz="900"/>
            </a:lvl6pPr>
            <a:lvl7pPr marL="2741469" indent="0">
              <a:buNone/>
              <a:defRPr sz="900"/>
            </a:lvl7pPr>
            <a:lvl8pPr marL="3198380" indent="0">
              <a:buNone/>
              <a:defRPr sz="900"/>
            </a:lvl8pPr>
            <a:lvl9pPr marL="3655291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8D6E5-9E32-4C3E-AB53-19DA276BA5D1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37130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7828" y="428630"/>
            <a:ext cx="6805613" cy="1781175"/>
          </a:xfrm>
          <a:prstGeom prst="rect">
            <a:avLst/>
          </a:prstGeom>
        </p:spPr>
        <p:txBody>
          <a:bodyPr lIns="91380" tIns="45691" rIns="91380" bIns="45691"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/>
                <a:ea typeface="ＭＳ Ｐゴシック"/>
              </a:defRPr>
            </a:lvl1pPr>
            <a:lvl2pPr>
              <a:defRPr>
                <a:latin typeface="Arial"/>
                <a:ea typeface="ＭＳ Ｐゴシック"/>
              </a:defRPr>
            </a:lvl2pPr>
            <a:lvl3pPr>
              <a:defRPr>
                <a:latin typeface="Arial"/>
                <a:ea typeface="ＭＳ Ｐゴシック"/>
              </a:defRPr>
            </a:lvl3pPr>
            <a:lvl4pPr>
              <a:defRPr>
                <a:latin typeface="Arial"/>
                <a:ea typeface="ＭＳ Ｐゴシック"/>
              </a:defRPr>
            </a:lvl4pPr>
            <a:lvl5pPr>
              <a:defRPr>
                <a:latin typeface="Arial"/>
                <a:ea typeface="ＭＳ Ｐゴシック"/>
              </a:defRPr>
            </a:lvl5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pPr>
              <a:defRPr/>
            </a:pPr>
            <a:fld id="{21FB245E-1957-4A2F-9603-DD4949E50E8F}" type="datetime1">
              <a:rPr lang="ja-JP" altLang="en-US"/>
              <a:pPr>
                <a:defRPr/>
              </a:pPr>
              <a:t>2026/8/19</a:t>
            </a:fld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850730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82725" y="7485074"/>
            <a:ext cx="4535488" cy="8842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482725" y="955675"/>
            <a:ext cx="4535488" cy="6415088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6912" indent="0">
              <a:buNone/>
              <a:defRPr sz="2800"/>
            </a:lvl2pPr>
            <a:lvl3pPr marL="913823" indent="0">
              <a:buNone/>
              <a:defRPr sz="2400"/>
            </a:lvl3pPr>
            <a:lvl4pPr marL="1370737" indent="0">
              <a:buNone/>
              <a:defRPr sz="2000"/>
            </a:lvl4pPr>
            <a:lvl5pPr marL="1827646" indent="0">
              <a:buNone/>
              <a:defRPr sz="2000"/>
            </a:lvl5pPr>
            <a:lvl6pPr marL="2284557" indent="0">
              <a:buNone/>
              <a:defRPr sz="2000"/>
            </a:lvl6pPr>
            <a:lvl7pPr marL="2741469" indent="0">
              <a:buNone/>
              <a:defRPr sz="2000"/>
            </a:lvl7pPr>
            <a:lvl8pPr marL="3198380" indent="0">
              <a:buNone/>
              <a:defRPr sz="2000"/>
            </a:lvl8pPr>
            <a:lvl9pPr marL="3655291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482725" y="8369300"/>
            <a:ext cx="4535488" cy="1254126"/>
          </a:xfrm>
        </p:spPr>
        <p:txBody>
          <a:bodyPr/>
          <a:lstStyle>
            <a:lvl1pPr marL="0" indent="0">
              <a:buNone/>
              <a:defRPr sz="1400"/>
            </a:lvl1pPr>
            <a:lvl2pPr marL="456912" indent="0">
              <a:buNone/>
              <a:defRPr sz="1200"/>
            </a:lvl2pPr>
            <a:lvl3pPr marL="913823" indent="0">
              <a:buNone/>
              <a:defRPr sz="1000"/>
            </a:lvl3pPr>
            <a:lvl4pPr marL="1370737" indent="0">
              <a:buNone/>
              <a:defRPr sz="900"/>
            </a:lvl4pPr>
            <a:lvl5pPr marL="1827646" indent="0">
              <a:buNone/>
              <a:defRPr sz="900"/>
            </a:lvl5pPr>
            <a:lvl6pPr marL="2284557" indent="0">
              <a:buNone/>
              <a:defRPr sz="900"/>
            </a:lvl6pPr>
            <a:lvl7pPr marL="2741469" indent="0">
              <a:buNone/>
              <a:defRPr sz="900"/>
            </a:lvl7pPr>
            <a:lvl8pPr marL="3198380" indent="0">
              <a:buNone/>
              <a:defRPr sz="900"/>
            </a:lvl8pPr>
            <a:lvl9pPr marL="3655291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8D6E5-9E32-4C3E-AB53-19DA276BA5D1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430903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8D6E5-9E32-4C3E-AB53-19DA276BA5D1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247814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5483226" y="428636"/>
            <a:ext cx="1700212" cy="9123363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377825" y="428636"/>
            <a:ext cx="4953000" cy="9123363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8D6E5-9E32-4C3E-AB53-19DA276BA5D1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163524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8D6E5-9E32-4C3E-AB53-19DA276BA5D1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149587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66749" y="3322638"/>
            <a:ext cx="6427787" cy="2290762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33475" y="6059493"/>
            <a:ext cx="5294313" cy="27320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2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C7275-1CD1-4436-AC2C-143EF73CBB92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594710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C7275-1CD1-4436-AC2C-143EF73CBB92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138669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6900" y="6872299"/>
            <a:ext cx="6427788" cy="212248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96900" y="4532324"/>
            <a:ext cx="6427788" cy="23399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91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3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73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6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5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46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83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52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C7275-1CD1-4436-AC2C-143EF73CBB92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911992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377825" y="2495550"/>
            <a:ext cx="3325813" cy="7056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856044" y="2495550"/>
            <a:ext cx="3327400" cy="7056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C7275-1CD1-4436-AC2C-143EF73CBB92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55565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77825" y="2393950"/>
            <a:ext cx="3341688" cy="9969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12" indent="0">
              <a:buNone/>
              <a:defRPr sz="2000" b="1"/>
            </a:lvl2pPr>
            <a:lvl3pPr marL="913823" indent="0">
              <a:buNone/>
              <a:defRPr sz="1900" b="1"/>
            </a:lvl3pPr>
            <a:lvl4pPr marL="1370737" indent="0">
              <a:buNone/>
              <a:defRPr sz="1600" b="1"/>
            </a:lvl4pPr>
            <a:lvl5pPr marL="1827646" indent="0">
              <a:buNone/>
              <a:defRPr sz="1600" b="1"/>
            </a:lvl5pPr>
            <a:lvl6pPr marL="2284557" indent="0">
              <a:buNone/>
              <a:defRPr sz="1600" b="1"/>
            </a:lvl6pPr>
            <a:lvl7pPr marL="2741469" indent="0">
              <a:buNone/>
              <a:defRPr sz="1600" b="1"/>
            </a:lvl7pPr>
            <a:lvl8pPr marL="3198380" indent="0">
              <a:buNone/>
              <a:defRPr sz="1600" b="1"/>
            </a:lvl8pPr>
            <a:lvl9pPr marL="3655291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77825" y="3390906"/>
            <a:ext cx="3341688" cy="61610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841750" y="2393950"/>
            <a:ext cx="3341688" cy="9969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12" indent="0">
              <a:buNone/>
              <a:defRPr sz="2000" b="1"/>
            </a:lvl2pPr>
            <a:lvl3pPr marL="913823" indent="0">
              <a:buNone/>
              <a:defRPr sz="1900" b="1"/>
            </a:lvl3pPr>
            <a:lvl4pPr marL="1370737" indent="0">
              <a:buNone/>
              <a:defRPr sz="1600" b="1"/>
            </a:lvl4pPr>
            <a:lvl5pPr marL="1827646" indent="0">
              <a:buNone/>
              <a:defRPr sz="1600" b="1"/>
            </a:lvl5pPr>
            <a:lvl6pPr marL="2284557" indent="0">
              <a:buNone/>
              <a:defRPr sz="1600" b="1"/>
            </a:lvl6pPr>
            <a:lvl7pPr marL="2741469" indent="0">
              <a:buNone/>
              <a:defRPr sz="1600" b="1"/>
            </a:lvl7pPr>
            <a:lvl8pPr marL="3198380" indent="0">
              <a:buNone/>
              <a:defRPr sz="1600" b="1"/>
            </a:lvl8pPr>
            <a:lvl9pPr marL="3655291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841750" y="3390906"/>
            <a:ext cx="3341688" cy="61610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C7275-1CD1-4436-AC2C-143EF73CBB92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255132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C7275-1CD1-4436-AC2C-143EF73CBB92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00479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6900" y="6872304"/>
            <a:ext cx="6427788" cy="2122487"/>
          </a:xfrm>
          <a:prstGeom prst="rect">
            <a:avLst/>
          </a:prstGeom>
        </p:spPr>
        <p:txBody>
          <a:bodyPr lIns="91380" tIns="45691" rIns="91380" bIns="45691" anchor="t"/>
          <a:lstStyle>
            <a:lvl1pPr algn="l">
              <a:defRPr sz="4000" b="1" cap="all">
                <a:latin typeface="Arial"/>
                <a:ea typeface="ＭＳ Ｐゴシック"/>
              </a:defRPr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96900" y="4532317"/>
            <a:ext cx="6427788" cy="2339976"/>
          </a:xfrm>
        </p:spPr>
        <p:txBody>
          <a:bodyPr anchor="b"/>
          <a:lstStyle>
            <a:lvl1pPr marL="0" indent="0">
              <a:buNone/>
              <a:defRPr sz="2000">
                <a:latin typeface="Arial"/>
                <a:ea typeface="ＭＳ Ｐゴシック"/>
              </a:defRPr>
            </a:lvl1pPr>
            <a:lvl2pPr marL="456912" indent="0">
              <a:buNone/>
              <a:defRPr sz="1900"/>
            </a:lvl2pPr>
            <a:lvl3pPr marL="913823" indent="0">
              <a:buNone/>
              <a:defRPr sz="1600"/>
            </a:lvl3pPr>
            <a:lvl4pPr marL="1370737" indent="0">
              <a:buNone/>
              <a:defRPr sz="1400"/>
            </a:lvl4pPr>
            <a:lvl5pPr marL="1827646" indent="0">
              <a:buNone/>
              <a:defRPr sz="1400"/>
            </a:lvl5pPr>
            <a:lvl6pPr marL="2284557" indent="0">
              <a:buNone/>
              <a:defRPr sz="1400"/>
            </a:lvl6pPr>
            <a:lvl7pPr marL="2741469" indent="0">
              <a:buNone/>
              <a:defRPr sz="1400"/>
            </a:lvl7pPr>
            <a:lvl8pPr marL="3198380" indent="0">
              <a:buNone/>
              <a:defRPr sz="1400"/>
            </a:lvl8pPr>
            <a:lvl9pPr marL="3655291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pPr>
              <a:defRPr/>
            </a:pPr>
            <a:fld id="{749B5F59-9338-441F-B8B8-BCCCECB6C897}" type="datetime1">
              <a:rPr lang="ja-JP" altLang="en-US"/>
              <a:pPr>
                <a:defRPr/>
              </a:pPr>
              <a:t>2026/8/19</a:t>
            </a:fld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868040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C7275-1CD1-4436-AC2C-143EF73CBB92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2962233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7836" y="425452"/>
            <a:ext cx="2487613" cy="18129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955927" y="425450"/>
            <a:ext cx="4227513" cy="912653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77836" y="2238385"/>
            <a:ext cx="2487613" cy="7313613"/>
          </a:xfrm>
        </p:spPr>
        <p:txBody>
          <a:bodyPr/>
          <a:lstStyle>
            <a:lvl1pPr marL="0" indent="0">
              <a:buNone/>
              <a:defRPr sz="1400"/>
            </a:lvl1pPr>
            <a:lvl2pPr marL="456912" indent="0">
              <a:buNone/>
              <a:defRPr sz="1200"/>
            </a:lvl2pPr>
            <a:lvl3pPr marL="913823" indent="0">
              <a:buNone/>
              <a:defRPr sz="1000"/>
            </a:lvl3pPr>
            <a:lvl4pPr marL="1370737" indent="0">
              <a:buNone/>
              <a:defRPr sz="900"/>
            </a:lvl4pPr>
            <a:lvl5pPr marL="1827646" indent="0">
              <a:buNone/>
              <a:defRPr sz="900"/>
            </a:lvl5pPr>
            <a:lvl6pPr marL="2284557" indent="0">
              <a:buNone/>
              <a:defRPr sz="900"/>
            </a:lvl6pPr>
            <a:lvl7pPr marL="2741469" indent="0">
              <a:buNone/>
              <a:defRPr sz="900"/>
            </a:lvl7pPr>
            <a:lvl8pPr marL="3198380" indent="0">
              <a:buNone/>
              <a:defRPr sz="900"/>
            </a:lvl8pPr>
            <a:lvl9pPr marL="3655291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C7275-1CD1-4436-AC2C-143EF73CBB92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3369408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82725" y="7485074"/>
            <a:ext cx="4535488" cy="8842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482725" y="955675"/>
            <a:ext cx="4535488" cy="6415088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6912" indent="0">
              <a:buNone/>
              <a:defRPr sz="2800"/>
            </a:lvl2pPr>
            <a:lvl3pPr marL="913823" indent="0">
              <a:buNone/>
              <a:defRPr sz="2400"/>
            </a:lvl3pPr>
            <a:lvl4pPr marL="1370737" indent="0">
              <a:buNone/>
              <a:defRPr sz="2000"/>
            </a:lvl4pPr>
            <a:lvl5pPr marL="1827646" indent="0">
              <a:buNone/>
              <a:defRPr sz="2000"/>
            </a:lvl5pPr>
            <a:lvl6pPr marL="2284557" indent="0">
              <a:buNone/>
              <a:defRPr sz="2000"/>
            </a:lvl6pPr>
            <a:lvl7pPr marL="2741469" indent="0">
              <a:buNone/>
              <a:defRPr sz="2000"/>
            </a:lvl7pPr>
            <a:lvl8pPr marL="3198380" indent="0">
              <a:buNone/>
              <a:defRPr sz="2000"/>
            </a:lvl8pPr>
            <a:lvl9pPr marL="3655291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482725" y="8369300"/>
            <a:ext cx="4535488" cy="1254126"/>
          </a:xfrm>
        </p:spPr>
        <p:txBody>
          <a:bodyPr/>
          <a:lstStyle>
            <a:lvl1pPr marL="0" indent="0">
              <a:buNone/>
              <a:defRPr sz="1400"/>
            </a:lvl1pPr>
            <a:lvl2pPr marL="456912" indent="0">
              <a:buNone/>
              <a:defRPr sz="1200"/>
            </a:lvl2pPr>
            <a:lvl3pPr marL="913823" indent="0">
              <a:buNone/>
              <a:defRPr sz="1000"/>
            </a:lvl3pPr>
            <a:lvl4pPr marL="1370737" indent="0">
              <a:buNone/>
              <a:defRPr sz="900"/>
            </a:lvl4pPr>
            <a:lvl5pPr marL="1827646" indent="0">
              <a:buNone/>
              <a:defRPr sz="900"/>
            </a:lvl5pPr>
            <a:lvl6pPr marL="2284557" indent="0">
              <a:buNone/>
              <a:defRPr sz="900"/>
            </a:lvl6pPr>
            <a:lvl7pPr marL="2741469" indent="0">
              <a:buNone/>
              <a:defRPr sz="900"/>
            </a:lvl7pPr>
            <a:lvl8pPr marL="3198380" indent="0">
              <a:buNone/>
              <a:defRPr sz="900"/>
            </a:lvl8pPr>
            <a:lvl9pPr marL="3655291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C7275-1CD1-4436-AC2C-143EF73CBB92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356807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C7275-1CD1-4436-AC2C-143EF73CBB92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3585393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5483226" y="428636"/>
            <a:ext cx="1700212" cy="9123363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377825" y="428636"/>
            <a:ext cx="4953000" cy="9123363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C7275-1CD1-4436-AC2C-143EF73CBB92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037240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66749" y="3322638"/>
            <a:ext cx="6427787" cy="2290762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33475" y="6059493"/>
            <a:ext cx="5294313" cy="27320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2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5693-59E4-4D41-B5AB-F00E01AD1FB5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104156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5693-59E4-4D41-B5AB-F00E01AD1FB5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3950716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6900" y="6872299"/>
            <a:ext cx="6427788" cy="212248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96900" y="4532324"/>
            <a:ext cx="6427788" cy="23399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91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3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73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6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5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46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83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52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5693-59E4-4D41-B5AB-F00E01AD1FB5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8062982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377825" y="2495550"/>
            <a:ext cx="3325813" cy="7056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856044" y="2495550"/>
            <a:ext cx="3327400" cy="7056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5693-59E4-4D41-B5AB-F00E01AD1FB5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9842550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77825" y="2393950"/>
            <a:ext cx="3341688" cy="9969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12" indent="0">
              <a:buNone/>
              <a:defRPr sz="2000" b="1"/>
            </a:lvl2pPr>
            <a:lvl3pPr marL="913823" indent="0">
              <a:buNone/>
              <a:defRPr sz="1900" b="1"/>
            </a:lvl3pPr>
            <a:lvl4pPr marL="1370737" indent="0">
              <a:buNone/>
              <a:defRPr sz="1600" b="1"/>
            </a:lvl4pPr>
            <a:lvl5pPr marL="1827646" indent="0">
              <a:buNone/>
              <a:defRPr sz="1600" b="1"/>
            </a:lvl5pPr>
            <a:lvl6pPr marL="2284557" indent="0">
              <a:buNone/>
              <a:defRPr sz="1600" b="1"/>
            </a:lvl6pPr>
            <a:lvl7pPr marL="2741469" indent="0">
              <a:buNone/>
              <a:defRPr sz="1600" b="1"/>
            </a:lvl7pPr>
            <a:lvl8pPr marL="3198380" indent="0">
              <a:buNone/>
              <a:defRPr sz="1600" b="1"/>
            </a:lvl8pPr>
            <a:lvl9pPr marL="3655291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77825" y="3390906"/>
            <a:ext cx="3341688" cy="61610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841750" y="2393950"/>
            <a:ext cx="3341688" cy="9969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12" indent="0">
              <a:buNone/>
              <a:defRPr sz="2000" b="1"/>
            </a:lvl2pPr>
            <a:lvl3pPr marL="913823" indent="0">
              <a:buNone/>
              <a:defRPr sz="1900" b="1"/>
            </a:lvl3pPr>
            <a:lvl4pPr marL="1370737" indent="0">
              <a:buNone/>
              <a:defRPr sz="1600" b="1"/>
            </a:lvl4pPr>
            <a:lvl5pPr marL="1827646" indent="0">
              <a:buNone/>
              <a:defRPr sz="1600" b="1"/>
            </a:lvl5pPr>
            <a:lvl6pPr marL="2284557" indent="0">
              <a:buNone/>
              <a:defRPr sz="1600" b="1"/>
            </a:lvl6pPr>
            <a:lvl7pPr marL="2741469" indent="0">
              <a:buNone/>
              <a:defRPr sz="1600" b="1"/>
            </a:lvl7pPr>
            <a:lvl8pPr marL="3198380" indent="0">
              <a:buNone/>
              <a:defRPr sz="1600" b="1"/>
            </a:lvl8pPr>
            <a:lvl9pPr marL="3655291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841750" y="3390906"/>
            <a:ext cx="3341688" cy="61610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5693-59E4-4D41-B5AB-F00E01AD1FB5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45692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7828" y="428630"/>
            <a:ext cx="6805613" cy="1781175"/>
          </a:xfrm>
          <a:prstGeom prst="rect">
            <a:avLst/>
          </a:prstGeom>
        </p:spPr>
        <p:txBody>
          <a:bodyPr lIns="91380" tIns="45691" rIns="91380" bIns="45691"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84217" y="377826"/>
            <a:ext cx="3019425" cy="9793288"/>
          </a:xfrm>
        </p:spPr>
        <p:txBody>
          <a:bodyPr/>
          <a:lstStyle>
            <a:lvl1pPr>
              <a:defRPr sz="2800">
                <a:latin typeface="Arial"/>
                <a:ea typeface="ＭＳ Ｐゴシック"/>
              </a:defRPr>
            </a:lvl1pPr>
            <a:lvl2pPr>
              <a:defRPr sz="2400">
                <a:latin typeface="Arial"/>
                <a:ea typeface="ＭＳ Ｐゴシック"/>
              </a:defRPr>
            </a:lvl2pPr>
            <a:lvl3pPr>
              <a:defRPr sz="2000">
                <a:latin typeface="Arial"/>
                <a:ea typeface="ＭＳ Ｐゴシック"/>
              </a:defRPr>
            </a:lvl3pPr>
            <a:lvl4pPr>
              <a:defRPr sz="1900">
                <a:latin typeface="Arial"/>
                <a:ea typeface="ＭＳ Ｐゴシック"/>
              </a:defRPr>
            </a:lvl4pPr>
            <a:lvl5pPr>
              <a:defRPr sz="1900">
                <a:latin typeface="Arial"/>
                <a:ea typeface="ＭＳ Ｐゴシック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856040" y="377826"/>
            <a:ext cx="3019425" cy="9793288"/>
          </a:xfrm>
        </p:spPr>
        <p:txBody>
          <a:bodyPr/>
          <a:lstStyle>
            <a:lvl1pPr>
              <a:defRPr sz="2800">
                <a:latin typeface="Arial"/>
                <a:ea typeface="ＭＳ Ｐゴシック"/>
              </a:defRPr>
            </a:lvl1pPr>
            <a:lvl2pPr>
              <a:defRPr sz="2400">
                <a:latin typeface="Arial"/>
                <a:ea typeface="ＭＳ Ｐゴシック"/>
              </a:defRPr>
            </a:lvl2pPr>
            <a:lvl3pPr>
              <a:defRPr sz="2000">
                <a:latin typeface="Arial"/>
                <a:ea typeface="ＭＳ Ｐゴシック"/>
              </a:defRPr>
            </a:lvl3pPr>
            <a:lvl4pPr>
              <a:defRPr sz="1900">
                <a:latin typeface="Arial"/>
                <a:ea typeface="ＭＳ Ｐゴシック"/>
              </a:defRPr>
            </a:lvl4pPr>
            <a:lvl5pPr>
              <a:defRPr sz="1900">
                <a:latin typeface="Arial"/>
                <a:ea typeface="ＭＳ Ｐゴシック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pPr>
              <a:defRPr/>
            </a:pPr>
            <a:fld id="{FC63612B-56E9-4FB1-B3C0-65BFB898D798}" type="datetime1">
              <a:rPr lang="ja-JP" altLang="en-US"/>
              <a:pPr>
                <a:defRPr/>
              </a:pPr>
              <a:t>2026/8/19</a:t>
            </a:fld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2927434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5693-59E4-4D41-B5AB-F00E01AD1FB5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4495643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5693-59E4-4D41-B5AB-F00E01AD1FB5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6159519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7836" y="425452"/>
            <a:ext cx="2487613" cy="18129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955927" y="425450"/>
            <a:ext cx="4227513" cy="912653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77836" y="2238385"/>
            <a:ext cx="2487613" cy="7313613"/>
          </a:xfrm>
        </p:spPr>
        <p:txBody>
          <a:bodyPr/>
          <a:lstStyle>
            <a:lvl1pPr marL="0" indent="0">
              <a:buNone/>
              <a:defRPr sz="1400"/>
            </a:lvl1pPr>
            <a:lvl2pPr marL="456912" indent="0">
              <a:buNone/>
              <a:defRPr sz="1200"/>
            </a:lvl2pPr>
            <a:lvl3pPr marL="913823" indent="0">
              <a:buNone/>
              <a:defRPr sz="1000"/>
            </a:lvl3pPr>
            <a:lvl4pPr marL="1370737" indent="0">
              <a:buNone/>
              <a:defRPr sz="900"/>
            </a:lvl4pPr>
            <a:lvl5pPr marL="1827646" indent="0">
              <a:buNone/>
              <a:defRPr sz="900"/>
            </a:lvl5pPr>
            <a:lvl6pPr marL="2284557" indent="0">
              <a:buNone/>
              <a:defRPr sz="900"/>
            </a:lvl6pPr>
            <a:lvl7pPr marL="2741469" indent="0">
              <a:buNone/>
              <a:defRPr sz="900"/>
            </a:lvl7pPr>
            <a:lvl8pPr marL="3198380" indent="0">
              <a:buNone/>
              <a:defRPr sz="900"/>
            </a:lvl8pPr>
            <a:lvl9pPr marL="3655291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5693-59E4-4D41-B5AB-F00E01AD1FB5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2839599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82725" y="7485074"/>
            <a:ext cx="4535488" cy="8842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482725" y="955675"/>
            <a:ext cx="4535488" cy="6415088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6912" indent="0">
              <a:buNone/>
              <a:defRPr sz="2800"/>
            </a:lvl2pPr>
            <a:lvl3pPr marL="913823" indent="0">
              <a:buNone/>
              <a:defRPr sz="2400"/>
            </a:lvl3pPr>
            <a:lvl4pPr marL="1370737" indent="0">
              <a:buNone/>
              <a:defRPr sz="2000"/>
            </a:lvl4pPr>
            <a:lvl5pPr marL="1827646" indent="0">
              <a:buNone/>
              <a:defRPr sz="2000"/>
            </a:lvl5pPr>
            <a:lvl6pPr marL="2284557" indent="0">
              <a:buNone/>
              <a:defRPr sz="2000"/>
            </a:lvl6pPr>
            <a:lvl7pPr marL="2741469" indent="0">
              <a:buNone/>
              <a:defRPr sz="2000"/>
            </a:lvl7pPr>
            <a:lvl8pPr marL="3198380" indent="0">
              <a:buNone/>
              <a:defRPr sz="2000"/>
            </a:lvl8pPr>
            <a:lvl9pPr marL="3655291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482725" y="8369300"/>
            <a:ext cx="4535488" cy="1254126"/>
          </a:xfrm>
        </p:spPr>
        <p:txBody>
          <a:bodyPr/>
          <a:lstStyle>
            <a:lvl1pPr marL="0" indent="0">
              <a:buNone/>
              <a:defRPr sz="1400"/>
            </a:lvl1pPr>
            <a:lvl2pPr marL="456912" indent="0">
              <a:buNone/>
              <a:defRPr sz="1200"/>
            </a:lvl2pPr>
            <a:lvl3pPr marL="913823" indent="0">
              <a:buNone/>
              <a:defRPr sz="1000"/>
            </a:lvl3pPr>
            <a:lvl4pPr marL="1370737" indent="0">
              <a:buNone/>
              <a:defRPr sz="900"/>
            </a:lvl4pPr>
            <a:lvl5pPr marL="1827646" indent="0">
              <a:buNone/>
              <a:defRPr sz="900"/>
            </a:lvl5pPr>
            <a:lvl6pPr marL="2284557" indent="0">
              <a:buNone/>
              <a:defRPr sz="900"/>
            </a:lvl6pPr>
            <a:lvl7pPr marL="2741469" indent="0">
              <a:buNone/>
              <a:defRPr sz="900"/>
            </a:lvl7pPr>
            <a:lvl8pPr marL="3198380" indent="0">
              <a:buNone/>
              <a:defRPr sz="900"/>
            </a:lvl8pPr>
            <a:lvl9pPr marL="3655291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5693-59E4-4D41-B5AB-F00E01AD1FB5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9398483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5693-59E4-4D41-B5AB-F00E01AD1FB5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2848956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5483226" y="428636"/>
            <a:ext cx="1700212" cy="9123363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377825" y="428636"/>
            <a:ext cx="4953000" cy="9123363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5693-59E4-4D41-B5AB-F00E01AD1FB5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508231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5693-59E4-4D41-B5AB-F00E01AD1FB5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943354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66749" y="3322638"/>
            <a:ext cx="6427787" cy="2290762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33475" y="6059493"/>
            <a:ext cx="5294313" cy="27320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2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E6290-F720-4ED5-8337-B6216A03F758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8571892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E6290-F720-4ED5-8337-B6216A03F758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8425263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6900" y="6872299"/>
            <a:ext cx="6427788" cy="212248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96900" y="4532324"/>
            <a:ext cx="6427788" cy="23399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91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3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73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6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5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46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83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52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E6290-F720-4ED5-8337-B6216A03F758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00555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7828" y="428630"/>
            <a:ext cx="6805613" cy="1781175"/>
          </a:xfrm>
          <a:prstGeom prst="rect">
            <a:avLst/>
          </a:prstGeom>
        </p:spPr>
        <p:txBody>
          <a:bodyPr lIns="91380" tIns="45691" rIns="91380" bIns="45691"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77825" y="2393949"/>
            <a:ext cx="3341688" cy="996950"/>
          </a:xfrm>
        </p:spPr>
        <p:txBody>
          <a:bodyPr anchor="b"/>
          <a:lstStyle>
            <a:lvl1pPr marL="0" indent="0">
              <a:buNone/>
              <a:defRPr sz="2400" b="1">
                <a:latin typeface="Arial"/>
                <a:ea typeface="ＭＳ Ｐゴシック"/>
              </a:defRPr>
            </a:lvl1pPr>
            <a:lvl2pPr marL="456912" indent="0">
              <a:buNone/>
              <a:defRPr sz="2000" b="1"/>
            </a:lvl2pPr>
            <a:lvl3pPr marL="913823" indent="0">
              <a:buNone/>
              <a:defRPr sz="1900" b="1"/>
            </a:lvl3pPr>
            <a:lvl4pPr marL="1370737" indent="0">
              <a:buNone/>
              <a:defRPr sz="1600" b="1"/>
            </a:lvl4pPr>
            <a:lvl5pPr marL="1827646" indent="0">
              <a:buNone/>
              <a:defRPr sz="1600" b="1"/>
            </a:lvl5pPr>
            <a:lvl6pPr marL="2284557" indent="0">
              <a:buNone/>
              <a:defRPr sz="1600" b="1"/>
            </a:lvl6pPr>
            <a:lvl7pPr marL="2741469" indent="0">
              <a:buNone/>
              <a:defRPr sz="1600" b="1"/>
            </a:lvl7pPr>
            <a:lvl8pPr marL="3198380" indent="0">
              <a:buNone/>
              <a:defRPr sz="1600" b="1"/>
            </a:lvl8pPr>
            <a:lvl9pPr marL="3655291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77825" y="3390899"/>
            <a:ext cx="3341688" cy="6161089"/>
          </a:xfrm>
        </p:spPr>
        <p:txBody>
          <a:bodyPr/>
          <a:lstStyle>
            <a:lvl1pPr>
              <a:defRPr sz="2400">
                <a:latin typeface="Arial"/>
                <a:ea typeface="ＭＳ Ｐゴシック"/>
              </a:defRPr>
            </a:lvl1pPr>
            <a:lvl2pPr>
              <a:defRPr sz="2000">
                <a:latin typeface="Arial"/>
                <a:ea typeface="ＭＳ Ｐゴシック"/>
              </a:defRPr>
            </a:lvl2pPr>
            <a:lvl3pPr>
              <a:defRPr sz="1900">
                <a:latin typeface="Arial"/>
                <a:ea typeface="ＭＳ Ｐゴシック"/>
              </a:defRPr>
            </a:lvl3pPr>
            <a:lvl4pPr>
              <a:defRPr sz="1600">
                <a:latin typeface="Arial"/>
                <a:ea typeface="ＭＳ Ｐゴシック"/>
              </a:defRPr>
            </a:lvl4pPr>
            <a:lvl5pPr>
              <a:defRPr sz="1600">
                <a:latin typeface="Arial"/>
                <a:ea typeface="ＭＳ Ｐゴシック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841750" y="2393949"/>
            <a:ext cx="3341688" cy="996950"/>
          </a:xfrm>
        </p:spPr>
        <p:txBody>
          <a:bodyPr anchor="b"/>
          <a:lstStyle>
            <a:lvl1pPr marL="0" indent="0">
              <a:buNone/>
              <a:defRPr sz="2400" b="1">
                <a:latin typeface="Arial"/>
                <a:ea typeface="ＭＳ Ｐゴシック"/>
              </a:defRPr>
            </a:lvl1pPr>
            <a:lvl2pPr marL="456912" indent="0">
              <a:buNone/>
              <a:defRPr sz="2000" b="1"/>
            </a:lvl2pPr>
            <a:lvl3pPr marL="913823" indent="0">
              <a:buNone/>
              <a:defRPr sz="1900" b="1"/>
            </a:lvl3pPr>
            <a:lvl4pPr marL="1370737" indent="0">
              <a:buNone/>
              <a:defRPr sz="1600" b="1"/>
            </a:lvl4pPr>
            <a:lvl5pPr marL="1827646" indent="0">
              <a:buNone/>
              <a:defRPr sz="1600" b="1"/>
            </a:lvl5pPr>
            <a:lvl6pPr marL="2284557" indent="0">
              <a:buNone/>
              <a:defRPr sz="1600" b="1"/>
            </a:lvl6pPr>
            <a:lvl7pPr marL="2741469" indent="0">
              <a:buNone/>
              <a:defRPr sz="1600" b="1"/>
            </a:lvl7pPr>
            <a:lvl8pPr marL="3198380" indent="0">
              <a:buNone/>
              <a:defRPr sz="1600" b="1"/>
            </a:lvl8pPr>
            <a:lvl9pPr marL="3655291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841750" y="3390899"/>
            <a:ext cx="3341688" cy="6161089"/>
          </a:xfrm>
        </p:spPr>
        <p:txBody>
          <a:bodyPr/>
          <a:lstStyle>
            <a:lvl1pPr>
              <a:defRPr sz="2400">
                <a:latin typeface="Arial"/>
                <a:ea typeface="ＭＳ Ｐゴシック"/>
              </a:defRPr>
            </a:lvl1pPr>
            <a:lvl2pPr>
              <a:defRPr sz="2000">
                <a:latin typeface="Arial"/>
                <a:ea typeface="ＭＳ Ｐゴシック"/>
              </a:defRPr>
            </a:lvl2pPr>
            <a:lvl3pPr>
              <a:defRPr sz="1900">
                <a:latin typeface="Arial"/>
                <a:ea typeface="ＭＳ Ｐゴシック"/>
              </a:defRPr>
            </a:lvl3pPr>
            <a:lvl4pPr>
              <a:defRPr sz="1600">
                <a:latin typeface="Arial"/>
                <a:ea typeface="ＭＳ Ｐゴシック"/>
              </a:defRPr>
            </a:lvl4pPr>
            <a:lvl5pPr>
              <a:defRPr sz="1600">
                <a:latin typeface="Arial"/>
                <a:ea typeface="ＭＳ Ｐゴシック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pPr>
              <a:defRPr/>
            </a:pPr>
            <a:fld id="{1500502E-D26F-4190-8D0B-3DAAB74B6EF0}" type="datetime1">
              <a:rPr lang="ja-JP" altLang="en-US"/>
              <a:pPr>
                <a:defRPr/>
              </a:pPr>
              <a:t>2026/8/19</a:t>
            </a:fld>
            <a:endParaRPr lang="en-US" altLang="ja-JP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9781607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377825" y="2495550"/>
            <a:ext cx="3325813" cy="7056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856044" y="2495550"/>
            <a:ext cx="3327400" cy="7056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E6290-F720-4ED5-8337-B6216A03F758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8260384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77825" y="2393950"/>
            <a:ext cx="3341688" cy="9969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12" indent="0">
              <a:buNone/>
              <a:defRPr sz="2000" b="1"/>
            </a:lvl2pPr>
            <a:lvl3pPr marL="913823" indent="0">
              <a:buNone/>
              <a:defRPr sz="1900" b="1"/>
            </a:lvl3pPr>
            <a:lvl4pPr marL="1370737" indent="0">
              <a:buNone/>
              <a:defRPr sz="1600" b="1"/>
            </a:lvl4pPr>
            <a:lvl5pPr marL="1827646" indent="0">
              <a:buNone/>
              <a:defRPr sz="1600" b="1"/>
            </a:lvl5pPr>
            <a:lvl6pPr marL="2284557" indent="0">
              <a:buNone/>
              <a:defRPr sz="1600" b="1"/>
            </a:lvl6pPr>
            <a:lvl7pPr marL="2741469" indent="0">
              <a:buNone/>
              <a:defRPr sz="1600" b="1"/>
            </a:lvl7pPr>
            <a:lvl8pPr marL="3198380" indent="0">
              <a:buNone/>
              <a:defRPr sz="1600" b="1"/>
            </a:lvl8pPr>
            <a:lvl9pPr marL="3655291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77825" y="3390906"/>
            <a:ext cx="3341688" cy="61610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841750" y="2393950"/>
            <a:ext cx="3341688" cy="9969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12" indent="0">
              <a:buNone/>
              <a:defRPr sz="2000" b="1"/>
            </a:lvl2pPr>
            <a:lvl3pPr marL="913823" indent="0">
              <a:buNone/>
              <a:defRPr sz="1900" b="1"/>
            </a:lvl3pPr>
            <a:lvl4pPr marL="1370737" indent="0">
              <a:buNone/>
              <a:defRPr sz="1600" b="1"/>
            </a:lvl4pPr>
            <a:lvl5pPr marL="1827646" indent="0">
              <a:buNone/>
              <a:defRPr sz="1600" b="1"/>
            </a:lvl5pPr>
            <a:lvl6pPr marL="2284557" indent="0">
              <a:buNone/>
              <a:defRPr sz="1600" b="1"/>
            </a:lvl6pPr>
            <a:lvl7pPr marL="2741469" indent="0">
              <a:buNone/>
              <a:defRPr sz="1600" b="1"/>
            </a:lvl7pPr>
            <a:lvl8pPr marL="3198380" indent="0">
              <a:buNone/>
              <a:defRPr sz="1600" b="1"/>
            </a:lvl8pPr>
            <a:lvl9pPr marL="3655291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841750" y="3390906"/>
            <a:ext cx="3341688" cy="61610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E6290-F720-4ED5-8337-B6216A03F758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248693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E6290-F720-4ED5-8337-B6216A03F758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1437054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E6290-F720-4ED5-8337-B6216A03F758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9609628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7836" y="425452"/>
            <a:ext cx="2487613" cy="18129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955927" y="425450"/>
            <a:ext cx="4227513" cy="912653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77836" y="2238385"/>
            <a:ext cx="2487613" cy="7313613"/>
          </a:xfrm>
        </p:spPr>
        <p:txBody>
          <a:bodyPr/>
          <a:lstStyle>
            <a:lvl1pPr marL="0" indent="0">
              <a:buNone/>
              <a:defRPr sz="1400"/>
            </a:lvl1pPr>
            <a:lvl2pPr marL="456912" indent="0">
              <a:buNone/>
              <a:defRPr sz="1200"/>
            </a:lvl2pPr>
            <a:lvl3pPr marL="913823" indent="0">
              <a:buNone/>
              <a:defRPr sz="1000"/>
            </a:lvl3pPr>
            <a:lvl4pPr marL="1370737" indent="0">
              <a:buNone/>
              <a:defRPr sz="900"/>
            </a:lvl4pPr>
            <a:lvl5pPr marL="1827646" indent="0">
              <a:buNone/>
              <a:defRPr sz="900"/>
            </a:lvl5pPr>
            <a:lvl6pPr marL="2284557" indent="0">
              <a:buNone/>
              <a:defRPr sz="900"/>
            </a:lvl6pPr>
            <a:lvl7pPr marL="2741469" indent="0">
              <a:buNone/>
              <a:defRPr sz="900"/>
            </a:lvl7pPr>
            <a:lvl8pPr marL="3198380" indent="0">
              <a:buNone/>
              <a:defRPr sz="900"/>
            </a:lvl8pPr>
            <a:lvl9pPr marL="3655291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E6290-F720-4ED5-8337-B6216A03F758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5749207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82725" y="7485074"/>
            <a:ext cx="4535488" cy="8842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482725" y="955675"/>
            <a:ext cx="4535488" cy="6415088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6912" indent="0">
              <a:buNone/>
              <a:defRPr sz="2800"/>
            </a:lvl2pPr>
            <a:lvl3pPr marL="913823" indent="0">
              <a:buNone/>
              <a:defRPr sz="2400"/>
            </a:lvl3pPr>
            <a:lvl4pPr marL="1370737" indent="0">
              <a:buNone/>
              <a:defRPr sz="2000"/>
            </a:lvl4pPr>
            <a:lvl5pPr marL="1827646" indent="0">
              <a:buNone/>
              <a:defRPr sz="2000"/>
            </a:lvl5pPr>
            <a:lvl6pPr marL="2284557" indent="0">
              <a:buNone/>
              <a:defRPr sz="2000"/>
            </a:lvl6pPr>
            <a:lvl7pPr marL="2741469" indent="0">
              <a:buNone/>
              <a:defRPr sz="2000"/>
            </a:lvl7pPr>
            <a:lvl8pPr marL="3198380" indent="0">
              <a:buNone/>
              <a:defRPr sz="2000"/>
            </a:lvl8pPr>
            <a:lvl9pPr marL="3655291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482725" y="8369300"/>
            <a:ext cx="4535488" cy="1254126"/>
          </a:xfrm>
        </p:spPr>
        <p:txBody>
          <a:bodyPr/>
          <a:lstStyle>
            <a:lvl1pPr marL="0" indent="0">
              <a:buNone/>
              <a:defRPr sz="1400"/>
            </a:lvl1pPr>
            <a:lvl2pPr marL="456912" indent="0">
              <a:buNone/>
              <a:defRPr sz="1200"/>
            </a:lvl2pPr>
            <a:lvl3pPr marL="913823" indent="0">
              <a:buNone/>
              <a:defRPr sz="1000"/>
            </a:lvl3pPr>
            <a:lvl4pPr marL="1370737" indent="0">
              <a:buNone/>
              <a:defRPr sz="900"/>
            </a:lvl4pPr>
            <a:lvl5pPr marL="1827646" indent="0">
              <a:buNone/>
              <a:defRPr sz="900"/>
            </a:lvl5pPr>
            <a:lvl6pPr marL="2284557" indent="0">
              <a:buNone/>
              <a:defRPr sz="900"/>
            </a:lvl6pPr>
            <a:lvl7pPr marL="2741469" indent="0">
              <a:buNone/>
              <a:defRPr sz="900"/>
            </a:lvl7pPr>
            <a:lvl8pPr marL="3198380" indent="0">
              <a:buNone/>
              <a:defRPr sz="900"/>
            </a:lvl8pPr>
            <a:lvl9pPr marL="3655291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E6290-F720-4ED5-8337-B6216A03F758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9028892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E6290-F720-4ED5-8337-B6216A03F758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9459357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5483226" y="428636"/>
            <a:ext cx="1700212" cy="9123363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377825" y="428636"/>
            <a:ext cx="4953000" cy="9123363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E6290-F720-4ED5-8337-B6216A03F758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4024745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66749" y="3322638"/>
            <a:ext cx="6427787" cy="2290762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33475" y="6059493"/>
            <a:ext cx="5294313" cy="27320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2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2475A-70DF-4286-85C1-B4486FE898C4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4675099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2475A-70DF-4286-85C1-B4486FE898C4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20577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7828" y="428630"/>
            <a:ext cx="6805613" cy="1781175"/>
          </a:xfrm>
          <a:prstGeom prst="rect">
            <a:avLst/>
          </a:prstGeom>
        </p:spPr>
        <p:txBody>
          <a:bodyPr lIns="91380" tIns="45691" rIns="91380" bIns="45691"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pPr>
              <a:defRPr/>
            </a:pPr>
            <a:fld id="{1B18AFEB-3464-4B69-A0D4-F14A4B4A51CE}" type="datetime1">
              <a:rPr lang="ja-JP" altLang="en-US"/>
              <a:pPr>
                <a:defRPr/>
              </a:pPr>
              <a:t>2026/8/19</a:t>
            </a:fld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9877754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6900" y="6872299"/>
            <a:ext cx="6427788" cy="212248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96900" y="4532324"/>
            <a:ext cx="6427788" cy="23399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91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3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73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6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5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46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83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52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2475A-70DF-4286-85C1-B4486FE898C4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9759330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377825" y="2495550"/>
            <a:ext cx="3325813" cy="7056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856044" y="2495550"/>
            <a:ext cx="3327400" cy="7056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2475A-70DF-4286-85C1-B4486FE898C4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0350880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77825" y="2393950"/>
            <a:ext cx="3341688" cy="9969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12" indent="0">
              <a:buNone/>
              <a:defRPr sz="2000" b="1"/>
            </a:lvl2pPr>
            <a:lvl3pPr marL="913823" indent="0">
              <a:buNone/>
              <a:defRPr sz="1900" b="1"/>
            </a:lvl3pPr>
            <a:lvl4pPr marL="1370737" indent="0">
              <a:buNone/>
              <a:defRPr sz="1600" b="1"/>
            </a:lvl4pPr>
            <a:lvl5pPr marL="1827646" indent="0">
              <a:buNone/>
              <a:defRPr sz="1600" b="1"/>
            </a:lvl5pPr>
            <a:lvl6pPr marL="2284557" indent="0">
              <a:buNone/>
              <a:defRPr sz="1600" b="1"/>
            </a:lvl6pPr>
            <a:lvl7pPr marL="2741469" indent="0">
              <a:buNone/>
              <a:defRPr sz="1600" b="1"/>
            </a:lvl7pPr>
            <a:lvl8pPr marL="3198380" indent="0">
              <a:buNone/>
              <a:defRPr sz="1600" b="1"/>
            </a:lvl8pPr>
            <a:lvl9pPr marL="3655291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77825" y="3390906"/>
            <a:ext cx="3341688" cy="61610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841750" y="2393950"/>
            <a:ext cx="3341688" cy="9969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12" indent="0">
              <a:buNone/>
              <a:defRPr sz="2000" b="1"/>
            </a:lvl2pPr>
            <a:lvl3pPr marL="913823" indent="0">
              <a:buNone/>
              <a:defRPr sz="1900" b="1"/>
            </a:lvl3pPr>
            <a:lvl4pPr marL="1370737" indent="0">
              <a:buNone/>
              <a:defRPr sz="1600" b="1"/>
            </a:lvl4pPr>
            <a:lvl5pPr marL="1827646" indent="0">
              <a:buNone/>
              <a:defRPr sz="1600" b="1"/>
            </a:lvl5pPr>
            <a:lvl6pPr marL="2284557" indent="0">
              <a:buNone/>
              <a:defRPr sz="1600" b="1"/>
            </a:lvl6pPr>
            <a:lvl7pPr marL="2741469" indent="0">
              <a:buNone/>
              <a:defRPr sz="1600" b="1"/>
            </a:lvl7pPr>
            <a:lvl8pPr marL="3198380" indent="0">
              <a:buNone/>
              <a:defRPr sz="1600" b="1"/>
            </a:lvl8pPr>
            <a:lvl9pPr marL="3655291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841750" y="3390906"/>
            <a:ext cx="3341688" cy="61610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2475A-70DF-4286-85C1-B4486FE898C4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4148144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2475A-70DF-4286-85C1-B4486FE898C4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6597912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2475A-70DF-4286-85C1-B4486FE898C4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0679859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7836" y="425452"/>
            <a:ext cx="2487613" cy="18129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955927" y="425450"/>
            <a:ext cx="4227513" cy="912653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77836" y="2238385"/>
            <a:ext cx="2487613" cy="7313613"/>
          </a:xfrm>
        </p:spPr>
        <p:txBody>
          <a:bodyPr/>
          <a:lstStyle>
            <a:lvl1pPr marL="0" indent="0">
              <a:buNone/>
              <a:defRPr sz="1400"/>
            </a:lvl1pPr>
            <a:lvl2pPr marL="456912" indent="0">
              <a:buNone/>
              <a:defRPr sz="1200"/>
            </a:lvl2pPr>
            <a:lvl3pPr marL="913823" indent="0">
              <a:buNone/>
              <a:defRPr sz="1000"/>
            </a:lvl3pPr>
            <a:lvl4pPr marL="1370737" indent="0">
              <a:buNone/>
              <a:defRPr sz="900"/>
            </a:lvl4pPr>
            <a:lvl5pPr marL="1827646" indent="0">
              <a:buNone/>
              <a:defRPr sz="900"/>
            </a:lvl5pPr>
            <a:lvl6pPr marL="2284557" indent="0">
              <a:buNone/>
              <a:defRPr sz="900"/>
            </a:lvl6pPr>
            <a:lvl7pPr marL="2741469" indent="0">
              <a:buNone/>
              <a:defRPr sz="900"/>
            </a:lvl7pPr>
            <a:lvl8pPr marL="3198380" indent="0">
              <a:buNone/>
              <a:defRPr sz="900"/>
            </a:lvl8pPr>
            <a:lvl9pPr marL="3655291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2475A-70DF-4286-85C1-B4486FE898C4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655135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82725" y="7485074"/>
            <a:ext cx="4535488" cy="8842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482725" y="955675"/>
            <a:ext cx="4535488" cy="6415088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6912" indent="0">
              <a:buNone/>
              <a:defRPr sz="2800"/>
            </a:lvl2pPr>
            <a:lvl3pPr marL="913823" indent="0">
              <a:buNone/>
              <a:defRPr sz="2400"/>
            </a:lvl3pPr>
            <a:lvl4pPr marL="1370737" indent="0">
              <a:buNone/>
              <a:defRPr sz="2000"/>
            </a:lvl4pPr>
            <a:lvl5pPr marL="1827646" indent="0">
              <a:buNone/>
              <a:defRPr sz="2000"/>
            </a:lvl5pPr>
            <a:lvl6pPr marL="2284557" indent="0">
              <a:buNone/>
              <a:defRPr sz="2000"/>
            </a:lvl6pPr>
            <a:lvl7pPr marL="2741469" indent="0">
              <a:buNone/>
              <a:defRPr sz="2000"/>
            </a:lvl7pPr>
            <a:lvl8pPr marL="3198380" indent="0">
              <a:buNone/>
              <a:defRPr sz="2000"/>
            </a:lvl8pPr>
            <a:lvl9pPr marL="3655291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482725" y="8369300"/>
            <a:ext cx="4535488" cy="1254126"/>
          </a:xfrm>
        </p:spPr>
        <p:txBody>
          <a:bodyPr/>
          <a:lstStyle>
            <a:lvl1pPr marL="0" indent="0">
              <a:buNone/>
              <a:defRPr sz="1400"/>
            </a:lvl1pPr>
            <a:lvl2pPr marL="456912" indent="0">
              <a:buNone/>
              <a:defRPr sz="1200"/>
            </a:lvl2pPr>
            <a:lvl3pPr marL="913823" indent="0">
              <a:buNone/>
              <a:defRPr sz="1000"/>
            </a:lvl3pPr>
            <a:lvl4pPr marL="1370737" indent="0">
              <a:buNone/>
              <a:defRPr sz="900"/>
            </a:lvl4pPr>
            <a:lvl5pPr marL="1827646" indent="0">
              <a:buNone/>
              <a:defRPr sz="900"/>
            </a:lvl5pPr>
            <a:lvl6pPr marL="2284557" indent="0">
              <a:buNone/>
              <a:defRPr sz="900"/>
            </a:lvl6pPr>
            <a:lvl7pPr marL="2741469" indent="0">
              <a:buNone/>
              <a:defRPr sz="900"/>
            </a:lvl7pPr>
            <a:lvl8pPr marL="3198380" indent="0">
              <a:buNone/>
              <a:defRPr sz="900"/>
            </a:lvl8pPr>
            <a:lvl9pPr marL="3655291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2475A-70DF-4286-85C1-B4486FE898C4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3191723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2475A-70DF-4286-85C1-B4486FE898C4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7417008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5483226" y="428636"/>
            <a:ext cx="1700212" cy="9123363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377825" y="428636"/>
            <a:ext cx="4953000" cy="9123363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2475A-70DF-4286-85C1-B4486FE898C4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7835605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66749" y="3322638"/>
            <a:ext cx="6427787" cy="2290762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33475" y="6059493"/>
            <a:ext cx="5294313" cy="27320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2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9D492-A77F-4B87-81D3-DC1DC90845E4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45228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pPr>
              <a:defRPr/>
            </a:pPr>
            <a:fld id="{D1195ABF-61C2-42EA-87A9-B4292E2831CB}" type="datetime1">
              <a:rPr lang="ja-JP" altLang="en-US"/>
              <a:pPr>
                <a:defRPr/>
              </a:pPr>
              <a:t>2026/8/19</a:t>
            </a:fld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4148834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9D492-A77F-4B87-81D3-DC1DC90845E4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5535755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6900" y="6872299"/>
            <a:ext cx="6427788" cy="212248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96900" y="4532324"/>
            <a:ext cx="6427788" cy="23399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91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3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73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6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5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46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83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52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9D492-A77F-4B87-81D3-DC1DC90845E4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350618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377825" y="2495550"/>
            <a:ext cx="3325813" cy="7056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856044" y="2495550"/>
            <a:ext cx="3327400" cy="7056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9D492-A77F-4B87-81D3-DC1DC90845E4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51030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77825" y="2393950"/>
            <a:ext cx="3341688" cy="9969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12" indent="0">
              <a:buNone/>
              <a:defRPr sz="2000" b="1"/>
            </a:lvl2pPr>
            <a:lvl3pPr marL="913823" indent="0">
              <a:buNone/>
              <a:defRPr sz="1900" b="1"/>
            </a:lvl3pPr>
            <a:lvl4pPr marL="1370737" indent="0">
              <a:buNone/>
              <a:defRPr sz="1600" b="1"/>
            </a:lvl4pPr>
            <a:lvl5pPr marL="1827646" indent="0">
              <a:buNone/>
              <a:defRPr sz="1600" b="1"/>
            </a:lvl5pPr>
            <a:lvl6pPr marL="2284557" indent="0">
              <a:buNone/>
              <a:defRPr sz="1600" b="1"/>
            </a:lvl6pPr>
            <a:lvl7pPr marL="2741469" indent="0">
              <a:buNone/>
              <a:defRPr sz="1600" b="1"/>
            </a:lvl7pPr>
            <a:lvl8pPr marL="3198380" indent="0">
              <a:buNone/>
              <a:defRPr sz="1600" b="1"/>
            </a:lvl8pPr>
            <a:lvl9pPr marL="3655291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77825" y="3390906"/>
            <a:ext cx="3341688" cy="61610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841750" y="2393950"/>
            <a:ext cx="3341688" cy="9969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12" indent="0">
              <a:buNone/>
              <a:defRPr sz="2000" b="1"/>
            </a:lvl2pPr>
            <a:lvl3pPr marL="913823" indent="0">
              <a:buNone/>
              <a:defRPr sz="1900" b="1"/>
            </a:lvl3pPr>
            <a:lvl4pPr marL="1370737" indent="0">
              <a:buNone/>
              <a:defRPr sz="1600" b="1"/>
            </a:lvl4pPr>
            <a:lvl5pPr marL="1827646" indent="0">
              <a:buNone/>
              <a:defRPr sz="1600" b="1"/>
            </a:lvl5pPr>
            <a:lvl6pPr marL="2284557" indent="0">
              <a:buNone/>
              <a:defRPr sz="1600" b="1"/>
            </a:lvl6pPr>
            <a:lvl7pPr marL="2741469" indent="0">
              <a:buNone/>
              <a:defRPr sz="1600" b="1"/>
            </a:lvl7pPr>
            <a:lvl8pPr marL="3198380" indent="0">
              <a:buNone/>
              <a:defRPr sz="1600" b="1"/>
            </a:lvl8pPr>
            <a:lvl9pPr marL="3655291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841750" y="3390906"/>
            <a:ext cx="3341688" cy="61610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9D492-A77F-4B87-81D3-DC1DC90845E4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7244480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9D492-A77F-4B87-81D3-DC1DC90845E4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6319154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9D492-A77F-4B87-81D3-DC1DC90845E4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466510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7836" y="425452"/>
            <a:ext cx="2487613" cy="18129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955927" y="425450"/>
            <a:ext cx="4227513" cy="912653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77836" y="2238385"/>
            <a:ext cx="2487613" cy="7313613"/>
          </a:xfrm>
        </p:spPr>
        <p:txBody>
          <a:bodyPr/>
          <a:lstStyle>
            <a:lvl1pPr marL="0" indent="0">
              <a:buNone/>
              <a:defRPr sz="1400"/>
            </a:lvl1pPr>
            <a:lvl2pPr marL="456912" indent="0">
              <a:buNone/>
              <a:defRPr sz="1200"/>
            </a:lvl2pPr>
            <a:lvl3pPr marL="913823" indent="0">
              <a:buNone/>
              <a:defRPr sz="1000"/>
            </a:lvl3pPr>
            <a:lvl4pPr marL="1370737" indent="0">
              <a:buNone/>
              <a:defRPr sz="900"/>
            </a:lvl4pPr>
            <a:lvl5pPr marL="1827646" indent="0">
              <a:buNone/>
              <a:defRPr sz="900"/>
            </a:lvl5pPr>
            <a:lvl6pPr marL="2284557" indent="0">
              <a:buNone/>
              <a:defRPr sz="900"/>
            </a:lvl6pPr>
            <a:lvl7pPr marL="2741469" indent="0">
              <a:buNone/>
              <a:defRPr sz="900"/>
            </a:lvl7pPr>
            <a:lvl8pPr marL="3198380" indent="0">
              <a:buNone/>
              <a:defRPr sz="900"/>
            </a:lvl8pPr>
            <a:lvl9pPr marL="3655291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9D492-A77F-4B87-81D3-DC1DC90845E4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0507905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82725" y="7485074"/>
            <a:ext cx="4535488" cy="8842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482725" y="955675"/>
            <a:ext cx="4535488" cy="6415088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6912" indent="0">
              <a:buNone/>
              <a:defRPr sz="2800"/>
            </a:lvl2pPr>
            <a:lvl3pPr marL="913823" indent="0">
              <a:buNone/>
              <a:defRPr sz="2400"/>
            </a:lvl3pPr>
            <a:lvl4pPr marL="1370737" indent="0">
              <a:buNone/>
              <a:defRPr sz="2000"/>
            </a:lvl4pPr>
            <a:lvl5pPr marL="1827646" indent="0">
              <a:buNone/>
              <a:defRPr sz="2000"/>
            </a:lvl5pPr>
            <a:lvl6pPr marL="2284557" indent="0">
              <a:buNone/>
              <a:defRPr sz="2000"/>
            </a:lvl6pPr>
            <a:lvl7pPr marL="2741469" indent="0">
              <a:buNone/>
              <a:defRPr sz="2000"/>
            </a:lvl7pPr>
            <a:lvl8pPr marL="3198380" indent="0">
              <a:buNone/>
              <a:defRPr sz="2000"/>
            </a:lvl8pPr>
            <a:lvl9pPr marL="3655291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482725" y="8369300"/>
            <a:ext cx="4535488" cy="1254126"/>
          </a:xfrm>
        </p:spPr>
        <p:txBody>
          <a:bodyPr/>
          <a:lstStyle>
            <a:lvl1pPr marL="0" indent="0">
              <a:buNone/>
              <a:defRPr sz="1400"/>
            </a:lvl1pPr>
            <a:lvl2pPr marL="456912" indent="0">
              <a:buNone/>
              <a:defRPr sz="1200"/>
            </a:lvl2pPr>
            <a:lvl3pPr marL="913823" indent="0">
              <a:buNone/>
              <a:defRPr sz="1000"/>
            </a:lvl3pPr>
            <a:lvl4pPr marL="1370737" indent="0">
              <a:buNone/>
              <a:defRPr sz="900"/>
            </a:lvl4pPr>
            <a:lvl5pPr marL="1827646" indent="0">
              <a:buNone/>
              <a:defRPr sz="900"/>
            </a:lvl5pPr>
            <a:lvl6pPr marL="2284557" indent="0">
              <a:buNone/>
              <a:defRPr sz="900"/>
            </a:lvl6pPr>
            <a:lvl7pPr marL="2741469" indent="0">
              <a:buNone/>
              <a:defRPr sz="900"/>
            </a:lvl7pPr>
            <a:lvl8pPr marL="3198380" indent="0">
              <a:buNone/>
              <a:defRPr sz="900"/>
            </a:lvl8pPr>
            <a:lvl9pPr marL="3655291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9D492-A77F-4B87-81D3-DC1DC90845E4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424293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9D492-A77F-4B87-81D3-DC1DC90845E4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9170180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5483226" y="428636"/>
            <a:ext cx="1700212" cy="9123363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377825" y="428636"/>
            <a:ext cx="4953000" cy="9123363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9D492-A77F-4B87-81D3-DC1DC90845E4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23354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7837" y="425460"/>
            <a:ext cx="2487613" cy="1812924"/>
          </a:xfrm>
          <a:prstGeom prst="rect">
            <a:avLst/>
          </a:prstGeom>
        </p:spPr>
        <p:txBody>
          <a:bodyPr lIns="91380" tIns="45691" rIns="91380" bIns="45691" anchor="b"/>
          <a:lstStyle>
            <a:lvl1pPr algn="l">
              <a:defRPr sz="2000" b="1">
                <a:latin typeface="Arial"/>
                <a:ea typeface="ＭＳ Ｐゴシック"/>
              </a:defRPr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955928" y="425450"/>
            <a:ext cx="4227513" cy="9126538"/>
          </a:xfrm>
        </p:spPr>
        <p:txBody>
          <a:bodyPr/>
          <a:lstStyle>
            <a:lvl1pPr>
              <a:defRPr sz="3200">
                <a:latin typeface="Arial"/>
                <a:ea typeface="ＭＳ Ｐゴシック"/>
              </a:defRPr>
            </a:lvl1pPr>
            <a:lvl2pPr>
              <a:defRPr sz="2800">
                <a:latin typeface="Arial"/>
                <a:ea typeface="ＭＳ Ｐゴシック"/>
              </a:defRPr>
            </a:lvl2pPr>
            <a:lvl3pPr>
              <a:defRPr sz="2400">
                <a:latin typeface="Arial"/>
                <a:ea typeface="ＭＳ Ｐゴシック"/>
              </a:defRPr>
            </a:lvl3pPr>
            <a:lvl4pPr>
              <a:defRPr sz="2000">
                <a:latin typeface="Arial"/>
                <a:ea typeface="ＭＳ Ｐゴシック"/>
              </a:defRPr>
            </a:lvl4pPr>
            <a:lvl5pPr>
              <a:defRPr sz="2000">
                <a:latin typeface="Arial"/>
                <a:ea typeface="ＭＳ Ｐゴシック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77837" y="2238380"/>
            <a:ext cx="2487613" cy="7313614"/>
          </a:xfrm>
        </p:spPr>
        <p:txBody>
          <a:bodyPr/>
          <a:lstStyle>
            <a:lvl1pPr marL="0" indent="0">
              <a:buNone/>
              <a:defRPr sz="1400">
                <a:latin typeface="Arial"/>
                <a:ea typeface="ＭＳ Ｐゴシック"/>
              </a:defRPr>
            </a:lvl1pPr>
            <a:lvl2pPr marL="456912" indent="0">
              <a:buNone/>
              <a:defRPr sz="1200"/>
            </a:lvl2pPr>
            <a:lvl3pPr marL="913823" indent="0">
              <a:buNone/>
              <a:defRPr sz="1000"/>
            </a:lvl3pPr>
            <a:lvl4pPr marL="1370737" indent="0">
              <a:buNone/>
              <a:defRPr sz="900"/>
            </a:lvl4pPr>
            <a:lvl5pPr marL="1827646" indent="0">
              <a:buNone/>
              <a:defRPr sz="900"/>
            </a:lvl5pPr>
            <a:lvl6pPr marL="2284557" indent="0">
              <a:buNone/>
              <a:defRPr sz="900"/>
            </a:lvl6pPr>
            <a:lvl7pPr marL="2741469" indent="0">
              <a:buNone/>
              <a:defRPr sz="900"/>
            </a:lvl7pPr>
            <a:lvl8pPr marL="3198380" indent="0">
              <a:buNone/>
              <a:defRPr sz="900"/>
            </a:lvl8pPr>
            <a:lvl9pPr marL="3655291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pPr>
              <a:defRPr/>
            </a:pPr>
            <a:fld id="{0CC7FFBE-12B1-4C37-9768-26E2C5B3B573}" type="datetime1">
              <a:rPr lang="ja-JP" altLang="en-US"/>
              <a:pPr>
                <a:defRPr/>
              </a:pPr>
              <a:t>2026/8/19</a:t>
            </a:fld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2023544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66749" y="3322638"/>
            <a:ext cx="6427787" cy="2290762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33475" y="6059493"/>
            <a:ext cx="5294313" cy="27320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2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83CCB-BD3D-4184-B772-9313469E87E9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5702930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83CCB-BD3D-4184-B772-9313469E87E9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8032192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6900" y="6872299"/>
            <a:ext cx="6427788" cy="212248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96900" y="4532324"/>
            <a:ext cx="6427788" cy="23399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91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3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73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6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5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46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83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52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83CCB-BD3D-4184-B772-9313469E87E9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1547991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377825" y="2495550"/>
            <a:ext cx="3325813" cy="7056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856044" y="2495550"/>
            <a:ext cx="3327400" cy="7056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83CCB-BD3D-4184-B772-9313469E87E9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9296993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77825" y="2393950"/>
            <a:ext cx="3341688" cy="9969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12" indent="0">
              <a:buNone/>
              <a:defRPr sz="2000" b="1"/>
            </a:lvl2pPr>
            <a:lvl3pPr marL="913823" indent="0">
              <a:buNone/>
              <a:defRPr sz="1900" b="1"/>
            </a:lvl3pPr>
            <a:lvl4pPr marL="1370737" indent="0">
              <a:buNone/>
              <a:defRPr sz="1600" b="1"/>
            </a:lvl4pPr>
            <a:lvl5pPr marL="1827646" indent="0">
              <a:buNone/>
              <a:defRPr sz="1600" b="1"/>
            </a:lvl5pPr>
            <a:lvl6pPr marL="2284557" indent="0">
              <a:buNone/>
              <a:defRPr sz="1600" b="1"/>
            </a:lvl6pPr>
            <a:lvl7pPr marL="2741469" indent="0">
              <a:buNone/>
              <a:defRPr sz="1600" b="1"/>
            </a:lvl7pPr>
            <a:lvl8pPr marL="3198380" indent="0">
              <a:buNone/>
              <a:defRPr sz="1600" b="1"/>
            </a:lvl8pPr>
            <a:lvl9pPr marL="3655291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77825" y="3390906"/>
            <a:ext cx="3341688" cy="61610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841750" y="2393950"/>
            <a:ext cx="3341688" cy="9969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12" indent="0">
              <a:buNone/>
              <a:defRPr sz="2000" b="1"/>
            </a:lvl2pPr>
            <a:lvl3pPr marL="913823" indent="0">
              <a:buNone/>
              <a:defRPr sz="1900" b="1"/>
            </a:lvl3pPr>
            <a:lvl4pPr marL="1370737" indent="0">
              <a:buNone/>
              <a:defRPr sz="1600" b="1"/>
            </a:lvl4pPr>
            <a:lvl5pPr marL="1827646" indent="0">
              <a:buNone/>
              <a:defRPr sz="1600" b="1"/>
            </a:lvl5pPr>
            <a:lvl6pPr marL="2284557" indent="0">
              <a:buNone/>
              <a:defRPr sz="1600" b="1"/>
            </a:lvl6pPr>
            <a:lvl7pPr marL="2741469" indent="0">
              <a:buNone/>
              <a:defRPr sz="1600" b="1"/>
            </a:lvl7pPr>
            <a:lvl8pPr marL="3198380" indent="0">
              <a:buNone/>
              <a:defRPr sz="1600" b="1"/>
            </a:lvl8pPr>
            <a:lvl9pPr marL="3655291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841750" y="3390906"/>
            <a:ext cx="3341688" cy="61610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83CCB-BD3D-4184-B772-9313469E87E9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2536776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83CCB-BD3D-4184-B772-9313469E87E9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653540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83CCB-BD3D-4184-B772-9313469E87E9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813757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7836" y="425452"/>
            <a:ext cx="2487613" cy="18129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955927" y="425450"/>
            <a:ext cx="4227513" cy="912653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77836" y="2238385"/>
            <a:ext cx="2487613" cy="7313613"/>
          </a:xfrm>
        </p:spPr>
        <p:txBody>
          <a:bodyPr/>
          <a:lstStyle>
            <a:lvl1pPr marL="0" indent="0">
              <a:buNone/>
              <a:defRPr sz="1400"/>
            </a:lvl1pPr>
            <a:lvl2pPr marL="456912" indent="0">
              <a:buNone/>
              <a:defRPr sz="1200"/>
            </a:lvl2pPr>
            <a:lvl3pPr marL="913823" indent="0">
              <a:buNone/>
              <a:defRPr sz="1000"/>
            </a:lvl3pPr>
            <a:lvl4pPr marL="1370737" indent="0">
              <a:buNone/>
              <a:defRPr sz="900"/>
            </a:lvl4pPr>
            <a:lvl5pPr marL="1827646" indent="0">
              <a:buNone/>
              <a:defRPr sz="900"/>
            </a:lvl5pPr>
            <a:lvl6pPr marL="2284557" indent="0">
              <a:buNone/>
              <a:defRPr sz="900"/>
            </a:lvl6pPr>
            <a:lvl7pPr marL="2741469" indent="0">
              <a:buNone/>
              <a:defRPr sz="900"/>
            </a:lvl7pPr>
            <a:lvl8pPr marL="3198380" indent="0">
              <a:buNone/>
              <a:defRPr sz="900"/>
            </a:lvl8pPr>
            <a:lvl9pPr marL="3655291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83CCB-BD3D-4184-B772-9313469E87E9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0422929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82725" y="7485074"/>
            <a:ext cx="4535488" cy="8842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482725" y="955675"/>
            <a:ext cx="4535488" cy="6415088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6912" indent="0">
              <a:buNone/>
              <a:defRPr sz="2800"/>
            </a:lvl2pPr>
            <a:lvl3pPr marL="913823" indent="0">
              <a:buNone/>
              <a:defRPr sz="2400"/>
            </a:lvl3pPr>
            <a:lvl4pPr marL="1370737" indent="0">
              <a:buNone/>
              <a:defRPr sz="2000"/>
            </a:lvl4pPr>
            <a:lvl5pPr marL="1827646" indent="0">
              <a:buNone/>
              <a:defRPr sz="2000"/>
            </a:lvl5pPr>
            <a:lvl6pPr marL="2284557" indent="0">
              <a:buNone/>
              <a:defRPr sz="2000"/>
            </a:lvl6pPr>
            <a:lvl7pPr marL="2741469" indent="0">
              <a:buNone/>
              <a:defRPr sz="2000"/>
            </a:lvl7pPr>
            <a:lvl8pPr marL="3198380" indent="0">
              <a:buNone/>
              <a:defRPr sz="2000"/>
            </a:lvl8pPr>
            <a:lvl9pPr marL="3655291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482725" y="8369300"/>
            <a:ext cx="4535488" cy="1254126"/>
          </a:xfrm>
        </p:spPr>
        <p:txBody>
          <a:bodyPr/>
          <a:lstStyle>
            <a:lvl1pPr marL="0" indent="0">
              <a:buNone/>
              <a:defRPr sz="1400"/>
            </a:lvl1pPr>
            <a:lvl2pPr marL="456912" indent="0">
              <a:buNone/>
              <a:defRPr sz="1200"/>
            </a:lvl2pPr>
            <a:lvl3pPr marL="913823" indent="0">
              <a:buNone/>
              <a:defRPr sz="1000"/>
            </a:lvl3pPr>
            <a:lvl4pPr marL="1370737" indent="0">
              <a:buNone/>
              <a:defRPr sz="900"/>
            </a:lvl4pPr>
            <a:lvl5pPr marL="1827646" indent="0">
              <a:buNone/>
              <a:defRPr sz="900"/>
            </a:lvl5pPr>
            <a:lvl6pPr marL="2284557" indent="0">
              <a:buNone/>
              <a:defRPr sz="900"/>
            </a:lvl6pPr>
            <a:lvl7pPr marL="2741469" indent="0">
              <a:buNone/>
              <a:defRPr sz="900"/>
            </a:lvl7pPr>
            <a:lvl8pPr marL="3198380" indent="0">
              <a:buNone/>
              <a:defRPr sz="900"/>
            </a:lvl8pPr>
            <a:lvl9pPr marL="3655291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83CCB-BD3D-4184-B772-9313469E87E9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2507131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83CCB-BD3D-4184-B772-9313469E87E9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19419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82725" y="7485075"/>
            <a:ext cx="4535488" cy="884237"/>
          </a:xfrm>
          <a:prstGeom prst="rect">
            <a:avLst/>
          </a:prstGeom>
        </p:spPr>
        <p:txBody>
          <a:bodyPr lIns="91380" tIns="45691" rIns="91380" bIns="45691" anchor="b"/>
          <a:lstStyle>
            <a:lvl1pPr algn="l">
              <a:defRPr sz="2000" b="1">
                <a:latin typeface="Arial"/>
                <a:ea typeface="ＭＳ Ｐゴシック"/>
              </a:defRPr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482725" y="955687"/>
            <a:ext cx="4535488" cy="6415087"/>
          </a:xfrm>
        </p:spPr>
        <p:txBody>
          <a:bodyPr/>
          <a:lstStyle>
            <a:lvl1pPr marL="0" indent="0">
              <a:buNone/>
              <a:defRPr sz="3200"/>
            </a:lvl1pPr>
            <a:lvl2pPr marL="456912" indent="0">
              <a:buNone/>
              <a:defRPr sz="2800"/>
            </a:lvl2pPr>
            <a:lvl3pPr marL="913823" indent="0">
              <a:buNone/>
              <a:defRPr sz="2400"/>
            </a:lvl3pPr>
            <a:lvl4pPr marL="1370737" indent="0">
              <a:buNone/>
              <a:defRPr sz="2000"/>
            </a:lvl4pPr>
            <a:lvl5pPr marL="1827646" indent="0">
              <a:buNone/>
              <a:defRPr sz="2000"/>
            </a:lvl5pPr>
            <a:lvl6pPr marL="2284557" indent="0">
              <a:buNone/>
              <a:defRPr sz="2000"/>
            </a:lvl6pPr>
            <a:lvl7pPr marL="2741469" indent="0">
              <a:buNone/>
              <a:defRPr sz="2000"/>
            </a:lvl7pPr>
            <a:lvl8pPr marL="3198380" indent="0">
              <a:buNone/>
              <a:defRPr sz="2000"/>
            </a:lvl8pPr>
            <a:lvl9pPr marL="3655291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482725" y="8369301"/>
            <a:ext cx="4535488" cy="1254126"/>
          </a:xfrm>
        </p:spPr>
        <p:txBody>
          <a:bodyPr/>
          <a:lstStyle>
            <a:lvl1pPr marL="0" indent="0">
              <a:buNone/>
              <a:defRPr sz="1400">
                <a:latin typeface="Arial"/>
                <a:ea typeface="ＭＳ Ｐゴシック"/>
              </a:defRPr>
            </a:lvl1pPr>
            <a:lvl2pPr marL="456912" indent="0">
              <a:buNone/>
              <a:defRPr sz="1200"/>
            </a:lvl2pPr>
            <a:lvl3pPr marL="913823" indent="0">
              <a:buNone/>
              <a:defRPr sz="1000"/>
            </a:lvl3pPr>
            <a:lvl4pPr marL="1370737" indent="0">
              <a:buNone/>
              <a:defRPr sz="900"/>
            </a:lvl4pPr>
            <a:lvl5pPr marL="1827646" indent="0">
              <a:buNone/>
              <a:defRPr sz="900"/>
            </a:lvl5pPr>
            <a:lvl6pPr marL="2284557" indent="0">
              <a:buNone/>
              <a:defRPr sz="900"/>
            </a:lvl6pPr>
            <a:lvl7pPr marL="2741469" indent="0">
              <a:buNone/>
              <a:defRPr sz="900"/>
            </a:lvl7pPr>
            <a:lvl8pPr marL="3198380" indent="0">
              <a:buNone/>
              <a:defRPr sz="900"/>
            </a:lvl8pPr>
            <a:lvl9pPr marL="3655291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pPr>
              <a:defRPr/>
            </a:pPr>
            <a:fld id="{57593A5F-7396-4830-AE07-7D15EF0CC86E}" type="datetime1">
              <a:rPr lang="ja-JP" altLang="en-US"/>
              <a:pPr>
                <a:defRPr/>
              </a:pPr>
              <a:t>2026/8/19</a:t>
            </a:fld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  <a:ea typeface="ＭＳ Ｐゴシック"/>
              </a:defRPr>
            </a:lvl1pPr>
          </a:lstStyle>
          <a:p>
            <a:pPr>
              <a:defRPr/>
            </a:pP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5564748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5483226" y="428636"/>
            <a:ext cx="1700212" cy="9123363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377825" y="428636"/>
            <a:ext cx="4953000" cy="9123363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83CCB-BD3D-4184-B772-9313469E87E9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2595590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83CCB-BD3D-4184-B772-9313469E87E9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0047699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13" Target="../media/image1.jpeg" Type="http://schemas.openxmlformats.org/officeDocument/2006/relationships/imag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_rels/slideMaster2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10" Target="../slideLayouts/slideLayout21.xml" Type="http://schemas.openxmlformats.org/officeDocument/2006/relationships/slideLayout"/><Relationship Id="rId11" Target="../slideLayouts/slideLayout22.xml" Type="http://schemas.openxmlformats.org/officeDocument/2006/relationships/slideLayout"/><Relationship Id="rId12" Target="../slideLayouts/slideLayout23.xml" Type="http://schemas.openxmlformats.org/officeDocument/2006/relationships/slideLayout"/><Relationship Id="rId13" Target="../theme/theme2.xml" Type="http://schemas.openxmlformats.org/officeDocument/2006/relationships/theme"/><Relationship Id="rId2" Target="../slideLayouts/slideLayout13.xml" Type="http://schemas.openxmlformats.org/officeDocument/2006/relationships/slideLayout"/><Relationship Id="rId3" Target="../slideLayouts/slideLayout14.xml" Type="http://schemas.openxmlformats.org/officeDocument/2006/relationships/slideLayout"/><Relationship Id="rId4" Target="../slideLayouts/slideLayout15.xml" Type="http://schemas.openxmlformats.org/officeDocument/2006/relationships/slideLayout"/><Relationship Id="rId5" Target="../slideLayouts/slideLayout16.xml" Type="http://schemas.openxmlformats.org/officeDocument/2006/relationships/slideLayout"/><Relationship Id="rId6" Target="../slideLayouts/slideLayout17.xml" Type="http://schemas.openxmlformats.org/officeDocument/2006/relationships/slideLayout"/><Relationship Id="rId7" Target="../slideLayouts/slideLayout18.xml" Type="http://schemas.openxmlformats.org/officeDocument/2006/relationships/slideLayout"/><Relationship Id="rId8" Target="../slideLayouts/slideLayout19.xml" Type="http://schemas.openxmlformats.org/officeDocument/2006/relationships/slideLayout"/><Relationship Id="rId9" Target="../slideLayouts/slideLayout20.xml" Type="http://schemas.openxmlformats.org/officeDocument/2006/relationships/slideLayout"/></Relationships>
</file>

<file path=ppt/slideMasters/_rels/slideMaster3.xml.rels><?xml version="1.0" encoding="UTF-8" standalone="yes"?><Relationships xmlns="http://schemas.openxmlformats.org/package/2006/relationships"><Relationship Id="rId1" Target="../slideLayouts/slideLayout24.xml" Type="http://schemas.openxmlformats.org/officeDocument/2006/relationships/slideLayout"/><Relationship Id="rId10" Target="../slideLayouts/slideLayout33.xml" Type="http://schemas.openxmlformats.org/officeDocument/2006/relationships/slideLayout"/><Relationship Id="rId11" Target="../slideLayouts/slideLayout34.xml" Type="http://schemas.openxmlformats.org/officeDocument/2006/relationships/slideLayout"/><Relationship Id="rId12" Target="../theme/theme3.xml" Type="http://schemas.openxmlformats.org/officeDocument/2006/relationships/theme"/><Relationship Id="rId2" Target="../slideLayouts/slideLayout25.xml" Type="http://schemas.openxmlformats.org/officeDocument/2006/relationships/slideLayout"/><Relationship Id="rId3" Target="../slideLayouts/slideLayout26.xml" Type="http://schemas.openxmlformats.org/officeDocument/2006/relationships/slideLayout"/><Relationship Id="rId4" Target="../slideLayouts/slideLayout27.xml" Type="http://schemas.openxmlformats.org/officeDocument/2006/relationships/slideLayout"/><Relationship Id="rId5" Target="../slideLayouts/slideLayout28.xml" Type="http://schemas.openxmlformats.org/officeDocument/2006/relationships/slideLayout"/><Relationship Id="rId6" Target="../slideLayouts/slideLayout29.xml" Type="http://schemas.openxmlformats.org/officeDocument/2006/relationships/slideLayout"/><Relationship Id="rId7" Target="../slideLayouts/slideLayout30.xml" Type="http://schemas.openxmlformats.org/officeDocument/2006/relationships/slideLayout"/><Relationship Id="rId8" Target="../slideLayouts/slideLayout31.xml" Type="http://schemas.openxmlformats.org/officeDocument/2006/relationships/slideLayout"/><Relationship Id="rId9" Target="../slideLayouts/slideLayout32.xml" Type="http://schemas.openxmlformats.org/officeDocument/2006/relationships/slideLayout"/></Relationships>
</file>

<file path=ppt/slideMasters/_rels/slideMaster4.xml.rels><?xml version="1.0" encoding="UTF-8" standalone="yes"?><Relationships xmlns="http://schemas.openxmlformats.org/package/2006/relationships"><Relationship Id="rId1" Target="../slideLayouts/slideLayout35.xml" Type="http://schemas.openxmlformats.org/officeDocument/2006/relationships/slideLayout"/><Relationship Id="rId10" Target="../slideLayouts/slideLayout44.xml" Type="http://schemas.openxmlformats.org/officeDocument/2006/relationships/slideLayout"/><Relationship Id="rId11" Target="../slideLayouts/slideLayout45.xml" Type="http://schemas.openxmlformats.org/officeDocument/2006/relationships/slideLayout"/><Relationship Id="rId12" Target="../slideLayouts/slideLayout46.xml" Type="http://schemas.openxmlformats.org/officeDocument/2006/relationships/slideLayout"/><Relationship Id="rId13" Target="../theme/theme4.xml" Type="http://schemas.openxmlformats.org/officeDocument/2006/relationships/theme"/><Relationship Id="rId2" Target="../slideLayouts/slideLayout36.xml" Type="http://schemas.openxmlformats.org/officeDocument/2006/relationships/slideLayout"/><Relationship Id="rId3" Target="../slideLayouts/slideLayout37.xml" Type="http://schemas.openxmlformats.org/officeDocument/2006/relationships/slideLayout"/><Relationship Id="rId4" Target="../slideLayouts/slideLayout38.xml" Type="http://schemas.openxmlformats.org/officeDocument/2006/relationships/slideLayout"/><Relationship Id="rId5" Target="../slideLayouts/slideLayout39.xml" Type="http://schemas.openxmlformats.org/officeDocument/2006/relationships/slideLayout"/><Relationship Id="rId6" Target="../slideLayouts/slideLayout40.xml" Type="http://schemas.openxmlformats.org/officeDocument/2006/relationships/slideLayout"/><Relationship Id="rId7" Target="../slideLayouts/slideLayout41.xml" Type="http://schemas.openxmlformats.org/officeDocument/2006/relationships/slideLayout"/><Relationship Id="rId8" Target="../slideLayouts/slideLayout42.xml" Type="http://schemas.openxmlformats.org/officeDocument/2006/relationships/slideLayout"/><Relationship Id="rId9" Target="../slideLayouts/slideLayout43.xml" Type="http://schemas.openxmlformats.org/officeDocument/2006/relationships/slideLayout"/></Relationships>
</file>

<file path=ppt/slideMasters/_rels/slideMaster5.xml.rels><?xml version="1.0" encoding="UTF-8" standalone="yes"?><Relationships xmlns="http://schemas.openxmlformats.org/package/2006/relationships"><Relationship Id="rId1" Target="../slideLayouts/slideLayout47.xml" Type="http://schemas.openxmlformats.org/officeDocument/2006/relationships/slideLayout"/><Relationship Id="rId10" Target="../slideLayouts/slideLayout56.xml" Type="http://schemas.openxmlformats.org/officeDocument/2006/relationships/slideLayout"/><Relationship Id="rId11" Target="../slideLayouts/slideLayout57.xml" Type="http://schemas.openxmlformats.org/officeDocument/2006/relationships/slideLayout"/><Relationship Id="rId12" Target="../theme/theme5.xml" Type="http://schemas.openxmlformats.org/officeDocument/2006/relationships/theme"/><Relationship Id="rId2" Target="../slideLayouts/slideLayout48.xml" Type="http://schemas.openxmlformats.org/officeDocument/2006/relationships/slideLayout"/><Relationship Id="rId3" Target="../slideLayouts/slideLayout49.xml" Type="http://schemas.openxmlformats.org/officeDocument/2006/relationships/slideLayout"/><Relationship Id="rId4" Target="../slideLayouts/slideLayout50.xml" Type="http://schemas.openxmlformats.org/officeDocument/2006/relationships/slideLayout"/><Relationship Id="rId5" Target="../slideLayouts/slideLayout51.xml" Type="http://schemas.openxmlformats.org/officeDocument/2006/relationships/slideLayout"/><Relationship Id="rId6" Target="../slideLayouts/slideLayout52.xml" Type="http://schemas.openxmlformats.org/officeDocument/2006/relationships/slideLayout"/><Relationship Id="rId7" Target="../slideLayouts/slideLayout53.xml" Type="http://schemas.openxmlformats.org/officeDocument/2006/relationships/slideLayout"/><Relationship Id="rId8" Target="../slideLayouts/slideLayout54.xml" Type="http://schemas.openxmlformats.org/officeDocument/2006/relationships/slideLayout"/><Relationship Id="rId9" Target="../slideLayouts/slideLayout55.xml" Type="http://schemas.openxmlformats.org/officeDocument/2006/relationships/slideLayout"/></Relationships>
</file>

<file path=ppt/slideMasters/_rels/slideMaster6.xml.rels><?xml version="1.0" encoding="UTF-8" standalone="yes"?><Relationships xmlns="http://schemas.openxmlformats.org/package/2006/relationships"><Relationship Id="rId1" Target="../slideLayouts/slideLayout58.xml" Type="http://schemas.openxmlformats.org/officeDocument/2006/relationships/slideLayout"/><Relationship Id="rId10" Target="../slideLayouts/slideLayout67.xml" Type="http://schemas.openxmlformats.org/officeDocument/2006/relationships/slideLayout"/><Relationship Id="rId11" Target="../slideLayouts/slideLayout68.xml" Type="http://schemas.openxmlformats.org/officeDocument/2006/relationships/slideLayout"/><Relationship Id="rId12" Target="../theme/theme6.xml" Type="http://schemas.openxmlformats.org/officeDocument/2006/relationships/theme"/><Relationship Id="rId2" Target="../slideLayouts/slideLayout59.xml" Type="http://schemas.openxmlformats.org/officeDocument/2006/relationships/slideLayout"/><Relationship Id="rId3" Target="../slideLayouts/slideLayout60.xml" Type="http://schemas.openxmlformats.org/officeDocument/2006/relationships/slideLayout"/><Relationship Id="rId4" Target="../slideLayouts/slideLayout61.xml" Type="http://schemas.openxmlformats.org/officeDocument/2006/relationships/slideLayout"/><Relationship Id="rId5" Target="../slideLayouts/slideLayout62.xml" Type="http://schemas.openxmlformats.org/officeDocument/2006/relationships/slideLayout"/><Relationship Id="rId6" Target="../slideLayouts/slideLayout63.xml" Type="http://schemas.openxmlformats.org/officeDocument/2006/relationships/slideLayout"/><Relationship Id="rId7" Target="../slideLayouts/slideLayout64.xml" Type="http://schemas.openxmlformats.org/officeDocument/2006/relationships/slideLayout"/><Relationship Id="rId8" Target="../slideLayouts/slideLayout65.xml" Type="http://schemas.openxmlformats.org/officeDocument/2006/relationships/slideLayout"/><Relationship Id="rId9" Target="../slideLayouts/slideLayout66.xml" Type="http://schemas.openxmlformats.org/officeDocument/2006/relationships/slideLayout"/></Relationships>
</file>

<file path=ppt/slideMasters/_rels/slideMaster7.xml.rels><?xml version="1.0" encoding="UTF-8" standalone="yes"?><Relationships xmlns="http://schemas.openxmlformats.org/package/2006/relationships"><Relationship Id="rId1" Target="../slideLayouts/slideLayout69.xml" Type="http://schemas.openxmlformats.org/officeDocument/2006/relationships/slideLayout"/><Relationship Id="rId10" Target="../slideLayouts/slideLayout78.xml" Type="http://schemas.openxmlformats.org/officeDocument/2006/relationships/slideLayout"/><Relationship Id="rId11" Target="../slideLayouts/slideLayout79.xml" Type="http://schemas.openxmlformats.org/officeDocument/2006/relationships/slideLayout"/><Relationship Id="rId12" Target="../theme/theme7.xml" Type="http://schemas.openxmlformats.org/officeDocument/2006/relationships/theme"/><Relationship Id="rId2" Target="../slideLayouts/slideLayout70.xml" Type="http://schemas.openxmlformats.org/officeDocument/2006/relationships/slideLayout"/><Relationship Id="rId3" Target="../slideLayouts/slideLayout71.xml" Type="http://schemas.openxmlformats.org/officeDocument/2006/relationships/slideLayout"/><Relationship Id="rId4" Target="../slideLayouts/slideLayout72.xml" Type="http://schemas.openxmlformats.org/officeDocument/2006/relationships/slideLayout"/><Relationship Id="rId5" Target="../slideLayouts/slideLayout73.xml" Type="http://schemas.openxmlformats.org/officeDocument/2006/relationships/slideLayout"/><Relationship Id="rId6" Target="../slideLayouts/slideLayout74.xml" Type="http://schemas.openxmlformats.org/officeDocument/2006/relationships/slideLayout"/><Relationship Id="rId7" Target="../slideLayouts/slideLayout75.xml" Type="http://schemas.openxmlformats.org/officeDocument/2006/relationships/slideLayout"/><Relationship Id="rId8" Target="../slideLayouts/slideLayout76.xml" Type="http://schemas.openxmlformats.org/officeDocument/2006/relationships/slideLayout"/><Relationship Id="rId9" Target="../slideLayouts/slideLayout77.xml" Type="http://schemas.openxmlformats.org/officeDocument/2006/relationships/slideLayout"/></Relationships>
</file>

<file path=ppt/slideMasters/_rels/slideMaster8.xml.rels><?xml version="1.0" encoding="UTF-8" standalone="yes"?><Relationships xmlns="http://schemas.openxmlformats.org/package/2006/relationships"><Relationship Id="rId1" Target="../slideLayouts/slideLayout80.xml" Type="http://schemas.openxmlformats.org/officeDocument/2006/relationships/slideLayout"/><Relationship Id="rId10" Target="../slideLayouts/slideLayout89.xml" Type="http://schemas.openxmlformats.org/officeDocument/2006/relationships/slideLayout"/><Relationship Id="rId11" Target="../slideLayouts/slideLayout90.xml" Type="http://schemas.openxmlformats.org/officeDocument/2006/relationships/slideLayout"/><Relationship Id="rId12" Target="../slideLayouts/slideLayout91.xml" Type="http://schemas.openxmlformats.org/officeDocument/2006/relationships/slideLayout"/><Relationship Id="rId13" Target="../theme/theme8.xml" Type="http://schemas.openxmlformats.org/officeDocument/2006/relationships/theme"/><Relationship Id="rId2" Target="../slideLayouts/slideLayout81.xml" Type="http://schemas.openxmlformats.org/officeDocument/2006/relationships/slideLayout"/><Relationship Id="rId3" Target="../slideLayouts/slideLayout82.xml" Type="http://schemas.openxmlformats.org/officeDocument/2006/relationships/slideLayout"/><Relationship Id="rId4" Target="../slideLayouts/slideLayout83.xml" Type="http://schemas.openxmlformats.org/officeDocument/2006/relationships/slideLayout"/><Relationship Id="rId5" Target="../slideLayouts/slideLayout84.xml" Type="http://schemas.openxmlformats.org/officeDocument/2006/relationships/slideLayout"/><Relationship Id="rId6" Target="../slideLayouts/slideLayout85.xml" Type="http://schemas.openxmlformats.org/officeDocument/2006/relationships/slideLayout"/><Relationship Id="rId7" Target="../slideLayouts/slideLayout86.xml" Type="http://schemas.openxmlformats.org/officeDocument/2006/relationships/slideLayout"/><Relationship Id="rId8" Target="../slideLayouts/slideLayout87.xml" Type="http://schemas.openxmlformats.org/officeDocument/2006/relationships/slideLayout"/><Relationship Id="rId9" Target="../slideLayouts/slideLayout88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9" descr="青い画用紙"/>
          <p:cNvSpPr>
            <a:spLocks noChangeArrowheads="1"/>
          </p:cNvSpPr>
          <p:nvPr userDrawn="1"/>
        </p:nvSpPr>
        <p:spPr bwMode="auto">
          <a:xfrm>
            <a:off x="-1588" y="10171113"/>
            <a:ext cx="7561263" cy="522287"/>
          </a:xfrm>
          <a:prstGeom prst="rect">
            <a:avLst/>
          </a:prstGeom>
          <a:blipFill dpi="0" rotWithShape="0">
            <a:blip r:embed="rId13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wrap="none" lIns="91380" tIns="45691" rIns="91380" bIns="45691" anchor="ctr"/>
          <a:lstStyle/>
          <a:p>
            <a:pPr eaLnBrk="1" hangingPunct="1">
              <a:defRPr/>
            </a:pPr>
            <a:endParaRPr lang="ja-JP" altLang="en-US" sz="21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ＭＳ Ｐゴシック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738188"/>
            <a:ext cx="6191250" cy="914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4204" tIns="52103" rIns="104204" bIns="5210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79413" y="10196513"/>
            <a:ext cx="1763712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4204" tIns="52103" rIns="104204" bIns="52103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600">
                <a:latin typeface="Arial"/>
                <a:ea typeface="ＭＳ Ｐゴシック"/>
              </a:defRPr>
            </a:lvl1pPr>
          </a:lstStyle>
          <a:p>
            <a:pPr>
              <a:defRPr/>
            </a:pPr>
            <a:fld id="{9F79FC89-B555-4101-8475-D959B547B479}" type="datetime1">
              <a:rPr lang="ja-JP" altLang="en-US"/>
              <a:pPr>
                <a:defRPr/>
              </a:pPr>
              <a:t>2026/8/19</a:t>
            </a:fld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82863" y="10196513"/>
            <a:ext cx="2395537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4204" tIns="52103" rIns="104204" bIns="52103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defRPr sz="1600">
                <a:latin typeface="Arial"/>
                <a:ea typeface="ＭＳ Ｐゴシック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4" name="Rectangle 10" descr="青い画用紙"/>
          <p:cNvSpPr>
            <a:spLocks noChangeArrowheads="1"/>
          </p:cNvSpPr>
          <p:nvPr userDrawn="1"/>
        </p:nvSpPr>
        <p:spPr bwMode="auto">
          <a:xfrm>
            <a:off x="0" y="0"/>
            <a:ext cx="7561263" cy="377825"/>
          </a:xfrm>
          <a:prstGeom prst="rect">
            <a:avLst/>
          </a:prstGeom>
          <a:blipFill dpi="0" rotWithShape="0">
            <a:blip r:embed="rId13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wrap="none" lIns="91380" tIns="45691" rIns="91380" bIns="45691" anchor="ctr"/>
          <a:lstStyle/>
          <a:p>
            <a:pPr eaLnBrk="1" hangingPunct="1">
              <a:defRPr/>
            </a:pPr>
            <a:endParaRPr lang="ja-JP" altLang="en-US" sz="21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ＭＳ Ｐゴシック"/>
            </a:endParaRPr>
          </a:p>
        </p:txBody>
      </p:sp>
      <p:sp>
        <p:nvSpPr>
          <p:cNvPr id="1031" name="Text Box 9"/>
          <p:cNvSpPr txBox="1">
            <a:spLocks noChangeArrowheads="1"/>
          </p:cNvSpPr>
          <p:nvPr userDrawn="1"/>
        </p:nvSpPr>
        <p:spPr bwMode="auto">
          <a:xfrm rot="1584652">
            <a:off x="920750" y="4575175"/>
            <a:ext cx="5695950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80" tIns="45691" rIns="91380" bIns="45691">
            <a:spAutoFit/>
          </a:bodyPr>
          <a:lstStyle>
            <a:lvl1pPr defTabSz="1042988">
              <a:defRPr kumimoji="1" sz="1200">
                <a:solidFill>
                  <a:schemeClr val="tx1"/>
                </a:solidFill>
                <a:latin typeface="HG丸ｺﾞｼｯｸM-PRO" pitchFamily="50" charset="-128"/>
                <a:ea typeface="HG丸ｺﾞｼｯｸM-PRO" pitchFamily="50" charset="-128"/>
              </a:defRPr>
            </a:lvl1pPr>
            <a:lvl2pPr marL="742950" indent="-285750" defTabSz="1042988">
              <a:defRPr kumimoji="1" sz="1200">
                <a:solidFill>
                  <a:schemeClr val="tx1"/>
                </a:solidFill>
                <a:latin typeface="HG丸ｺﾞｼｯｸM-PRO" pitchFamily="50" charset="-128"/>
                <a:ea typeface="HG丸ｺﾞｼｯｸM-PRO" pitchFamily="50" charset="-128"/>
              </a:defRPr>
            </a:lvl2pPr>
            <a:lvl3pPr marL="1143000" indent="-228600" defTabSz="1042988">
              <a:defRPr kumimoji="1" sz="1200">
                <a:solidFill>
                  <a:schemeClr val="tx1"/>
                </a:solidFill>
                <a:latin typeface="HG丸ｺﾞｼｯｸM-PRO" pitchFamily="50" charset="-128"/>
                <a:ea typeface="HG丸ｺﾞｼｯｸM-PRO" pitchFamily="50" charset="-128"/>
              </a:defRPr>
            </a:lvl3pPr>
            <a:lvl4pPr marL="1600200" indent="-228600" defTabSz="1042988">
              <a:defRPr kumimoji="1" sz="1200">
                <a:solidFill>
                  <a:schemeClr val="tx1"/>
                </a:solidFill>
                <a:latin typeface="HG丸ｺﾞｼｯｸM-PRO" pitchFamily="50" charset="-128"/>
                <a:ea typeface="HG丸ｺﾞｼｯｸM-PRO" pitchFamily="50" charset="-128"/>
              </a:defRPr>
            </a:lvl4pPr>
            <a:lvl5pPr marL="2057400" indent="-228600" defTabSz="1042988">
              <a:defRPr kumimoji="1" sz="1200">
                <a:solidFill>
                  <a:schemeClr val="tx1"/>
                </a:solidFill>
                <a:latin typeface="HG丸ｺﾞｼｯｸM-PRO" pitchFamily="50" charset="-128"/>
                <a:ea typeface="HG丸ｺﾞｼｯｸM-PRO" pitchFamily="50" charset="-128"/>
              </a:defRPr>
            </a:lvl5pPr>
            <a:lvl6pPr marL="25146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HG丸ｺﾞｼｯｸM-PRO" pitchFamily="50" charset="-128"/>
                <a:ea typeface="HG丸ｺﾞｼｯｸM-PRO" pitchFamily="50" charset="-128"/>
              </a:defRPr>
            </a:lvl6pPr>
            <a:lvl7pPr marL="29718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HG丸ｺﾞｼｯｸM-PRO" pitchFamily="50" charset="-128"/>
                <a:ea typeface="HG丸ｺﾞｼｯｸM-PRO" pitchFamily="50" charset="-128"/>
              </a:defRPr>
            </a:lvl7pPr>
            <a:lvl8pPr marL="34290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HG丸ｺﾞｼｯｸM-PRO" pitchFamily="50" charset="-128"/>
                <a:ea typeface="HG丸ｺﾞｼｯｸM-PRO" pitchFamily="50" charset="-128"/>
              </a:defRPr>
            </a:lvl8pPr>
            <a:lvl9pPr marL="38862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HG丸ｺﾞｼｯｸM-PRO" pitchFamily="50" charset="-128"/>
                <a:ea typeface="HG丸ｺﾞｼｯｸM-PRO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ja-JP" sz="12800">
                <a:solidFill>
                  <a:srgbClr val="DADADA"/>
                </a:solidFill>
                <a:latin typeface="Arial" charset="0"/>
                <a:ea typeface="ＭＳ Ｐゴシック" charset="-128"/>
              </a:rPr>
              <a:t>DRAFT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22100" r:id="rId1"/>
    <p:sldLayoutId id="2147522101" r:id="rId2"/>
    <p:sldLayoutId id="2147522102" r:id="rId3"/>
    <p:sldLayoutId id="2147522103" r:id="rId4"/>
    <p:sldLayoutId id="2147522104" r:id="rId5"/>
    <p:sldLayoutId id="2147522105" r:id="rId6"/>
    <p:sldLayoutId id="2147522106" r:id="rId7"/>
    <p:sldLayoutId id="2147522107" r:id="rId8"/>
    <p:sldLayoutId id="2147522108" r:id="rId9"/>
    <p:sldLayoutId id="2147522109" r:id="rId10"/>
    <p:sldLayoutId id="2147522110" r:id="rId11"/>
  </p:sldLayoutIdLst>
  <p:hf hdr="0" ftr="0" dt="0"/>
  <p:txStyles>
    <p:titleStyle>
      <a:lvl1pPr algn="ctr" defTabSz="1039813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39813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defTabSz="1039813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defTabSz="1039813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defTabSz="1039813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6912" algn="ctr" defTabSz="1042330" rtl="0" fontAlgn="base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3823" algn="ctr" defTabSz="1042330" rtl="0" fontAlgn="base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0737" algn="ctr" defTabSz="1042330" rtl="0" fontAlgn="base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7646" algn="ctr" defTabSz="1042330" rtl="0" fontAlgn="base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174625" indent="-174625" algn="l" defTabSz="1039813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n"/>
        <a:tabLst>
          <a:tab pos="530225" algn="l"/>
        </a:tabLst>
        <a:defRPr kumimoji="1">
          <a:solidFill>
            <a:schemeClr val="tx1"/>
          </a:solidFill>
          <a:latin typeface="Arial"/>
          <a:ea typeface="ＭＳ Ｐゴシック"/>
          <a:cs typeface="+mn-cs"/>
        </a:defRPr>
      </a:lvl1pPr>
      <a:lvl2pPr marL="441325" indent="-84138" algn="l" defTabSz="1039813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l"/>
        <a:tabLst>
          <a:tab pos="530225" algn="l"/>
        </a:tabLst>
        <a:defRPr kumimoji="1" sz="1600">
          <a:solidFill>
            <a:schemeClr val="tx1"/>
          </a:solidFill>
          <a:latin typeface="Arial"/>
          <a:ea typeface="ＭＳ Ｐゴシック"/>
        </a:defRPr>
      </a:lvl2pPr>
      <a:lvl3pPr marL="720725" indent="-96838" algn="l" defTabSz="1039813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Char char="•"/>
        <a:tabLst>
          <a:tab pos="530225" algn="l"/>
        </a:tabLst>
        <a:defRPr kumimoji="1" sz="1400">
          <a:solidFill>
            <a:schemeClr val="tx1"/>
          </a:solidFill>
          <a:latin typeface="Arial"/>
          <a:ea typeface="ＭＳ Ｐゴシック"/>
        </a:defRPr>
      </a:lvl3pPr>
      <a:lvl4pPr marL="987425" indent="-84138" algn="l" defTabSz="1039813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Ø"/>
        <a:tabLst>
          <a:tab pos="530225" algn="l"/>
        </a:tabLst>
        <a:defRPr kumimoji="1" sz="1400">
          <a:solidFill>
            <a:schemeClr val="tx1"/>
          </a:solidFill>
          <a:latin typeface="Arial"/>
          <a:ea typeface="ＭＳ Ｐゴシック"/>
        </a:defRPr>
      </a:lvl4pPr>
      <a:lvl5pPr marL="1254125" indent="-84138" algn="l" defTabSz="1039813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tabLst>
          <a:tab pos="530225" algn="l"/>
        </a:tabLst>
        <a:defRPr kumimoji="1" sz="1200">
          <a:solidFill>
            <a:schemeClr val="tx1"/>
          </a:solidFill>
          <a:latin typeface="Arial"/>
          <a:ea typeface="ＭＳ Ｐゴシック"/>
        </a:defRPr>
      </a:lvl5pPr>
      <a:lvl6pPr marL="2803341" indent="-261773" algn="l" defTabSz="1042330" rtl="0" fontAlgn="base">
        <a:spcBef>
          <a:spcPct val="20000"/>
        </a:spcBef>
        <a:spcAft>
          <a:spcPct val="0"/>
        </a:spcAft>
        <a:defRPr kumimoji="1" sz="1200">
          <a:solidFill>
            <a:schemeClr val="tx1"/>
          </a:solidFill>
          <a:latin typeface="+mn-lt"/>
          <a:ea typeface="+mn-ea"/>
        </a:defRPr>
      </a:lvl6pPr>
      <a:lvl7pPr marL="3260255" indent="-261773" algn="l" defTabSz="1042330" rtl="0" fontAlgn="base">
        <a:spcBef>
          <a:spcPct val="20000"/>
        </a:spcBef>
        <a:spcAft>
          <a:spcPct val="0"/>
        </a:spcAft>
        <a:defRPr kumimoji="1" sz="1200">
          <a:solidFill>
            <a:schemeClr val="tx1"/>
          </a:solidFill>
          <a:latin typeface="+mn-lt"/>
          <a:ea typeface="+mn-ea"/>
        </a:defRPr>
      </a:lvl7pPr>
      <a:lvl8pPr marL="3717165" indent="-261773" algn="l" defTabSz="1042330" rtl="0" fontAlgn="base">
        <a:spcBef>
          <a:spcPct val="20000"/>
        </a:spcBef>
        <a:spcAft>
          <a:spcPct val="0"/>
        </a:spcAft>
        <a:defRPr kumimoji="1" sz="1200">
          <a:solidFill>
            <a:schemeClr val="tx1"/>
          </a:solidFill>
          <a:latin typeface="+mn-lt"/>
          <a:ea typeface="+mn-ea"/>
        </a:defRPr>
      </a:lvl8pPr>
      <a:lvl9pPr marL="4174078" indent="-261773" algn="l" defTabSz="1042330" rtl="0" fontAlgn="base">
        <a:spcBef>
          <a:spcPct val="20000"/>
        </a:spcBef>
        <a:spcAft>
          <a:spcPct val="0"/>
        </a:spcAft>
        <a:defRPr kumimoji="1" sz="12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12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23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737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646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557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469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380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291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377825" y="428625"/>
            <a:ext cx="6805613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0" tIns="45691" rIns="91380" bIns="456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2051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377825" y="2495550"/>
            <a:ext cx="6805613" cy="705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0" tIns="45691" rIns="91380" bIns="456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377825" y="9910763"/>
            <a:ext cx="1765300" cy="569912"/>
          </a:xfrm>
          <a:prstGeom prst="rect">
            <a:avLst/>
          </a:prstGeom>
        </p:spPr>
        <p:txBody>
          <a:bodyPr vert="horz" lIns="91380" tIns="45691" rIns="91380" bIns="45691" rtlCol="0" anchor="ctr"/>
          <a:lstStyle>
            <a:lvl1pPr algn="l">
              <a:spcBef>
                <a:spcPct val="20000"/>
              </a:spcBef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AA8D6E5-9E32-4C3E-AB53-19DA276BA5D1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2582863" y="9910763"/>
            <a:ext cx="2395537" cy="569912"/>
          </a:xfrm>
          <a:prstGeom prst="rect">
            <a:avLst/>
          </a:prstGeom>
        </p:spPr>
        <p:txBody>
          <a:bodyPr vert="horz" lIns="91380" tIns="45691" rIns="91380" bIns="45691" rtlCol="0" anchor="ctr"/>
          <a:lstStyle>
            <a:lvl1pPr algn="ctr">
              <a:spcBef>
                <a:spcPct val="20000"/>
              </a:spcBef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22020" r:id="rId1"/>
    <p:sldLayoutId id="2147522021" r:id="rId2"/>
    <p:sldLayoutId id="2147522022" r:id="rId3"/>
    <p:sldLayoutId id="2147522023" r:id="rId4"/>
    <p:sldLayoutId id="2147522024" r:id="rId5"/>
    <p:sldLayoutId id="2147522025" r:id="rId6"/>
    <p:sldLayoutId id="2147522026" r:id="rId7"/>
    <p:sldLayoutId id="2147522027" r:id="rId8"/>
    <p:sldLayoutId id="2147522028" r:id="rId9"/>
    <p:sldLayoutId id="2147522029" r:id="rId10"/>
    <p:sldLayoutId id="2147522030" r:id="rId11"/>
    <p:sldLayoutId id="214752203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6912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3823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0737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7646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25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9825" indent="-2254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2254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225" indent="-2254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010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925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835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749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12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23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737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646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557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469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380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291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377825" y="428625"/>
            <a:ext cx="6805613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0" tIns="45691" rIns="91380" bIns="456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3075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377825" y="2495550"/>
            <a:ext cx="6805613" cy="705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0" tIns="45691" rIns="91380" bIns="456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377825" y="9910763"/>
            <a:ext cx="1765300" cy="569912"/>
          </a:xfrm>
          <a:prstGeom prst="rect">
            <a:avLst/>
          </a:prstGeom>
        </p:spPr>
        <p:txBody>
          <a:bodyPr vert="horz" lIns="91380" tIns="45691" rIns="91380" bIns="45691" rtlCol="0" anchor="ctr"/>
          <a:lstStyle>
            <a:lvl1pPr algn="l">
              <a:spcBef>
                <a:spcPct val="20000"/>
              </a:spcBef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F0C7275-1CD1-4436-AC2C-143EF73CBB92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2582863" y="9910763"/>
            <a:ext cx="2395537" cy="569912"/>
          </a:xfrm>
          <a:prstGeom prst="rect">
            <a:avLst/>
          </a:prstGeom>
        </p:spPr>
        <p:txBody>
          <a:bodyPr vert="horz" lIns="91380" tIns="45691" rIns="91380" bIns="45691" rtlCol="0" anchor="ctr"/>
          <a:lstStyle>
            <a:lvl1pPr algn="ctr">
              <a:spcBef>
                <a:spcPct val="20000"/>
              </a:spcBef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22032" r:id="rId1"/>
    <p:sldLayoutId id="2147522033" r:id="rId2"/>
    <p:sldLayoutId id="2147522034" r:id="rId3"/>
    <p:sldLayoutId id="2147522035" r:id="rId4"/>
    <p:sldLayoutId id="2147522036" r:id="rId5"/>
    <p:sldLayoutId id="2147522037" r:id="rId6"/>
    <p:sldLayoutId id="2147522038" r:id="rId7"/>
    <p:sldLayoutId id="2147522039" r:id="rId8"/>
    <p:sldLayoutId id="2147522040" r:id="rId9"/>
    <p:sldLayoutId id="2147522041" r:id="rId10"/>
    <p:sldLayoutId id="214752204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6912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3823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0737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7646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25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9825" indent="-2254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2254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225" indent="-2254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010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925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835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749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12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23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737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646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557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469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380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291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377825" y="428625"/>
            <a:ext cx="6805613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0" tIns="45691" rIns="91380" bIns="456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4099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377825" y="2495550"/>
            <a:ext cx="6805613" cy="705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0" tIns="45691" rIns="91380" bIns="456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377825" y="9910763"/>
            <a:ext cx="1765300" cy="569912"/>
          </a:xfrm>
          <a:prstGeom prst="rect">
            <a:avLst/>
          </a:prstGeom>
        </p:spPr>
        <p:txBody>
          <a:bodyPr vert="horz" lIns="91380" tIns="45691" rIns="91380" bIns="45691" rtlCol="0" anchor="ctr"/>
          <a:lstStyle>
            <a:lvl1pPr algn="l">
              <a:spcBef>
                <a:spcPct val="20000"/>
              </a:spcBef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0F15693-59E4-4D41-B5AB-F00E01AD1FB5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2582863" y="9910763"/>
            <a:ext cx="2395537" cy="569912"/>
          </a:xfrm>
          <a:prstGeom prst="rect">
            <a:avLst/>
          </a:prstGeom>
        </p:spPr>
        <p:txBody>
          <a:bodyPr vert="horz" lIns="91380" tIns="45691" rIns="91380" bIns="45691" rtlCol="0" anchor="ctr"/>
          <a:lstStyle>
            <a:lvl1pPr algn="ctr">
              <a:spcBef>
                <a:spcPct val="20000"/>
              </a:spcBef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22043" r:id="rId1"/>
    <p:sldLayoutId id="2147522044" r:id="rId2"/>
    <p:sldLayoutId id="2147522045" r:id="rId3"/>
    <p:sldLayoutId id="2147522046" r:id="rId4"/>
    <p:sldLayoutId id="2147522047" r:id="rId5"/>
    <p:sldLayoutId id="2147522048" r:id="rId6"/>
    <p:sldLayoutId id="2147522049" r:id="rId7"/>
    <p:sldLayoutId id="2147522050" r:id="rId8"/>
    <p:sldLayoutId id="2147522051" r:id="rId9"/>
    <p:sldLayoutId id="2147522052" r:id="rId10"/>
    <p:sldLayoutId id="2147522053" r:id="rId11"/>
    <p:sldLayoutId id="214752205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6912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3823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0737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7646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25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9825" indent="-2254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2254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225" indent="-2254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010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925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835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749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12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23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737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646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557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469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380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291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377825" y="428625"/>
            <a:ext cx="6805613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0" tIns="45691" rIns="91380" bIns="456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5123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377825" y="2495550"/>
            <a:ext cx="6805613" cy="705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0" tIns="45691" rIns="91380" bIns="456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377825" y="9910763"/>
            <a:ext cx="1765300" cy="569912"/>
          </a:xfrm>
          <a:prstGeom prst="rect">
            <a:avLst/>
          </a:prstGeom>
        </p:spPr>
        <p:txBody>
          <a:bodyPr vert="horz" lIns="91380" tIns="45691" rIns="91380" bIns="45691" rtlCol="0" anchor="ctr"/>
          <a:lstStyle>
            <a:lvl1pPr algn="l">
              <a:spcBef>
                <a:spcPct val="20000"/>
              </a:spcBef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0CE6290-F720-4ED5-8337-B6216A03F758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2582863" y="9910763"/>
            <a:ext cx="2395537" cy="569912"/>
          </a:xfrm>
          <a:prstGeom prst="rect">
            <a:avLst/>
          </a:prstGeom>
        </p:spPr>
        <p:txBody>
          <a:bodyPr vert="horz" lIns="91380" tIns="45691" rIns="91380" bIns="45691" rtlCol="0" anchor="ctr"/>
          <a:lstStyle>
            <a:lvl1pPr algn="ctr">
              <a:spcBef>
                <a:spcPct val="20000"/>
              </a:spcBef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22055" r:id="rId1"/>
    <p:sldLayoutId id="2147522056" r:id="rId2"/>
    <p:sldLayoutId id="2147522057" r:id="rId3"/>
    <p:sldLayoutId id="2147522058" r:id="rId4"/>
    <p:sldLayoutId id="2147522059" r:id="rId5"/>
    <p:sldLayoutId id="2147522060" r:id="rId6"/>
    <p:sldLayoutId id="2147522061" r:id="rId7"/>
    <p:sldLayoutId id="2147522062" r:id="rId8"/>
    <p:sldLayoutId id="2147522063" r:id="rId9"/>
    <p:sldLayoutId id="2147522064" r:id="rId10"/>
    <p:sldLayoutId id="214752206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6912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3823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0737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7646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25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9825" indent="-2254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2254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225" indent="-2254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010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925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835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749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12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23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737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646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557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469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380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291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377825" y="428625"/>
            <a:ext cx="6805613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0" tIns="45691" rIns="91380" bIns="456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614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377825" y="2495550"/>
            <a:ext cx="6805613" cy="705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0" tIns="45691" rIns="91380" bIns="456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377825" y="9910763"/>
            <a:ext cx="1765300" cy="569912"/>
          </a:xfrm>
          <a:prstGeom prst="rect">
            <a:avLst/>
          </a:prstGeom>
        </p:spPr>
        <p:txBody>
          <a:bodyPr vert="horz" lIns="91380" tIns="45691" rIns="91380" bIns="45691" rtlCol="0" anchor="ctr"/>
          <a:lstStyle>
            <a:lvl1pPr algn="l">
              <a:spcBef>
                <a:spcPct val="20000"/>
              </a:spcBef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C82475A-70DF-4286-85C1-B4486FE898C4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2582863" y="9910763"/>
            <a:ext cx="2395537" cy="569912"/>
          </a:xfrm>
          <a:prstGeom prst="rect">
            <a:avLst/>
          </a:prstGeom>
        </p:spPr>
        <p:txBody>
          <a:bodyPr vert="horz" lIns="91380" tIns="45691" rIns="91380" bIns="45691" rtlCol="0" anchor="ctr"/>
          <a:lstStyle>
            <a:lvl1pPr algn="ctr">
              <a:spcBef>
                <a:spcPct val="20000"/>
              </a:spcBef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22066" r:id="rId1"/>
    <p:sldLayoutId id="2147522067" r:id="rId2"/>
    <p:sldLayoutId id="2147522068" r:id="rId3"/>
    <p:sldLayoutId id="2147522069" r:id="rId4"/>
    <p:sldLayoutId id="2147522070" r:id="rId5"/>
    <p:sldLayoutId id="2147522071" r:id="rId6"/>
    <p:sldLayoutId id="2147522072" r:id="rId7"/>
    <p:sldLayoutId id="2147522073" r:id="rId8"/>
    <p:sldLayoutId id="2147522074" r:id="rId9"/>
    <p:sldLayoutId id="2147522075" r:id="rId10"/>
    <p:sldLayoutId id="214752207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6912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3823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0737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7646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25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9825" indent="-2254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2254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225" indent="-2254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010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925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835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749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12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23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737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646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557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469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380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291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377825" y="428625"/>
            <a:ext cx="6805613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0" tIns="45691" rIns="91380" bIns="456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7171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377825" y="2495550"/>
            <a:ext cx="6805613" cy="705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0" tIns="45691" rIns="91380" bIns="456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377825" y="9910763"/>
            <a:ext cx="1765300" cy="569912"/>
          </a:xfrm>
          <a:prstGeom prst="rect">
            <a:avLst/>
          </a:prstGeom>
        </p:spPr>
        <p:txBody>
          <a:bodyPr vert="horz" lIns="91380" tIns="45691" rIns="91380" bIns="45691" rtlCol="0" anchor="ctr"/>
          <a:lstStyle>
            <a:lvl1pPr algn="l">
              <a:spcBef>
                <a:spcPct val="20000"/>
              </a:spcBef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FF9D492-A77F-4B87-81D3-DC1DC90845E4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2582863" y="9910763"/>
            <a:ext cx="2395537" cy="569912"/>
          </a:xfrm>
          <a:prstGeom prst="rect">
            <a:avLst/>
          </a:prstGeom>
        </p:spPr>
        <p:txBody>
          <a:bodyPr vert="horz" lIns="91380" tIns="45691" rIns="91380" bIns="45691" rtlCol="0" anchor="ctr"/>
          <a:lstStyle>
            <a:lvl1pPr algn="ctr">
              <a:spcBef>
                <a:spcPct val="20000"/>
              </a:spcBef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22077" r:id="rId1"/>
    <p:sldLayoutId id="2147522078" r:id="rId2"/>
    <p:sldLayoutId id="2147522079" r:id="rId3"/>
    <p:sldLayoutId id="2147522080" r:id="rId4"/>
    <p:sldLayoutId id="2147522081" r:id="rId5"/>
    <p:sldLayoutId id="2147522082" r:id="rId6"/>
    <p:sldLayoutId id="2147522083" r:id="rId7"/>
    <p:sldLayoutId id="2147522084" r:id="rId8"/>
    <p:sldLayoutId id="2147522085" r:id="rId9"/>
    <p:sldLayoutId id="2147522086" r:id="rId10"/>
    <p:sldLayoutId id="214752208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6912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3823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0737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7646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25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9825" indent="-2254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2254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225" indent="-2254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010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925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835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749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12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23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737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646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557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469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380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291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377825" y="428625"/>
            <a:ext cx="6805613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0" tIns="45691" rIns="91380" bIns="456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8195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377825" y="2495550"/>
            <a:ext cx="6805613" cy="705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0" tIns="45691" rIns="91380" bIns="456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377825" y="9910763"/>
            <a:ext cx="1765300" cy="569912"/>
          </a:xfrm>
          <a:prstGeom prst="rect">
            <a:avLst/>
          </a:prstGeom>
        </p:spPr>
        <p:txBody>
          <a:bodyPr vert="horz" lIns="91380" tIns="45691" rIns="91380" bIns="45691" rtlCol="0" anchor="ctr"/>
          <a:lstStyle>
            <a:lvl1pPr algn="l">
              <a:spcBef>
                <a:spcPct val="20000"/>
              </a:spcBef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EC83CCB-BD3D-4184-B772-9313469E87E9}" type="datetimeFigureOut">
              <a:rPr lang="ja-JP" altLang="en-US"/>
              <a:pPr>
                <a:defRPr/>
              </a:pPr>
              <a:t>2026/8/19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2582863" y="9910763"/>
            <a:ext cx="2395537" cy="569912"/>
          </a:xfrm>
          <a:prstGeom prst="rect">
            <a:avLst/>
          </a:prstGeom>
        </p:spPr>
        <p:txBody>
          <a:bodyPr vert="horz" lIns="91380" tIns="45691" rIns="91380" bIns="45691" rtlCol="0" anchor="ctr"/>
          <a:lstStyle>
            <a:lvl1pPr algn="ctr">
              <a:spcBef>
                <a:spcPct val="20000"/>
              </a:spcBef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22088" r:id="rId1"/>
    <p:sldLayoutId id="2147522089" r:id="rId2"/>
    <p:sldLayoutId id="2147522090" r:id="rId3"/>
    <p:sldLayoutId id="2147522091" r:id="rId4"/>
    <p:sldLayoutId id="2147522092" r:id="rId5"/>
    <p:sldLayoutId id="2147522093" r:id="rId6"/>
    <p:sldLayoutId id="2147522094" r:id="rId7"/>
    <p:sldLayoutId id="2147522095" r:id="rId8"/>
    <p:sldLayoutId id="2147522096" r:id="rId9"/>
    <p:sldLayoutId id="2147522097" r:id="rId10"/>
    <p:sldLayoutId id="2147522098" r:id="rId11"/>
    <p:sldLayoutId id="214752209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6912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3823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0737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7646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39725" indent="-3397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25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9825" indent="-2254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2254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225" indent="-2254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010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925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835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749" indent="-228457" algn="l" defTabSz="913823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12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23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737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646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557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469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380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291" algn="l" defTabSz="91382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2" Target="../notesSlides/notesSlide1.xml" Type="http://schemas.openxmlformats.org/officeDocument/2006/relationships/notesSlid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コンテンツ プレースホルダー 6"/>
          <p:cNvSpPr txBox="1">
            <a:spLocks/>
          </p:cNvSpPr>
          <p:nvPr/>
        </p:nvSpPr>
        <p:spPr>
          <a:xfrm>
            <a:off x="828675" y="377825"/>
            <a:ext cx="4445430" cy="40011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ja-JP" altLang="en-US" sz="1800" b="1" dirty="0">
                <a:ln w="12700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株式会社</a:t>
            </a:r>
            <a:r>
              <a:rPr lang="ja-JP" altLang="en-US" sz="2000" b="1" dirty="0">
                <a:ln w="12700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 ○○○○</a:t>
            </a:r>
            <a:endParaRPr lang="ja-JP" altLang="en-US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7" name="直線コネクタ 6"/>
          <p:cNvCxnSpPr>
            <a:cxnSpLocks noGrp="1" noRot="1" noMove="1" noResize="1" noEditPoints="1" noAdjustHandles="1" noChangeArrowheads="1" noChangeShapeType="1"/>
          </p:cNvCxnSpPr>
          <p:nvPr/>
        </p:nvCxnSpPr>
        <p:spPr bwMode="auto">
          <a:xfrm>
            <a:off x="-7620" y="842241"/>
            <a:ext cx="7568883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6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7" name="コンテンツ プレースホルダー 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32423" y="956408"/>
            <a:ext cx="3132892" cy="122515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ja-JP" altLang="en-US" sz="1050" b="1" dirty="0">
                <a:solidFill>
                  <a:srgbClr val="FF0066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</a:t>
            </a:r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所 在 地 ／○○○○</a:t>
            </a:r>
            <a:endParaRPr lang="en-US" altLang="ja-JP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ja-JP" altLang="en-US" sz="1050" dirty="0">
                <a:solidFill>
                  <a:srgbClr val="FF0066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</a:t>
            </a:r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代表者名／○○○○</a:t>
            </a:r>
            <a:endParaRPr lang="en-US" altLang="ja-JP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ja-JP" altLang="en-US" sz="1050" dirty="0">
                <a:solidFill>
                  <a:srgbClr val="FF0066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</a:t>
            </a:r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事業内容／○○○○</a:t>
            </a:r>
            <a:endParaRPr lang="en-US" altLang="ja-JP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ja-JP" altLang="en-US" sz="1050" dirty="0">
                <a:solidFill>
                  <a:srgbClr val="FF0066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</a:t>
            </a:r>
            <a:r>
              <a:rPr lang="ja-JP" altLang="en-US" sz="9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従業員数／○○</a:t>
            </a:r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名</a:t>
            </a:r>
            <a:r>
              <a:rPr lang="ja-JP" altLang="en-US" sz="9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lang="en-US" altLang="ja-JP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lnSpc>
                <a:spcPts val="1600"/>
              </a:lnSpc>
              <a:spcBef>
                <a:spcPts val="0"/>
              </a:spcBef>
              <a:buNone/>
            </a:pPr>
            <a:r>
              <a:rPr lang="ja-JP" altLang="en-US" sz="1050" dirty="0">
                <a:solidFill>
                  <a:srgbClr val="FF0066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</a:t>
            </a:r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ﾎｰﾑﾍﾟｰｼﾞ／○○○○</a:t>
            </a:r>
            <a:endParaRPr lang="en-US" altLang="ja-JP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245AF615-1B94-8666-52D1-D76F60D7055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26076" y="8391492"/>
            <a:ext cx="7119287" cy="1998504"/>
            <a:chOff x="226075" y="8415060"/>
            <a:chExt cx="7119287" cy="1998504"/>
          </a:xfrm>
        </p:grpSpPr>
        <p:cxnSp>
          <p:nvCxnSpPr>
            <p:cNvPr id="5" name="直線コネクタ 4"/>
            <p:cNvCxnSpPr>
              <a:cxnSpLocks noGrp="1" noRot="1" noMove="1" noResize="1" noEditPoints="1" noAdjustHandles="1" noChangeArrowheads="1" noChangeShapeType="1"/>
            </p:cNvCxnSpPr>
            <p:nvPr/>
          </p:nvCxnSpPr>
          <p:spPr bwMode="auto">
            <a:xfrm>
              <a:off x="3778885" y="8938280"/>
              <a:ext cx="5079" cy="133999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4">
                  <a:lumMod val="50000"/>
                  <a:lumOff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2" name="コンテンツ プレースホルダー 6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910012" y="8915900"/>
              <a:ext cx="3344659" cy="507831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vert="horz" wrap="square" lIns="91440" tIns="45720" rIns="91440" bIns="45720" rtlCol="0">
              <a:sp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kumimoji="1"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spcAft>
                  <a:spcPts val="300"/>
                </a:spcAft>
                <a:buNone/>
              </a:pPr>
              <a:r>
                <a:rPr lang="ja-JP" altLang="en-US" sz="1200" u="sng" dirty="0">
                  <a:solidFill>
                    <a:srgbClr val="FF0066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代表者の声</a:t>
              </a:r>
              <a:endParaRPr lang="en-US" altLang="ja-JP" sz="1200" u="sng" dirty="0">
                <a:solidFill>
                  <a:srgbClr val="FF0066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marL="0" indent="0">
                <a:lnSpc>
                  <a:spcPts val="1500"/>
                </a:lnSpc>
                <a:spcBef>
                  <a:spcPts val="0"/>
                </a:spcBef>
                <a:buNone/>
              </a:pPr>
              <a:r>
                <a:rPr lang="ja-JP" altLang="en-US" sz="11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○○○○</a:t>
              </a:r>
              <a:endParaRPr lang="ja-JP" altLang="en-US" sz="95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8" name="正方形/長方形 47"/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226075" y="8667982"/>
              <a:ext cx="7119287" cy="1745582"/>
            </a:xfrm>
            <a:prstGeom prst="rect">
              <a:avLst/>
            </a:prstGeom>
            <a:noFill/>
            <a:ln w="28575" cap="flat" cmpd="sng" algn="ctr">
              <a:solidFill>
                <a:srgbClr val="FF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10429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ja-JP" altLang="en-US" sz="2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pitchFamily="50" charset="-128"/>
              </a:endParaRPr>
            </a:p>
          </p:txBody>
        </p:sp>
        <p:sp>
          <p:nvSpPr>
            <p:cNvPr id="54" name="正方形/長方形 5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80432" y="8415060"/>
              <a:ext cx="1225409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altLang="ja-JP" sz="2800" b="1" cap="none" spc="0" dirty="0">
                  <a:ln w="0">
                    <a:noFill/>
                  </a:ln>
                  <a:solidFill>
                    <a:srgbClr val="FF0066"/>
                  </a:solidFill>
                  <a:effectLst>
                    <a:outerShdw blurRad="38100" dist="19050" dir="2700000" algn="tl" rotWithShape="0">
                      <a:srgbClr val="FF0066">
                        <a:alpha val="40000"/>
                      </a:srgbClr>
                    </a:outerShdw>
                  </a:effectLst>
                  <a:latin typeface="Bauhaus 93" panose="04030905020B02020C02" pitchFamily="82" charset="0"/>
                  <a:ea typeface="HG創英角ﾎﾟｯﾌﾟ体" panose="040B0A09000000000000" pitchFamily="49" charset="-128"/>
                </a:rPr>
                <a:t>VOICE</a:t>
              </a:r>
              <a:endParaRPr lang="ja-JP" altLang="en-US" sz="2800" b="1" cap="none" spc="0" dirty="0">
                <a:ln w="0">
                  <a:noFill/>
                </a:ln>
                <a:solidFill>
                  <a:srgbClr val="FF0066"/>
                </a:solidFill>
                <a:effectLst>
                  <a:outerShdw blurRad="38100" dist="19050" dir="2700000" algn="tl" rotWithShape="0">
                    <a:srgbClr val="FF0066">
                      <a:alpha val="40000"/>
                    </a:srgbClr>
                  </a:outerShdw>
                </a:effectLst>
                <a:latin typeface="Bauhaus 93" panose="04030905020B02020C02" pitchFamily="82" charset="0"/>
                <a:ea typeface="HG創英角ﾎﾟｯﾌﾟ体" panose="040B0A09000000000000" pitchFamily="49" charset="-128"/>
              </a:endParaRPr>
            </a:p>
          </p:txBody>
        </p:sp>
        <p:sp>
          <p:nvSpPr>
            <p:cNvPr id="43" name="コンテンツ プレースホルダー 6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80432" y="8915900"/>
              <a:ext cx="3340957" cy="500137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vert="horz" wrap="square" lIns="91440" tIns="45720" rIns="91440" bIns="45720" rtlCol="0">
              <a:sp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kumimoji="1"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spcAft>
                  <a:spcPts val="300"/>
                </a:spcAft>
                <a:buNone/>
              </a:pPr>
              <a:r>
                <a:rPr lang="ja-JP" altLang="en-US" sz="1200" u="sng" dirty="0">
                  <a:solidFill>
                    <a:srgbClr val="FF0066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従業員の声</a:t>
              </a:r>
            </a:p>
            <a:p>
              <a:pPr marL="0" indent="0" hangingPunct="0">
                <a:lnSpc>
                  <a:spcPts val="1500"/>
                </a:lnSpc>
                <a:spcBef>
                  <a:spcPct val="0"/>
                </a:spcBef>
                <a:buNone/>
                <a:defRPr/>
              </a:pPr>
              <a:r>
                <a:rPr lang="ja-JP" altLang="en-US" sz="1050" dirty="0">
                  <a:solidFill>
                    <a:srgbClr val="0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○○○○</a:t>
              </a:r>
              <a:endParaRPr lang="ja-JP" altLang="en-US" sz="95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46" name="コンテンツ プレースホルダー 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65206" y="1140817"/>
            <a:ext cx="3689465" cy="307804"/>
          </a:xfrm>
          <a:prstGeom prst="roundRect">
            <a:avLst>
              <a:gd name="adj" fmla="val 8148"/>
            </a:avLst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buNone/>
            </a:pPr>
            <a:r>
              <a:rPr lang="ja-JP" altLang="en-US" sz="13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○○○○</a:t>
            </a:r>
          </a:p>
        </p:txBody>
      </p:sp>
      <p:grpSp>
        <p:nvGrpSpPr>
          <p:cNvPr id="6" name="グループ化 5"/>
          <p:cNvGrpSpPr>
            <a:grpSpLocks noGrp="1" noUngrp="1" noRot="1" noMove="1" noResize="1"/>
          </p:cNvGrpSpPr>
          <p:nvPr/>
        </p:nvGrpSpPr>
        <p:grpSpPr>
          <a:xfrm>
            <a:off x="3396103" y="937832"/>
            <a:ext cx="731151" cy="230832"/>
            <a:chOff x="3204330" y="1097259"/>
            <a:chExt cx="786762" cy="230832"/>
          </a:xfrm>
        </p:grpSpPr>
        <p:sp>
          <p:nvSpPr>
            <p:cNvPr id="35" name="円形吹き出し 34"/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3204330" y="1103770"/>
              <a:ext cx="662808" cy="205145"/>
            </a:xfrm>
            <a:prstGeom prst="wedgeEllipseCallout">
              <a:avLst>
                <a:gd name="adj1" fmla="val 37604"/>
                <a:gd name="adj2" fmla="val 51788"/>
              </a:avLst>
            </a:prstGeom>
            <a:solidFill>
              <a:srgbClr val="FF006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10429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ja-JP" sz="15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ＭＳ Ｐゴシック" pitchFamily="50" charset="-128"/>
                </a:rPr>
                <a:t> </a:t>
              </a:r>
              <a:endParaRPr kumimoji="1" lang="ja-JP" altLang="en-US" sz="15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pitchFamily="50" charset="-128"/>
              </a:endParaRPr>
            </a:p>
          </p:txBody>
        </p:sp>
        <p:sp>
          <p:nvSpPr>
            <p:cNvPr id="36" name="テキスト ボックス 3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83612" y="1097259"/>
              <a:ext cx="70748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900" dirty="0">
                  <a:solidFill>
                    <a:schemeClr val="bg1"/>
                  </a:solidFill>
                  <a:latin typeface="Bauhaus 93" panose="04030905020B02020C02" pitchFamily="82" charset="0"/>
                </a:rPr>
                <a:t>Point</a:t>
              </a:r>
              <a:r>
                <a:rPr kumimoji="1" lang="ja-JP" altLang="en-US" sz="900" i="1" dirty="0">
                  <a:solidFill>
                    <a:schemeClr val="bg1"/>
                  </a:solidFill>
                  <a:latin typeface="Bauhaus 93" panose="04030905020B02020C02" pitchFamily="82" charset="0"/>
                </a:rPr>
                <a:t>！</a:t>
              </a:r>
            </a:p>
          </p:txBody>
        </p:sp>
      </p:grp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225DA64-4677-445C-443B-956DDBE01F5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978310" y="168403"/>
            <a:ext cx="815503" cy="600672"/>
            <a:chOff x="4749455" y="213506"/>
            <a:chExt cx="815503" cy="600672"/>
          </a:xfrm>
        </p:grpSpPr>
        <p:sp>
          <p:nvSpPr>
            <p:cNvPr id="10" name="フローチャート: 他ページ結合子 9">
              <a:extLst>
                <a:ext uri="{FF2B5EF4-FFF2-40B4-BE49-F238E27FC236}">
                  <a16:creationId xmlns:a16="http://schemas.microsoft.com/office/drawing/2014/main" id="{5FBE409A-122F-00FF-933A-6F28C31543B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4878403" y="213506"/>
              <a:ext cx="548851" cy="600672"/>
            </a:xfrm>
            <a:prstGeom prst="flowChartOffpageConnector">
              <a:avLst/>
            </a:prstGeom>
            <a:noFill/>
            <a:ln w="12700" cap="flat" cmpd="sng" algn="ctr">
              <a:solidFill>
                <a:srgbClr val="FF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10429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ja-JP" altLang="en-US" sz="15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pitchFamily="50" charset="-128"/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87314BAE-FD50-1ABE-8887-C519A8894477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749455" y="256999"/>
              <a:ext cx="815503" cy="4591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600"/>
                </a:lnSpc>
                <a:spcAft>
                  <a:spcPts val="400"/>
                </a:spcAft>
              </a:pPr>
              <a:r>
                <a:rPr lang="ja-JP" altLang="en-US" sz="600" dirty="0">
                  <a:solidFill>
                    <a:srgbClr val="FF0066"/>
                  </a:solidFill>
                </a:rPr>
                <a:t>○○　　　　　</a:t>
              </a:r>
              <a:r>
                <a:rPr kumimoji="1" lang="ja-JP" altLang="en-US" sz="600" dirty="0">
                  <a:solidFill>
                    <a:srgbClr val="FF0066"/>
                  </a:solidFill>
                </a:rPr>
                <a:t>○○○○ </a:t>
              </a:r>
              <a:endParaRPr kumimoji="1" lang="en-US" altLang="ja-JP" sz="600" dirty="0">
                <a:solidFill>
                  <a:srgbClr val="FF0066"/>
                </a:solidFill>
              </a:endParaRPr>
            </a:p>
            <a:p>
              <a:pPr algn="ctr">
                <a:spcAft>
                  <a:spcPts val="400"/>
                </a:spcAft>
              </a:pPr>
              <a:r>
                <a:rPr kumimoji="1" lang="ja-JP" altLang="en-US" sz="1050" b="1" dirty="0">
                  <a:solidFill>
                    <a:srgbClr val="FF0066"/>
                  </a:solidFill>
                </a:rPr>
                <a:t>○○</a:t>
              </a:r>
            </a:p>
          </p:txBody>
        </p:sp>
      </p:grp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FC5C0589-ADAB-1D95-2A0B-6EE2F16D33E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664934" y="174028"/>
            <a:ext cx="815503" cy="600672"/>
            <a:chOff x="6144924" y="205812"/>
            <a:chExt cx="815503" cy="600672"/>
          </a:xfrm>
        </p:grpSpPr>
        <p:sp>
          <p:nvSpPr>
            <p:cNvPr id="62" name="フローチャート: 他ページ結合子 61"/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6273872" y="205812"/>
              <a:ext cx="548851" cy="600672"/>
            </a:xfrm>
            <a:prstGeom prst="flowChartOffpageConnector">
              <a:avLst/>
            </a:prstGeom>
            <a:noFill/>
            <a:ln w="12700" cap="flat" cmpd="sng" algn="ctr">
              <a:solidFill>
                <a:srgbClr val="FF006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10429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ja-JP" altLang="en-US" sz="15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pitchFamily="50" charset="-128"/>
              </a:endParaRPr>
            </a:p>
          </p:txBody>
        </p:sp>
        <p:sp>
          <p:nvSpPr>
            <p:cNvPr id="59" name="テキスト ボックス 5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144924" y="246176"/>
              <a:ext cx="815503" cy="4591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600"/>
                </a:lnSpc>
                <a:spcAft>
                  <a:spcPts val="400"/>
                </a:spcAft>
              </a:pPr>
              <a:r>
                <a:rPr lang="ja-JP" altLang="en-US" sz="600" dirty="0">
                  <a:solidFill>
                    <a:srgbClr val="FF0066"/>
                  </a:solidFill>
                </a:rPr>
                <a:t>○○　　　　　○○○○</a:t>
              </a:r>
              <a:endParaRPr lang="en-US" altLang="ja-JP" sz="600" dirty="0">
                <a:solidFill>
                  <a:srgbClr val="FF0066"/>
                </a:solidFill>
              </a:endParaRPr>
            </a:p>
            <a:p>
              <a:pPr marL="0" marR="0" lvl="0" indent="0" algn="ctr" defTabSz="914400" rtl="0" eaLnBrk="0" fontAlgn="base" latinLnBrk="0" hangingPunct="0">
                <a:spcBef>
                  <a:spcPct val="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r>
                <a:rPr lang="ja-JP" altLang="en-US" sz="1050" b="1" dirty="0">
                  <a:solidFill>
                    <a:srgbClr val="FF0066"/>
                  </a:solidFill>
                </a:rPr>
                <a:t>〇〇</a:t>
              </a:r>
              <a:endParaRPr kumimoji="1" lang="ja-JP" altLang="en-US" sz="1050" b="1" dirty="0">
                <a:solidFill>
                  <a:srgbClr val="FF0066"/>
                </a:solidFill>
              </a:endParaRPr>
            </a:p>
          </p:txBody>
        </p:sp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01139F1F-1193-BC6D-896C-C4CA606F5F44}"/>
              </a:ext>
            </a:extLst>
          </p:cNvPr>
          <p:cNvGrpSpPr/>
          <p:nvPr/>
        </p:nvGrpSpPr>
        <p:grpSpPr>
          <a:xfrm>
            <a:off x="316473" y="4512230"/>
            <a:ext cx="7028890" cy="3178655"/>
            <a:chOff x="316473" y="4512230"/>
            <a:chExt cx="7028890" cy="3178655"/>
          </a:xfrm>
        </p:grpSpPr>
        <p:grpSp>
          <p:nvGrpSpPr>
            <p:cNvPr id="37" name="グループ化 36">
              <a:extLst>
                <a:ext uri="{FF2B5EF4-FFF2-40B4-BE49-F238E27FC236}">
                  <a16:creationId xmlns:a16="http://schemas.microsoft.com/office/drawing/2014/main" id="{7CD6D983-1627-EA76-66FA-DD6DA9336881}"/>
                </a:ext>
              </a:extLst>
            </p:cNvPr>
            <p:cNvGrpSpPr/>
            <p:nvPr/>
          </p:nvGrpSpPr>
          <p:grpSpPr>
            <a:xfrm>
              <a:off x="1417777" y="4581221"/>
              <a:ext cx="5927586" cy="2118065"/>
              <a:chOff x="1417777" y="4581221"/>
              <a:chExt cx="5927586" cy="2118065"/>
            </a:xfrm>
          </p:grpSpPr>
          <p:sp>
            <p:nvSpPr>
              <p:cNvPr id="41" name="コンテンツ プレースホルダー 6"/>
              <p:cNvSpPr txBox="1">
                <a:spLocks/>
              </p:cNvSpPr>
              <p:nvPr/>
            </p:nvSpPr>
            <p:spPr>
              <a:xfrm>
                <a:off x="1417777" y="5568451"/>
                <a:ext cx="5927586" cy="251992"/>
              </a:xfrm>
              <a:prstGeom prst="roundRect">
                <a:avLst>
                  <a:gd name="adj" fmla="val 0"/>
                </a:avLst>
              </a:prstGeom>
              <a:noFill/>
              <a:ln>
                <a:noFill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rtlCol="0">
                <a:sp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kumimoji="1"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ts val="1300"/>
                  </a:lnSpc>
                  <a:buNone/>
                </a:pPr>
                <a:r>
                  <a:rPr lang="ja-JP" altLang="en-US" sz="9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○○○○</a:t>
                </a:r>
              </a:p>
            </p:txBody>
          </p:sp>
          <p:sp>
            <p:nvSpPr>
              <p:cNvPr id="25" name="コンテンツ プレースホルダー 6"/>
              <p:cNvSpPr txBox="1">
                <a:spLocks/>
              </p:cNvSpPr>
              <p:nvPr/>
            </p:nvSpPr>
            <p:spPr>
              <a:xfrm>
                <a:off x="1417777" y="4581221"/>
                <a:ext cx="5927586" cy="261610"/>
              </a:xfrm>
              <a:prstGeom prst="roundRect">
                <a:avLst>
                  <a:gd name="adj" fmla="val 0"/>
                </a:avLst>
              </a:prstGeom>
              <a:noFill/>
              <a:ln>
                <a:noFill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rtlCol="0">
                <a:sp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kumimoji="1"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ts val="1400"/>
                  </a:lnSpc>
                  <a:buNone/>
                </a:pPr>
                <a:r>
                  <a:rPr lang="ja-JP" altLang="en-US" sz="9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○○○○</a:t>
                </a:r>
              </a:p>
            </p:txBody>
          </p:sp>
          <p:cxnSp>
            <p:nvCxnSpPr>
              <p:cNvPr id="50" name="直線コネクタ 49"/>
              <p:cNvCxnSpPr/>
              <p:nvPr/>
            </p:nvCxnSpPr>
            <p:spPr bwMode="auto">
              <a:xfrm flipV="1">
                <a:off x="1500055" y="5429771"/>
                <a:ext cx="5845308" cy="7924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accent4">
                    <a:lumMod val="50000"/>
                    <a:lumOff val="50000"/>
                  </a:schemeClr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5" name="直線コネクタ 54"/>
              <p:cNvCxnSpPr/>
              <p:nvPr/>
            </p:nvCxnSpPr>
            <p:spPr bwMode="auto">
              <a:xfrm flipV="1">
                <a:off x="1500055" y="6311842"/>
                <a:ext cx="5845308" cy="7924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accent4">
                    <a:lumMod val="50000"/>
                    <a:lumOff val="50000"/>
                  </a:schemeClr>
                </a:solidFill>
                <a:prstDash val="sysDot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28" name="コンテンツ プレースホルダー 6"/>
              <p:cNvSpPr txBox="1">
                <a:spLocks/>
              </p:cNvSpPr>
              <p:nvPr/>
            </p:nvSpPr>
            <p:spPr>
              <a:xfrm>
                <a:off x="1426191" y="6428058"/>
                <a:ext cx="5919172" cy="271228"/>
              </a:xfrm>
              <a:prstGeom prst="roundRect">
                <a:avLst>
                  <a:gd name="adj" fmla="val 0"/>
                </a:avLst>
              </a:prstGeom>
              <a:noFill/>
              <a:ln>
                <a:noFill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rtlCol="0">
                <a:sp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kumimoji="1"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ts val="1500"/>
                  </a:lnSpc>
                  <a:buNone/>
                </a:pPr>
                <a:r>
                  <a:rPr lang="ja-JP" altLang="en-US" sz="9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○○○○</a:t>
                </a:r>
              </a:p>
            </p:txBody>
          </p:sp>
        </p:grpSp>
        <p:grpSp>
          <p:nvGrpSpPr>
            <p:cNvPr id="34" name="グループ化 33">
              <a:extLst>
                <a:ext uri="{FF2B5EF4-FFF2-40B4-BE49-F238E27FC236}">
                  <a16:creationId xmlns:a16="http://schemas.microsoft.com/office/drawing/2014/main" id="{DDC3F633-BF4B-C19A-B157-1A740940767D}"/>
                </a:ext>
              </a:extLst>
            </p:cNvPr>
            <p:cNvGrpSpPr/>
            <p:nvPr/>
          </p:nvGrpSpPr>
          <p:grpSpPr>
            <a:xfrm>
              <a:off x="316473" y="4512230"/>
              <a:ext cx="870279" cy="3178655"/>
              <a:chOff x="316473" y="4512230"/>
              <a:chExt cx="870279" cy="3178655"/>
            </a:xfrm>
          </p:grpSpPr>
          <p:cxnSp>
            <p:nvCxnSpPr>
              <p:cNvPr id="60" name="直線矢印コネクタ 59"/>
              <p:cNvCxnSpPr/>
              <p:nvPr/>
            </p:nvCxnSpPr>
            <p:spPr bwMode="auto">
              <a:xfrm>
                <a:off x="738878" y="4682689"/>
                <a:ext cx="8044" cy="2769183"/>
              </a:xfrm>
              <a:prstGeom prst="straightConnector1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FF0066"/>
                </a:solidFill>
                <a:prstDash val="sysDot"/>
                <a:round/>
                <a:headEnd type="none" w="med" len="med"/>
                <a:tailEnd type="triangle"/>
              </a:ln>
              <a:effectLst/>
            </p:spPr>
          </p:cxnSp>
          <p:grpSp>
            <p:nvGrpSpPr>
              <p:cNvPr id="19" name="グループ化 18"/>
              <p:cNvGrpSpPr/>
              <p:nvPr/>
            </p:nvGrpSpPr>
            <p:grpSpPr>
              <a:xfrm>
                <a:off x="327211" y="5475773"/>
                <a:ext cx="856877" cy="805340"/>
                <a:chOff x="165137" y="5802145"/>
                <a:chExt cx="856877" cy="805340"/>
              </a:xfrm>
            </p:grpSpPr>
            <p:sp>
              <p:nvSpPr>
                <p:cNvPr id="45" name="楕円 44"/>
                <p:cNvSpPr>
                  <a:spLocks noChangeAspect="1"/>
                </p:cNvSpPr>
                <p:nvPr/>
              </p:nvSpPr>
              <p:spPr bwMode="auto">
                <a:xfrm>
                  <a:off x="165137" y="5802145"/>
                  <a:ext cx="856877" cy="805340"/>
                </a:xfrm>
                <a:prstGeom prst="ellipse">
                  <a:avLst/>
                </a:prstGeom>
                <a:solidFill>
                  <a:schemeClr val="bg1"/>
                </a:solidFill>
                <a:ln w="38100" cap="flat" cmpd="sng" algn="ctr">
                  <a:solidFill>
                    <a:srgbClr val="FF0066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0" tIns="36000" rIns="0" bIns="3600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1042988" rtl="0" eaLnBrk="1" fontAlgn="base" latinLnBrk="0" hangingPunct="1">
                    <a:lnSpc>
                      <a:spcPct val="2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en-US" altLang="ja-JP" sz="1600" b="1" i="0" u="none" strike="noStrike" cap="none" normalizeH="0" baseline="0" dirty="0">
                    <a:ln>
                      <a:noFill/>
                    </a:ln>
                    <a:solidFill>
                      <a:srgbClr val="FF006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メイリオ" panose="020B0604030504040204" pitchFamily="50" charset="-128"/>
                    <a:ea typeface="メイリオ" panose="020B0604030504040204" pitchFamily="50" charset="-128"/>
                  </a:endParaRPr>
                </a:p>
              </p:txBody>
            </p:sp>
            <p:sp>
              <p:nvSpPr>
                <p:cNvPr id="49" name="正方形/長方形 48"/>
                <p:cNvSpPr/>
                <p:nvPr/>
              </p:nvSpPr>
              <p:spPr>
                <a:xfrm>
                  <a:off x="294455" y="6056432"/>
                  <a:ext cx="598241" cy="338554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spAutoFit/>
                </a:bodyPr>
                <a:lstStyle/>
                <a:p>
                  <a:pPr algn="ctr"/>
                  <a:r>
                    <a:rPr lang="ja-JP" altLang="en-US" sz="1600" b="1" dirty="0">
                      <a:ln w="0"/>
                      <a:solidFill>
                        <a:srgbClr val="FF0066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</a:rPr>
                    <a:t>取組</a:t>
                  </a:r>
                  <a:endParaRPr lang="en-US" altLang="ja-JP" sz="1600" b="1" dirty="0">
                    <a:ln w="0"/>
                    <a:solidFill>
                      <a:srgbClr val="FF0066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endParaRPr>
                </a:p>
              </p:txBody>
            </p:sp>
          </p:grpSp>
          <p:grpSp>
            <p:nvGrpSpPr>
              <p:cNvPr id="56" name="グループ化 55"/>
              <p:cNvGrpSpPr/>
              <p:nvPr/>
            </p:nvGrpSpPr>
            <p:grpSpPr>
              <a:xfrm>
                <a:off x="316473" y="6885545"/>
                <a:ext cx="856877" cy="805340"/>
                <a:chOff x="154399" y="5836166"/>
                <a:chExt cx="856877" cy="805340"/>
              </a:xfrm>
            </p:grpSpPr>
            <p:sp>
              <p:nvSpPr>
                <p:cNvPr id="57" name="楕円 56"/>
                <p:cNvSpPr>
                  <a:spLocks noChangeAspect="1"/>
                </p:cNvSpPr>
                <p:nvPr/>
              </p:nvSpPr>
              <p:spPr bwMode="auto">
                <a:xfrm>
                  <a:off x="154399" y="5836166"/>
                  <a:ext cx="856877" cy="805340"/>
                </a:xfrm>
                <a:prstGeom prst="ellipse">
                  <a:avLst/>
                </a:prstGeom>
                <a:solidFill>
                  <a:schemeClr val="bg1"/>
                </a:solidFill>
                <a:ln w="38100" cap="flat" cmpd="sng" algn="ctr">
                  <a:solidFill>
                    <a:srgbClr val="FF0066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1042988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en-US" altLang="ja-JP" sz="1500" b="1" i="0" u="none" strike="noStrike" cap="none" normalizeH="0" baseline="0" dirty="0">
                    <a:ln>
                      <a:noFill/>
                    </a:ln>
                    <a:solidFill>
                      <a:schemeClr val="bg1"/>
                    </a:solidFill>
                    <a:latin typeface="Arial" charset="0"/>
                    <a:ea typeface="ＭＳ Ｐゴシック" pitchFamily="50" charset="-128"/>
                  </a:endParaRPr>
                </a:p>
              </p:txBody>
            </p:sp>
            <p:sp>
              <p:nvSpPr>
                <p:cNvPr id="58" name="正方形/長方形 57"/>
                <p:cNvSpPr/>
                <p:nvPr/>
              </p:nvSpPr>
              <p:spPr>
                <a:xfrm>
                  <a:off x="293619" y="6103745"/>
                  <a:ext cx="598241" cy="338554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spAutoFit/>
                </a:bodyPr>
                <a:lstStyle/>
                <a:p>
                  <a:pPr algn="ctr"/>
                  <a:r>
                    <a:rPr lang="ja-JP" altLang="en-US" sz="1600" b="1" dirty="0">
                      <a:ln w="0"/>
                      <a:solidFill>
                        <a:srgbClr val="FF0066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</a:rPr>
                    <a:t>効果</a:t>
                  </a:r>
                  <a:endParaRPr lang="en-US" altLang="ja-JP" sz="1600" b="1" dirty="0">
                    <a:ln w="0"/>
                    <a:solidFill>
                      <a:srgbClr val="FF0066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endParaRPr>
                </a:p>
              </p:txBody>
            </p:sp>
          </p:grpSp>
          <p:grpSp>
            <p:nvGrpSpPr>
              <p:cNvPr id="31" name="グループ化 30">
                <a:extLst>
                  <a:ext uri="{FF2B5EF4-FFF2-40B4-BE49-F238E27FC236}">
                    <a16:creationId xmlns:a16="http://schemas.microsoft.com/office/drawing/2014/main" id="{A21D9428-C036-E8FD-8CD2-9EFA4C107A72}"/>
                  </a:ext>
                </a:extLst>
              </p:cNvPr>
              <p:cNvGrpSpPr/>
              <p:nvPr/>
            </p:nvGrpSpPr>
            <p:grpSpPr>
              <a:xfrm>
                <a:off x="324548" y="4512230"/>
                <a:ext cx="862204" cy="805340"/>
                <a:chOff x="154399" y="4640918"/>
                <a:chExt cx="862204" cy="805340"/>
              </a:xfrm>
            </p:grpSpPr>
            <p:sp>
              <p:nvSpPr>
                <p:cNvPr id="32" name="楕円 31">
                  <a:extLst>
                    <a:ext uri="{FF2B5EF4-FFF2-40B4-BE49-F238E27FC236}">
                      <a16:creationId xmlns:a16="http://schemas.microsoft.com/office/drawing/2014/main" id="{89D9EA26-0186-3D5A-E707-56850DE2AEF2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154399" y="4640918"/>
                  <a:ext cx="862204" cy="805340"/>
                </a:xfrm>
                <a:prstGeom prst="ellipse">
                  <a:avLst/>
                </a:prstGeom>
                <a:solidFill>
                  <a:schemeClr val="bg1"/>
                </a:solidFill>
                <a:ln w="38100" cap="flat" cmpd="sng" algn="ctr">
                  <a:solidFill>
                    <a:srgbClr val="FF0066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1042988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en-US" altLang="ja-JP" sz="1500" b="1" i="0" u="none" strike="noStrike" cap="none" normalizeH="0" baseline="0" dirty="0">
                    <a:ln>
                      <a:noFill/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  <a:ea typeface="ＭＳ Ｐゴシック" pitchFamily="50" charset="-128"/>
                  </a:endParaRPr>
                </a:p>
              </p:txBody>
            </p:sp>
            <p:sp>
              <p:nvSpPr>
                <p:cNvPr id="33" name="正方形/長方形 32">
                  <a:extLst>
                    <a:ext uri="{FF2B5EF4-FFF2-40B4-BE49-F238E27FC236}">
                      <a16:creationId xmlns:a16="http://schemas.microsoft.com/office/drawing/2014/main" id="{C539F316-C611-62BE-36FB-5237C98D5132}"/>
                    </a:ext>
                  </a:extLst>
                </p:cNvPr>
                <p:cNvSpPr/>
                <p:nvPr/>
              </p:nvSpPr>
              <p:spPr>
                <a:xfrm>
                  <a:off x="291760" y="4909980"/>
                  <a:ext cx="601960" cy="338554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spAutoFit/>
                </a:bodyPr>
                <a:lstStyle/>
                <a:p>
                  <a:pPr algn="ctr"/>
                  <a:r>
                    <a:rPr lang="ja-JP" altLang="en-US" sz="1600" b="1" dirty="0">
                      <a:ln w="0"/>
                      <a:solidFill>
                        <a:srgbClr val="FF0066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</a:rPr>
                    <a:t>背景</a:t>
                  </a:r>
                  <a:endParaRPr lang="en-US" altLang="ja-JP" sz="1600" b="1" dirty="0">
                    <a:ln w="0"/>
                    <a:solidFill>
                      <a:srgbClr val="FF0066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endParaRPr>
                </a:p>
              </p:txBody>
            </p:sp>
          </p:grpSp>
        </p:grpSp>
      </p:grp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6EEA06A-2D75-2A64-6D8B-77BED27740E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769263" y="10386963"/>
            <a:ext cx="792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00" dirty="0"/>
              <a:t>（</a:t>
            </a:r>
            <a:r>
              <a:rPr kumimoji="1" lang="en-US" altLang="ja-JP" sz="900" dirty="0"/>
              <a:t>R8.</a:t>
            </a:r>
            <a:r>
              <a:rPr kumimoji="1" lang="ja-JP" altLang="en-US" sz="900" dirty="0"/>
              <a:t>〇）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6E5030E2-B27B-425B-F245-435C8D2B6C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 bwMode="auto">
          <a:xfrm>
            <a:off x="213508" y="2224107"/>
            <a:ext cx="7132262" cy="2039880"/>
          </a:xfrm>
          <a:prstGeom prst="rect">
            <a:avLst/>
          </a:prstGeom>
          <a:noFill/>
          <a:ln w="9525" cap="flat" cmpd="sng" algn="ctr">
            <a:solidFill>
              <a:srgbClr val="FF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sz="15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pitchFamily="50" charset="-128"/>
              </a:rPr>
              <a:t>※</a:t>
            </a:r>
            <a:r>
              <a:rPr lang="ja-JP" altLang="en-US" sz="15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pitchFamily="50" charset="-128"/>
              </a:rPr>
              <a:t>写真を４～６枚程度</a:t>
            </a:r>
            <a:endParaRPr kumimoji="1" lang="ja-JP" altLang="en-US" sz="1500" b="1" i="0" u="none" strike="noStrike" cap="none" normalizeH="0" baseline="0" dirty="0">
              <a:ln>
                <a:noFill/>
              </a:ln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pitchFamily="50" charset="-128"/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BA683A29-38EB-B58D-FD28-06BE51E7F6F6}"/>
              </a:ext>
            </a:extLst>
          </p:cNvPr>
          <p:cNvSpPr/>
          <p:nvPr/>
        </p:nvSpPr>
        <p:spPr bwMode="auto">
          <a:xfrm>
            <a:off x="176736" y="100167"/>
            <a:ext cx="548851" cy="682558"/>
          </a:xfrm>
          <a:prstGeom prst="rect">
            <a:avLst/>
          </a:prstGeom>
          <a:noFill/>
          <a:ln w="9525" cap="flat" cmpd="sng" algn="ctr">
            <a:solidFill>
              <a:srgbClr val="FF66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42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en-US" sz="800" b="1" i="0" u="none" strike="noStrike" cap="none" normalizeH="0" baseline="0" dirty="0">
                <a:ln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pitchFamily="50" charset="-128"/>
              </a:rPr>
              <a:t>くるみんマーク</a:t>
            </a:r>
            <a:endParaRPr kumimoji="1" lang="en-US" altLang="ja-JP" sz="800" b="1" i="0" u="none" strike="noStrike" cap="none" normalizeH="0" baseline="0" dirty="0">
              <a:ln>
                <a:noFill/>
              </a:ln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1316934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_NUMBER_MODE" val="0"/>
</p:tagLst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66FF"/>
        </a:solidFill>
        <a:ln w="9525" cap="flat" cmpd="sng" algn="ctr">
          <a:solidFill>
            <a:srgbClr val="FF66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ctr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sz="1500" b="1" i="0" u="none" strike="noStrike" cap="none" normalizeH="0" baseline="0" dirty="0">
            <a:ln>
              <a:noFill/>
            </a:ln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ea typeface="ＭＳ Ｐゴシック" pitchFamily="50" charset="-128"/>
          </a:defRPr>
        </a:defPPr>
      </a:lstStyle>
    </a:spDef>
    <a:lnDef>
      <a:spPr bwMode="auto">
        <a:solidFill>
          <a:schemeClr val="accent1"/>
        </a:solidFill>
        <a:ln w="57150" cap="flat" cmpd="sng" algn="ctr">
          <a:solidFill>
            <a:srgbClr val="FF0066"/>
          </a:solidFill>
          <a:prstDash val="solid"/>
          <a:round/>
          <a:headEnd type="none" w="med" len="med"/>
          <a:tailEnd type="triangle"/>
        </a:ln>
        <a:effectLst/>
      </a:spPr>
      <a:bodyPr/>
      <a:lstStyle/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_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<Relationships xmlns="http://schemas.openxmlformats.org/package/2006/relationships"><Relationship Id="rId1" Target="itemProps1.xml" Type="http://schemas.openxmlformats.org/officeDocument/2006/relationships/customXmlProps"/></Relationships>
</file>

<file path=customXml/_rels/item2.xml.rels><?xml version="1.0" encoding="UTF-8" standalone="yes"?><Relationships xmlns="http://schemas.openxmlformats.org/package/2006/relationships"><Relationship Id="rId1" Target="itemProps2.xml" Type="http://schemas.openxmlformats.org/officeDocument/2006/relationships/customXmlProps"/></Relationships>
</file>

<file path=customXml/_rels/item3.xml.rels><?xml version="1.0" encoding="UTF-8" standalone="yes"?><Relationships xmlns="http://schemas.openxmlformats.org/package/2006/relationships"><Relationship Id="rId1" Target="itemProps3.xml" Type="http://schemas.openxmlformats.org/officeDocument/2006/relationships/customXmlProps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3f477ee-e269-492c-96bc-d14f5fe81a1a">
      <Terms xmlns="http://schemas.microsoft.com/office/infopath/2007/PartnerControls"/>
    </lcf76f155ced4ddcb4097134ff3c332f>
    <Owner xmlns="63f477ee-e269-492c-96bc-d14f5fe81a1a">
      <UserInfo>
        <DisplayName/>
        <AccountId xsi:nil="true"/>
        <AccountType/>
      </UserInfo>
    </Owner>
    <TaxCatchAll xmlns="c8886e6d-ca38-4783-ac23-8bd097117a79" xsi:nil="true"/>
    <_Flow_SignoffStatus xmlns="63f477ee-e269-492c-96bc-d14f5fe81a1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66505DFF6078524FA3791B7A5ED77CEC" ma:contentTypeVersion="15" ma:contentTypeDescription="新しいドキュメントを作成します。" ma:contentTypeScope="" ma:versionID="2adb2bac79c28c321578ab38e21624cd">
  <xsd:schema xmlns:xsd="http://www.w3.org/2001/XMLSchema" xmlns:xs="http://www.w3.org/2001/XMLSchema" xmlns:p="http://schemas.microsoft.com/office/2006/metadata/properties" xmlns:ns2="63f477ee-e269-492c-96bc-d14f5fe81a1a" xmlns:ns3="c8886e6d-ca38-4783-ac23-8bd097117a79" targetNamespace="http://schemas.microsoft.com/office/2006/metadata/properties" ma:root="true" ma:fieldsID="a9fc4f7f0016cf83f823d324d707d944" ns2:_="" ns3:_="">
    <xsd:import namespace="63f477ee-e269-492c-96bc-d14f5fe81a1a"/>
    <xsd:import namespace="c8886e6d-ca38-4783-ac23-8bd097117a79"/>
    <xsd:element name="properties">
      <xsd:complexType>
        <xsd:sequence>
          <xsd:element name="documentManagement">
            <xsd:complexType>
              <xsd:all>
                <xsd:element ref="ns2:Owner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Location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f477ee-e269-492c-96bc-d14f5fe81a1a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所有者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画像タグ" ma:readOnly="false" ma:fieldId="{5cf76f15-5ced-4ddc-b409-7134ff3c332f}" ma:taxonomyMulti="true" ma:sspId="0347f584-7be2-4218-8e94-402d99aedf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  <xsd:element name="_Flow_SignoffStatus" ma:index="22" nillable="true" ma:displayName="承認の状態" ma:internalName="_x0024_Resources_x003a_core_x002c_Signoff_Statu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886e6d-ca38-4783-ac23-8bd097117a79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2ff15356-4ad4-4d18-a365-057f68684a56}" ma:internalName="TaxCatchAll" ma:showField="CatchAllData" ma:web="c8886e6d-ca38-4783-ac23-8bd097117a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54D9C57-83A7-4066-923E-DD2599C51DB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8193D89-D00A-46C6-9242-AAEFAFC0B6E5}">
  <ds:schemaRefs>
    <ds:schemaRef ds:uri="http://www.w3.org/XML/1998/namespace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c8886e6d-ca38-4783-ac23-8bd097117a79"/>
    <ds:schemaRef ds:uri="http://schemas.microsoft.com/office/2006/metadata/properties"/>
    <ds:schemaRef ds:uri="http://purl.org/dc/terms/"/>
    <ds:schemaRef ds:uri="http://schemas.microsoft.com/office/infopath/2007/PartnerControls"/>
    <ds:schemaRef ds:uri="63f477ee-e269-492c-96bc-d14f5fe81a1a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DFC822F-B2B3-470E-B7A7-04C656ABFB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3f477ee-e269-492c-96bc-d14f5fe81a1a"/>
    <ds:schemaRef ds:uri="c8886e6d-ca38-4783-ac23-8bd097117a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Words>112</Words>
  <PresentationFormat>ユーザー設定</PresentationFormat>
  <Paragraphs>30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8</vt:i4>
      </vt:variant>
      <vt:variant>
        <vt:lpstr>スライド タイトル</vt:lpstr>
      </vt:variant>
      <vt:variant>
        <vt:i4>1</vt:i4>
      </vt:variant>
    </vt:vector>
  </HeadingPairs>
  <TitlesOfParts>
    <vt:vector size="15" baseType="lpstr">
      <vt:lpstr>HG丸ｺﾞｼｯｸM-PRO</vt:lpstr>
      <vt:lpstr>メイリオ</vt:lpstr>
      <vt:lpstr>Arial</vt:lpstr>
      <vt:lpstr>Bauhaus 93</vt:lpstr>
      <vt:lpstr>Calibri</vt:lpstr>
      <vt:lpstr>Wingdings</vt:lpstr>
      <vt:lpstr>標準デザイン</vt:lpstr>
      <vt:lpstr>5_デザインの設定</vt:lpstr>
      <vt:lpstr>6_デザインの設定</vt:lpstr>
      <vt:lpstr>3_デザインの設定</vt:lpstr>
      <vt:lpstr>4_デザインの設定</vt:lpstr>
      <vt:lpstr>2_デザインの設定</vt:lpstr>
      <vt:lpstr>デザインの設定</vt:lpstr>
      <vt:lpstr>1_デザインの設定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0x01010066505DFF6078524FA3791B7A5ED77CEC</vt:lpwstr>
  </property>
  <property fmtid="{D5CDD505-2E9C-101B-9397-08002B2CF9AE}" pid="3" name="MediaServiceImageTags">
    <vt:lpwstr/>
  </property>
  <property fmtid="{D5CDD505-2E9C-101B-9397-08002B2CF9AE}" pid="4" name="ComplianceAssetId">
    <vt:lpwstr/>
  </property>
  <property fmtid="{D5CDD505-2E9C-101B-9397-08002B2CF9AE}" pid="5" name="TriggerFlowInfo">
    <vt:lpwstr/>
  </property>
  <property fmtid="{D5CDD505-2E9C-101B-9397-08002B2CF9AE}" pid="6" name="_SourceUrl">
    <vt:lpwstr/>
  </property>
  <property fmtid="{D5CDD505-2E9C-101B-9397-08002B2CF9AE}" pid="7" name="_SharedFileIndex">
    <vt:lpwstr/>
  </property>
</Properties>
</file>