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6012" r:id="rId5"/>
    <p:sldMasterId id="2147486025" r:id="rId6"/>
    <p:sldMasterId id="2147485987" r:id="rId7"/>
    <p:sldMasterId id="2147486000" r:id="rId8"/>
    <p:sldMasterId id="2147485975" r:id="rId9"/>
    <p:sldMasterId id="2147484870" r:id="rId10"/>
    <p:sldMasterId id="2147484882" r:id="rId11"/>
  </p:sldMasterIdLst>
  <p:notesMasterIdLst>
    <p:notesMasterId r:id="rId13"/>
  </p:notesMasterIdLst>
  <p:handoutMasterIdLst>
    <p:handoutMasterId r:id="rId14"/>
  </p:handoutMasterIdLst>
  <p:sldIdLst>
    <p:sldId id="908" r:id="rId12"/>
  </p:sldIdLst>
  <p:sldSz cx="7561263" cy="10693400"/>
  <p:notesSz cx="6807200" cy="9939338"/>
  <p:custDataLst>
    <p:tags r:id="rId15"/>
  </p:custDataLst>
  <p:defaultTextStyle>
    <a:defPPr>
      <a:defRPr lang="ja-JP"/>
    </a:defPPr>
    <a:lvl1pPr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40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12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684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5625" indent="1588" algn="l" rtl="0" eaLnBrk="0" fontAlgn="base" hangingPunct="0">
      <a:spcBef>
        <a:spcPct val="0"/>
      </a:spcBef>
      <a:spcAft>
        <a:spcPct val="0"/>
      </a:spcAft>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6pPr>
    <a:lvl7pPr marL="27432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7pPr>
    <a:lvl8pPr marL="32004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8pPr>
    <a:lvl9pPr marL="3657600" algn="l" defTabSz="914400" rtl="0" eaLnBrk="1" latinLnBrk="0" hangingPunct="1">
      <a:defRPr kumimoji="1" sz="1200" kern="1200">
        <a:solidFill>
          <a:schemeClr val="tx1"/>
        </a:solidFill>
        <a:latin typeface="HG丸ｺﾞｼｯｸM-PRO" panose="020F0600000000000000" pitchFamily="50" charset="-128"/>
        <a:ea typeface="HG丸ｺﾞｼｯｸM-PRO" panose="020F0600000000000000" pitchFamily="50" charset="-128"/>
        <a:cs typeface="+mn-cs"/>
      </a:defRPr>
    </a:lvl9pPr>
  </p:defaultTextStyle>
  <p:extLst>
    <p:ext uri="{EFAFB233-063F-42B5-8137-9DF3F51BA10A}">
      <p15:sldGuideLst xmlns:p15="http://schemas.microsoft.com/office/powerpoint/2012/main">
        <p15:guide id="1" orient="horz" pos="2733" userDrawn="1">
          <p15:clr>
            <a:srgbClr val="A4A3A4"/>
          </p15:clr>
        </p15:guide>
        <p15:guide id="2" orient="horz" pos="5364" userDrawn="1">
          <p15:clr>
            <a:srgbClr val="A4A3A4"/>
          </p15:clr>
        </p15:guide>
        <p15:guide id="3" orient="horz" pos="533" userDrawn="1">
          <p15:clr>
            <a:srgbClr val="A4A3A4"/>
          </p15:clr>
        </p15:guide>
        <p15:guide id="4" orient="horz" pos="1372" userDrawn="1">
          <p15:clr>
            <a:srgbClr val="A4A3A4"/>
          </p15:clr>
        </p15:guide>
        <p15:guide id="5" pos="2382">
          <p15:clr>
            <a:srgbClr val="A4A3A4"/>
          </p15:clr>
        </p15:guide>
        <p15:guide id="6" pos="3288">
          <p15:clr>
            <a:srgbClr val="A4A3A4"/>
          </p15:clr>
        </p15:guide>
        <p15:guide id="7" pos="4627" userDrawn="1">
          <p15:clr>
            <a:srgbClr val="A4A3A4"/>
          </p15:clr>
        </p15:guide>
        <p15:guide id="8" pos="3788" userDrawn="1">
          <p15:clr>
            <a:srgbClr val="A4A3A4"/>
          </p15:clr>
        </p15:guide>
        <p15:guide id="9" pos="136" userDrawn="1">
          <p15:clr>
            <a:srgbClr val="A4A3A4"/>
          </p15:clr>
        </p15:guide>
        <p15:guide id="10" pos="749"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桂本 朋実(katsuramoto-tomomi)" initials="" lastIdx="1" clrIdx="0"/>
  <p:cmAuthor id="2" name="清水 謙一(shimizu-kenichi)" initials="清水" lastIdx="5" clrIdx="1">
    <p:extLst>
      <p:ext uri="{19B8F6BF-5375-455C-9EA6-DF929625EA0E}">
        <p15:presenceInfo xmlns:p15="http://schemas.microsoft.com/office/powerpoint/2012/main" userId="S-1-5-21-4175116151-3849908774-3845857867-3872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FF6600"/>
    <a:srgbClr val="FF9900"/>
    <a:srgbClr val="FF99CC"/>
    <a:srgbClr val="FF66FF"/>
    <a:srgbClr val="FFFF99"/>
    <a:srgbClr val="FFCCFF"/>
    <a:srgbClr val="1F497D"/>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CD6484-C5DD-4FF0-B5D1-D5ACDF1FE3D6}" v="224" dt="2026-01-16T00:39:28.78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1" autoAdjust="0"/>
    <p:restoredTop sz="92727" autoAdjust="0"/>
  </p:normalViewPr>
  <p:slideViewPr>
    <p:cSldViewPr snapToGrid="0">
      <p:cViewPr varScale="1">
        <p:scale>
          <a:sx n="71" d="100"/>
          <a:sy n="71" d="100"/>
        </p:scale>
        <p:origin x="3342" y="462"/>
      </p:cViewPr>
      <p:guideLst>
        <p:guide orient="horz" pos="2733"/>
        <p:guide orient="horz" pos="5364"/>
        <p:guide orient="horz" pos="533"/>
        <p:guide orient="horz" pos="1372"/>
        <p:guide pos="2382"/>
        <p:guide pos="3288"/>
        <p:guide pos="4627"/>
        <p:guide pos="3788"/>
        <p:guide pos="136"/>
        <p:guide pos="7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52" d="100"/>
          <a:sy n="52" d="100"/>
        </p:scale>
        <p:origin x="2964" y="72"/>
      </p:cViewPr>
      <p:guideLst>
        <p:guide orient="horz" pos="3130"/>
        <p:guide pos="2143"/>
      </p:guideLst>
    </p:cSldViewPr>
  </p:notesViewPr>
  <p:gridSpacing cx="72000" cy="720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Masters/slideMaster7.xml" Type="http://schemas.openxmlformats.org/officeDocument/2006/relationships/slideMaster"/><Relationship Id="rId11" Target="slideMasters/slideMaster8.xml" Type="http://schemas.openxmlformats.org/officeDocument/2006/relationships/slideMaster"/><Relationship Id="rId12" Target="slides/slide1.xml" Type="http://schemas.openxmlformats.org/officeDocument/2006/relationships/slide"/><Relationship Id="rId13" Target="notesMasters/notesMaster1.xml" Type="http://schemas.openxmlformats.org/officeDocument/2006/relationships/notesMaster"/><Relationship Id="rId14" Target="handoutMasters/handoutMaster1.xml" Type="http://schemas.openxmlformats.org/officeDocument/2006/relationships/handoutMaster"/><Relationship Id="rId15" Target="tags/tag1.xml" Type="http://schemas.openxmlformats.org/officeDocument/2006/relationships/tags"/><Relationship Id="rId16" Target="commentAuthors.xml" Type="http://schemas.openxmlformats.org/officeDocument/2006/relationships/commentAuthors"/><Relationship Id="rId17" Target="presProps.xml" Type="http://schemas.openxmlformats.org/officeDocument/2006/relationships/presProps"/><Relationship Id="rId18" Target="viewProps.xml" Type="http://schemas.openxmlformats.org/officeDocument/2006/relationships/viewProps"/><Relationship Id="rId19" Target="theme/theme1.xml" Type="http://schemas.openxmlformats.org/officeDocument/2006/relationships/theme"/><Relationship Id="rId2" Target="../customXml/item2.xml" Type="http://schemas.openxmlformats.org/officeDocument/2006/relationships/customXml"/><Relationship Id="rId20" Target="tableStyles.xml" Type="http://schemas.openxmlformats.org/officeDocument/2006/relationships/tableStyles"/><Relationship Id="rId21" Target="changesInfos/changesInfo1.xml" Type="http://schemas.microsoft.com/office/2016/11/relationships/changesInfo"/><Relationship Id="rId22"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Masters/slideMaster4.xml" Type="http://schemas.openxmlformats.org/officeDocument/2006/relationships/slideMaster"/><Relationship Id="rId8" Target="slideMasters/slideMaster5.xml" Type="http://schemas.openxmlformats.org/officeDocument/2006/relationships/slideMaster"/><Relationship Id="rId9" Target="slideMasters/slideMaster6.xml" Type="http://schemas.openxmlformats.org/officeDocument/2006/relationships/slide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山 紗菜(nakayama-suzuna)" userId="54477bc8-a0ac-4632-93c8-fa351bb35d65" providerId="ADAL" clId="{8371B900-70E0-41D4-A103-40591A872552}"/>
    <pc:docChg chg="custSel modSld">
      <pc:chgData name="中山 紗菜(nakayama-suzuna)" userId="54477bc8-a0ac-4632-93c8-fa351bb35d65" providerId="ADAL" clId="{8371B900-70E0-41D4-A103-40591A872552}" dt="2026-01-05T23:52:54.314" v="1" actId="478"/>
      <pc:docMkLst>
        <pc:docMk/>
      </pc:docMkLst>
      <pc:sldChg chg="addSp delSp modSp mod">
        <pc:chgData name="中山 紗菜(nakayama-suzuna)" userId="54477bc8-a0ac-4632-93c8-fa351bb35d65" providerId="ADAL" clId="{8371B900-70E0-41D4-A103-40591A872552}" dt="2026-01-05T23:52:54.314" v="1" actId="478"/>
        <pc:sldMkLst>
          <pc:docMk/>
          <pc:sldMk cId="2013169342" sldId="908"/>
        </pc:sldMkLst>
      </pc:sldChg>
    </pc:docChg>
  </pc:docChgLst>
  <pc:docChgLst>
    <pc:chgData name="中山 紗菜(nakayama-suzuna)" userId="54477bc8-a0ac-4632-93c8-fa351bb35d65" providerId="ADAL" clId="{8CCD6484-C5DD-4FF0-B5D1-D5ACDF1FE3D6}"/>
    <pc:docChg chg="undo custSel mod modSld sldOrd modNotesMaster modHandout">
      <pc:chgData name="中山 紗菜(nakayama-suzuna)" userId="54477bc8-a0ac-4632-93c8-fa351bb35d65" providerId="ADAL" clId="{8CCD6484-C5DD-4FF0-B5D1-D5ACDF1FE3D6}" dt="2026-01-16T00:39:45.219" v="1290" actId="1076"/>
      <pc:docMkLst>
        <pc:docMk/>
      </pc:docMkLst>
      <pc:sldChg chg="addSp delSp modSp mod ord modNotes">
        <pc:chgData name="中山 紗菜(nakayama-suzuna)" userId="54477bc8-a0ac-4632-93c8-fa351bb35d65" providerId="ADAL" clId="{8CCD6484-C5DD-4FF0-B5D1-D5ACDF1FE3D6}" dt="2026-01-16T00:39:45.219" v="1290" actId="1076"/>
        <pc:sldMkLst>
          <pc:docMk/>
          <pc:sldMk cId="2013169342" sldId="908"/>
        </pc:sldMkLst>
        <pc:spChg chg="add del mod">
          <ac:chgData name="中山 紗菜(nakayama-suzuna)" userId="54477bc8-a0ac-4632-93c8-fa351bb35d65" providerId="ADAL" clId="{8CCD6484-C5DD-4FF0-B5D1-D5ACDF1FE3D6}" dt="2026-01-15T04:11:34.395" v="1138" actId="478"/>
          <ac:spMkLst>
            <pc:docMk/>
            <pc:sldMk cId="2013169342" sldId="908"/>
            <ac:spMk id="2" creationId="{09533CDC-7B01-0A04-36BF-79E0DC92D7F6}"/>
          </ac:spMkLst>
        </pc:spChg>
        <pc:spChg chg="add mod">
          <ac:chgData name="中山 紗菜(nakayama-suzuna)" userId="54477bc8-a0ac-4632-93c8-fa351bb35d65" providerId="ADAL" clId="{8CCD6484-C5DD-4FF0-B5D1-D5ACDF1FE3D6}" dt="2026-01-16T00:39:17.984" v="1275" actId="1076"/>
          <ac:spMkLst>
            <pc:docMk/>
            <pc:sldMk cId="2013169342" sldId="908"/>
            <ac:spMk id="2" creationId="{ED7D3F02-8008-7F68-87DC-08F07AAC9516}"/>
          </ac:spMkLst>
        </pc:spChg>
        <pc:spChg chg="mod">
          <ac:chgData name="中山 紗菜(nakayama-suzuna)" userId="54477bc8-a0ac-4632-93c8-fa351bb35d65" providerId="ADAL" clId="{8CCD6484-C5DD-4FF0-B5D1-D5ACDF1FE3D6}" dt="2026-01-06T00:02:46.396" v="538"/>
          <ac:spMkLst>
            <pc:docMk/>
            <pc:sldMk cId="2013169342" sldId="908"/>
            <ac:spMk id="9" creationId="{00000000-0000-0000-0000-000000000000}"/>
          </ac:spMkLst>
        </pc:spChg>
        <pc:spChg chg="add mod">
          <ac:chgData name="中山 紗菜(nakayama-suzuna)" userId="54477bc8-a0ac-4632-93c8-fa351bb35d65" providerId="ADAL" clId="{8CCD6484-C5DD-4FF0-B5D1-D5ACDF1FE3D6}" dt="2026-01-16T00:39:45.219" v="1290" actId="1076"/>
          <ac:spMkLst>
            <pc:docMk/>
            <pc:sldMk cId="2013169342" sldId="908"/>
            <ac:spMk id="10" creationId="{2334F152-4B5A-2CE0-34EB-5484EF0ABD7A}"/>
          </ac:spMkLst>
        </pc:spChg>
        <pc:spChg chg="add del mod">
          <ac:chgData name="中山 紗菜(nakayama-suzuna)" userId="54477bc8-a0ac-4632-93c8-fa351bb35d65" providerId="ADAL" clId="{8CCD6484-C5DD-4FF0-B5D1-D5ACDF1FE3D6}" dt="2026-01-15T04:12:01.912" v="1166" actId="478"/>
          <ac:spMkLst>
            <pc:docMk/>
            <pc:sldMk cId="2013169342" sldId="908"/>
            <ac:spMk id="10" creationId="{2808846F-8316-7F13-235C-9F4420B3A046}"/>
          </ac:spMkLst>
        </pc:spChg>
        <pc:spChg chg="add del mod">
          <ac:chgData name="中山 紗菜(nakayama-suzuna)" userId="54477bc8-a0ac-4632-93c8-fa351bb35d65" providerId="ADAL" clId="{8CCD6484-C5DD-4FF0-B5D1-D5ACDF1FE3D6}" dt="2026-01-15T04:13:24.155" v="1218" actId="478"/>
          <ac:spMkLst>
            <pc:docMk/>
            <pc:sldMk cId="2013169342" sldId="908"/>
            <ac:spMk id="11" creationId="{91D044E6-F183-47CA-2C69-655FCD809BEF}"/>
          </ac:spMkLst>
        </pc:spChg>
        <pc:spChg chg="add mod">
          <ac:chgData name="中山 紗菜(nakayama-suzuna)" userId="54477bc8-a0ac-4632-93c8-fa351bb35d65" providerId="ADAL" clId="{8CCD6484-C5DD-4FF0-B5D1-D5ACDF1FE3D6}" dt="2026-01-06T01:12:57.974" v="944" actId="20577"/>
          <ac:spMkLst>
            <pc:docMk/>
            <pc:sldMk cId="2013169342" sldId="908"/>
            <ac:spMk id="12" creationId="{15C0F5BF-EDAD-BAC2-0575-3FF4422516D8}"/>
          </ac:spMkLst>
        </pc:spChg>
        <pc:spChg chg="mod ord">
          <ac:chgData name="中山 紗菜(nakayama-suzuna)" userId="54477bc8-a0ac-4632-93c8-fa351bb35d65" providerId="ADAL" clId="{8CCD6484-C5DD-4FF0-B5D1-D5ACDF1FE3D6}" dt="2026-01-06T01:44:05.945" v="990" actId="20577"/>
          <ac:spMkLst>
            <pc:docMk/>
            <pc:sldMk cId="2013169342" sldId="908"/>
            <ac:spMk id="13" creationId="{00000000-0000-0000-0000-000000000000}"/>
          </ac:spMkLst>
        </pc:spChg>
        <pc:spChg chg="add mod">
          <ac:chgData name="中山 紗菜(nakayama-suzuna)" userId="54477bc8-a0ac-4632-93c8-fa351bb35d65" providerId="ADAL" clId="{8CCD6484-C5DD-4FF0-B5D1-D5ACDF1FE3D6}" dt="2026-01-15T04:18:39.623" v="1240" actId="1076"/>
          <ac:spMkLst>
            <pc:docMk/>
            <pc:sldMk cId="2013169342" sldId="908"/>
            <ac:spMk id="14" creationId="{3786E190-CEF2-A667-4362-8674E77A4B09}"/>
          </ac:spMkLst>
        </pc:spChg>
        <pc:spChg chg="add mod">
          <ac:chgData name="中山 紗菜(nakayama-suzuna)" userId="54477bc8-a0ac-4632-93c8-fa351bb35d65" providerId="ADAL" clId="{8CCD6484-C5DD-4FF0-B5D1-D5ACDF1FE3D6}" dt="2026-01-15T04:19:04.246" v="1249" actId="1076"/>
          <ac:spMkLst>
            <pc:docMk/>
            <pc:sldMk cId="2013169342" sldId="908"/>
            <ac:spMk id="16" creationId="{FCEB9810-3123-2E55-2994-95E1D7E3081E}"/>
          </ac:spMkLst>
        </pc:spChg>
        <pc:spChg chg="add mod">
          <ac:chgData name="中山 紗菜(nakayama-suzuna)" userId="54477bc8-a0ac-4632-93c8-fa351bb35d65" providerId="ADAL" clId="{8CCD6484-C5DD-4FF0-B5D1-D5ACDF1FE3D6}" dt="2026-01-15T04:18:50.402" v="1244" actId="1076"/>
          <ac:spMkLst>
            <pc:docMk/>
            <pc:sldMk cId="2013169342" sldId="908"/>
            <ac:spMk id="17" creationId="{0A7D2A46-EB04-7E3C-8B72-15FD8380C3AC}"/>
          </ac:spMkLst>
        </pc:spChg>
        <pc:spChg chg="add mod">
          <ac:chgData name="中山 紗菜(nakayama-suzuna)" userId="54477bc8-a0ac-4632-93c8-fa351bb35d65" providerId="ADAL" clId="{8CCD6484-C5DD-4FF0-B5D1-D5ACDF1FE3D6}" dt="2026-01-15T04:19:42.864" v="1254" actId="1076"/>
          <ac:spMkLst>
            <pc:docMk/>
            <pc:sldMk cId="2013169342" sldId="908"/>
            <ac:spMk id="18" creationId="{0B7B3976-59EE-036F-4F4F-8CF2D1A3CD7E}"/>
          </ac:spMkLst>
        </pc:spChg>
        <pc:spChg chg="add mod">
          <ac:chgData name="中山 紗菜(nakayama-suzuna)" userId="54477bc8-a0ac-4632-93c8-fa351bb35d65" providerId="ADAL" clId="{8CCD6484-C5DD-4FF0-B5D1-D5ACDF1FE3D6}" dt="2026-01-15T04:18:54.955" v="1246" actId="1076"/>
          <ac:spMkLst>
            <pc:docMk/>
            <pc:sldMk cId="2013169342" sldId="908"/>
            <ac:spMk id="20" creationId="{22146C0D-168D-4924-D376-22640A2FC92A}"/>
          </ac:spMkLst>
        </pc:spChg>
        <pc:spChg chg="add mod">
          <ac:chgData name="中山 紗菜(nakayama-suzuna)" userId="54477bc8-a0ac-4632-93c8-fa351bb35d65" providerId="ADAL" clId="{8CCD6484-C5DD-4FF0-B5D1-D5ACDF1FE3D6}" dt="2026-01-15T04:18:57.473" v="1247" actId="1076"/>
          <ac:spMkLst>
            <pc:docMk/>
            <pc:sldMk cId="2013169342" sldId="908"/>
            <ac:spMk id="21" creationId="{0E4B064B-89BC-9C9E-E10C-A3F0AAED9306}"/>
          </ac:spMkLst>
        </pc:spChg>
        <pc:spChg chg="mod">
          <ac:chgData name="中山 紗菜(nakayama-suzuna)" userId="54477bc8-a0ac-4632-93c8-fa351bb35d65" providerId="ADAL" clId="{8CCD6484-C5DD-4FF0-B5D1-D5ACDF1FE3D6}" dt="2026-01-06T00:02:46.396" v="538"/>
          <ac:spMkLst>
            <pc:docMk/>
            <pc:sldMk cId="2013169342" sldId="908"/>
            <ac:spMk id="25" creationId="{00000000-0000-0000-0000-000000000000}"/>
          </ac:spMkLst>
        </pc:spChg>
        <pc:spChg chg="add mod">
          <ac:chgData name="中山 紗菜(nakayama-suzuna)" userId="54477bc8-a0ac-4632-93c8-fa351bb35d65" providerId="ADAL" clId="{8CCD6484-C5DD-4FF0-B5D1-D5ACDF1FE3D6}" dt="2026-01-06T01:43:35.885" v="986" actId="1076"/>
          <ac:spMkLst>
            <pc:docMk/>
            <pc:sldMk cId="2013169342" sldId="908"/>
            <ac:spMk id="26" creationId="{19B32E66-4F52-40E3-A71B-F2C5FFCE9841}"/>
          </ac:spMkLst>
        </pc:spChg>
        <pc:spChg chg="mod">
          <ac:chgData name="中山 紗菜(nakayama-suzuna)" userId="54477bc8-a0ac-4632-93c8-fa351bb35d65" providerId="ADAL" clId="{8CCD6484-C5DD-4FF0-B5D1-D5ACDF1FE3D6}" dt="2026-01-14T05:58:39.912" v="1062"/>
          <ac:spMkLst>
            <pc:docMk/>
            <pc:sldMk cId="2013169342" sldId="908"/>
            <ac:spMk id="28" creationId="{00000000-0000-0000-0000-000000000000}"/>
          </ac:spMkLst>
        </pc:spChg>
        <pc:spChg chg="mod">
          <ac:chgData name="中山 紗菜(nakayama-suzuna)" userId="54477bc8-a0ac-4632-93c8-fa351bb35d65" providerId="ADAL" clId="{8CCD6484-C5DD-4FF0-B5D1-D5ACDF1FE3D6}" dt="2026-01-14T06:01:19.782" v="1075"/>
          <ac:spMkLst>
            <pc:docMk/>
            <pc:sldMk cId="2013169342" sldId="908"/>
            <ac:spMk id="41" creationId="{00000000-0000-0000-0000-000000000000}"/>
          </ac:spMkLst>
        </pc:spChg>
        <pc:spChg chg="mod">
          <ac:chgData name="中山 紗菜(nakayama-suzuna)" userId="54477bc8-a0ac-4632-93c8-fa351bb35d65" providerId="ADAL" clId="{8CCD6484-C5DD-4FF0-B5D1-D5ACDF1FE3D6}" dt="2026-01-06T00:39:17.192" v="622" actId="255"/>
          <ac:spMkLst>
            <pc:docMk/>
            <pc:sldMk cId="2013169342" sldId="908"/>
            <ac:spMk id="42" creationId="{00000000-0000-0000-0000-000000000000}"/>
          </ac:spMkLst>
        </pc:spChg>
        <pc:spChg chg="mod">
          <ac:chgData name="中山 紗菜(nakayama-suzuna)" userId="54477bc8-a0ac-4632-93c8-fa351bb35d65" providerId="ADAL" clId="{8CCD6484-C5DD-4FF0-B5D1-D5ACDF1FE3D6}" dt="2026-01-06T00:36:06.506" v="617" actId="255"/>
          <ac:spMkLst>
            <pc:docMk/>
            <pc:sldMk cId="2013169342" sldId="908"/>
            <ac:spMk id="43" creationId="{00000000-0000-0000-0000-000000000000}"/>
          </ac:spMkLst>
        </pc:spChg>
        <pc:spChg chg="mod">
          <ac:chgData name="中山 紗菜(nakayama-suzuna)" userId="54477bc8-a0ac-4632-93c8-fa351bb35d65" providerId="ADAL" clId="{8CCD6484-C5DD-4FF0-B5D1-D5ACDF1FE3D6}" dt="2026-01-06T00:02:46.396" v="538"/>
          <ac:spMkLst>
            <pc:docMk/>
            <pc:sldMk cId="2013169342" sldId="908"/>
            <ac:spMk id="44" creationId="{00000000-0000-0000-0000-000000000000}"/>
          </ac:spMkLst>
        </pc:spChg>
        <pc:spChg chg="mod">
          <ac:chgData name="中山 紗菜(nakayama-suzuna)" userId="54477bc8-a0ac-4632-93c8-fa351bb35d65" providerId="ADAL" clId="{8CCD6484-C5DD-4FF0-B5D1-D5ACDF1FE3D6}" dt="2026-01-06T00:02:46.396" v="538"/>
          <ac:spMkLst>
            <pc:docMk/>
            <pc:sldMk cId="2013169342" sldId="908"/>
            <ac:spMk id="45" creationId="{00000000-0000-0000-0000-000000000000}"/>
          </ac:spMkLst>
        </pc:spChg>
        <pc:spChg chg="mod">
          <ac:chgData name="中山 紗菜(nakayama-suzuna)" userId="54477bc8-a0ac-4632-93c8-fa351bb35d65" providerId="ADAL" clId="{8CCD6484-C5DD-4FF0-B5D1-D5ACDF1FE3D6}" dt="2026-01-06T00:06:06.829" v="567" actId="1076"/>
          <ac:spMkLst>
            <pc:docMk/>
            <pc:sldMk cId="2013169342" sldId="908"/>
            <ac:spMk id="46" creationId="{00000000-0000-0000-0000-000000000000}"/>
          </ac:spMkLst>
        </pc:spChg>
        <pc:spChg chg="mod">
          <ac:chgData name="中山 紗菜(nakayama-suzuna)" userId="54477bc8-a0ac-4632-93c8-fa351bb35d65" providerId="ADAL" clId="{8CCD6484-C5DD-4FF0-B5D1-D5ACDF1FE3D6}" dt="2026-01-05T23:56:23.557" v="220"/>
          <ac:spMkLst>
            <pc:docMk/>
            <pc:sldMk cId="2013169342" sldId="908"/>
            <ac:spMk id="47" creationId="{00000000-0000-0000-0000-000000000000}"/>
          </ac:spMkLst>
        </pc:spChg>
        <pc:spChg chg="mod">
          <ac:chgData name="中山 紗菜(nakayama-suzuna)" userId="54477bc8-a0ac-4632-93c8-fa351bb35d65" providerId="ADAL" clId="{8CCD6484-C5DD-4FF0-B5D1-D5ACDF1FE3D6}" dt="2026-01-06T00:33:45.657" v="614" actId="14100"/>
          <ac:spMkLst>
            <pc:docMk/>
            <pc:sldMk cId="2013169342" sldId="908"/>
            <ac:spMk id="48" creationId="{00000000-0000-0000-0000-000000000000}"/>
          </ac:spMkLst>
        </pc:spChg>
        <pc:spChg chg="mod">
          <ac:chgData name="中山 紗菜(nakayama-suzuna)" userId="54477bc8-a0ac-4632-93c8-fa351bb35d65" providerId="ADAL" clId="{8CCD6484-C5DD-4FF0-B5D1-D5ACDF1FE3D6}" dt="2026-01-06T00:02:46.396" v="538"/>
          <ac:spMkLst>
            <pc:docMk/>
            <pc:sldMk cId="2013169342" sldId="908"/>
            <ac:spMk id="49" creationId="{00000000-0000-0000-0000-000000000000}"/>
          </ac:spMkLst>
        </pc:spChg>
        <pc:spChg chg="mod">
          <ac:chgData name="中山 紗菜(nakayama-suzuna)" userId="54477bc8-a0ac-4632-93c8-fa351bb35d65" providerId="ADAL" clId="{8CCD6484-C5DD-4FF0-B5D1-D5ACDF1FE3D6}" dt="2026-01-06T00:02:46.396" v="538"/>
          <ac:spMkLst>
            <pc:docMk/>
            <pc:sldMk cId="2013169342" sldId="908"/>
            <ac:spMk id="57" creationId="{00000000-0000-0000-0000-000000000000}"/>
          </ac:spMkLst>
        </pc:spChg>
        <pc:spChg chg="mod">
          <ac:chgData name="中山 紗菜(nakayama-suzuna)" userId="54477bc8-a0ac-4632-93c8-fa351bb35d65" providerId="ADAL" clId="{8CCD6484-C5DD-4FF0-B5D1-D5ACDF1FE3D6}" dt="2026-01-06T00:02:46.396" v="538"/>
          <ac:spMkLst>
            <pc:docMk/>
            <pc:sldMk cId="2013169342" sldId="908"/>
            <ac:spMk id="58" creationId="{00000000-0000-0000-0000-000000000000}"/>
          </ac:spMkLst>
        </pc:spChg>
        <pc:spChg chg="mod">
          <ac:chgData name="中山 紗菜(nakayama-suzuna)" userId="54477bc8-a0ac-4632-93c8-fa351bb35d65" providerId="ADAL" clId="{8CCD6484-C5DD-4FF0-B5D1-D5ACDF1FE3D6}" dt="2026-01-14T06:09:23.034" v="1085"/>
          <ac:spMkLst>
            <pc:docMk/>
            <pc:sldMk cId="2013169342" sldId="908"/>
            <ac:spMk id="59" creationId="{00000000-0000-0000-0000-000000000000}"/>
          </ac:spMkLst>
        </pc:spChg>
        <pc:spChg chg="mod">
          <ac:chgData name="中山 紗菜(nakayama-suzuna)" userId="54477bc8-a0ac-4632-93c8-fa351bb35d65" providerId="ADAL" clId="{8CCD6484-C5DD-4FF0-B5D1-D5ACDF1FE3D6}" dt="2026-01-05T23:58:21.782" v="464"/>
          <ac:spMkLst>
            <pc:docMk/>
            <pc:sldMk cId="2013169342" sldId="908"/>
            <ac:spMk id="62" creationId="{00000000-0000-0000-0000-000000000000}"/>
          </ac:spMkLst>
        </pc:spChg>
        <pc:spChg chg="mod">
          <ac:chgData name="中山 紗菜(nakayama-suzuna)" userId="54477bc8-a0ac-4632-93c8-fa351bb35d65" providerId="ADAL" clId="{8CCD6484-C5DD-4FF0-B5D1-D5ACDF1FE3D6}" dt="2026-01-05T23:58:21.782" v="464"/>
          <ac:spMkLst>
            <pc:docMk/>
            <pc:sldMk cId="2013169342" sldId="908"/>
            <ac:spMk id="63" creationId="{00000000-0000-0000-0000-000000000000}"/>
          </ac:spMkLst>
        </pc:spChg>
        <pc:spChg chg="mod">
          <ac:chgData name="中山 紗菜(nakayama-suzuna)" userId="54477bc8-a0ac-4632-93c8-fa351bb35d65" providerId="ADAL" clId="{8CCD6484-C5DD-4FF0-B5D1-D5ACDF1FE3D6}" dt="2026-01-14T05:58:16.174" v="1052"/>
          <ac:spMkLst>
            <pc:docMk/>
            <pc:sldMk cId="2013169342" sldId="908"/>
            <ac:spMk id="64" creationId="{00000000-0000-0000-0000-000000000000}"/>
          </ac:spMkLst>
        </pc:spChg>
        <pc:grpChg chg="mod">
          <ac:chgData name="中山 紗菜(nakayama-suzuna)" userId="54477bc8-a0ac-4632-93c8-fa351bb35d65" providerId="ADAL" clId="{8CCD6484-C5DD-4FF0-B5D1-D5ACDF1FE3D6}" dt="2026-01-06T00:02:46.396" v="538"/>
          <ac:grpSpMkLst>
            <pc:docMk/>
            <pc:sldMk cId="2013169342" sldId="908"/>
            <ac:grpSpMk id="19" creationId="{00000000-0000-0000-0000-000000000000}"/>
          </ac:grpSpMkLst>
        </pc:grpChg>
        <pc:grpChg chg="mod">
          <ac:chgData name="中山 紗菜(nakayama-suzuna)" userId="54477bc8-a0ac-4632-93c8-fa351bb35d65" providerId="ADAL" clId="{8CCD6484-C5DD-4FF0-B5D1-D5ACDF1FE3D6}" dt="2026-01-06T01:08:23.969" v="816" actId="1076"/>
          <ac:grpSpMkLst>
            <pc:docMk/>
            <pc:sldMk cId="2013169342" sldId="908"/>
            <ac:grpSpMk id="38" creationId="{00000000-0000-0000-0000-000000000000}"/>
          </ac:grpSpMkLst>
        </pc:grpChg>
        <pc:grpChg chg="mod">
          <ac:chgData name="中山 紗菜(nakayama-suzuna)" userId="54477bc8-a0ac-4632-93c8-fa351bb35d65" providerId="ADAL" clId="{8CCD6484-C5DD-4FF0-B5D1-D5ACDF1FE3D6}" dt="2026-01-05T23:58:21.782" v="464"/>
          <ac:grpSpMkLst>
            <pc:docMk/>
            <pc:sldMk cId="2013169342" sldId="908"/>
            <ac:grpSpMk id="53" creationId="{00000000-0000-0000-0000-000000000000}"/>
          </ac:grpSpMkLst>
        </pc:grpChg>
        <pc:grpChg chg="mod">
          <ac:chgData name="中山 紗菜(nakayama-suzuna)" userId="54477bc8-a0ac-4632-93c8-fa351bb35d65" providerId="ADAL" clId="{8CCD6484-C5DD-4FF0-B5D1-D5ACDF1FE3D6}" dt="2026-01-05T23:58:21.782" v="464"/>
          <ac:grpSpMkLst>
            <pc:docMk/>
            <pc:sldMk cId="2013169342" sldId="908"/>
            <ac:grpSpMk id="61" creationId="{00000000-0000-0000-0000-000000000000}"/>
          </ac:grpSpMkLst>
        </pc:grpChg>
        <pc:picChg chg="add mod">
          <ac:chgData name="中山 紗菜(nakayama-suzuna)" userId="54477bc8-a0ac-4632-93c8-fa351bb35d65" providerId="ADAL" clId="{8CCD6484-C5DD-4FF0-B5D1-D5ACDF1FE3D6}" dt="2026-01-15T04:19:20.698" v="1253" actId="14100"/>
          <ac:picMkLst>
            <pc:docMk/>
            <pc:sldMk cId="2013169342" sldId="908"/>
            <ac:picMk id="15" creationId="{84CD8CC6-FE83-6B20-EF98-B4472035F105}"/>
          </ac:picMkLst>
        </pc:picChg>
        <pc:cxnChg chg="mod">
          <ac:chgData name="中山 紗菜(nakayama-suzuna)" userId="54477bc8-a0ac-4632-93c8-fa351bb35d65" providerId="ADAL" clId="{8CCD6484-C5DD-4FF0-B5D1-D5ACDF1FE3D6}" dt="2026-01-06T00:34:11.830" v="615" actId="1076"/>
          <ac:cxnSpMkLst>
            <pc:docMk/>
            <pc:sldMk cId="2013169342" sldId="908"/>
            <ac:cxnSpMk id="5" creationId="{00000000-0000-0000-0000-000000000000}"/>
          </ac:cxnSpMkLst>
        </pc:cxnChg>
        <pc:cxnChg chg="mod">
          <ac:chgData name="中山 紗菜(nakayama-suzuna)" userId="54477bc8-a0ac-4632-93c8-fa351bb35d65" providerId="ADAL" clId="{8CCD6484-C5DD-4FF0-B5D1-D5ACDF1FE3D6}" dt="2026-01-06T00:29:20.330" v="612" actId="14100"/>
          <ac:cxnSpMkLst>
            <pc:docMk/>
            <pc:sldMk cId="2013169342" sldId="908"/>
            <ac:cxnSpMk id="7" creationId="{00000000-0000-0000-0000-000000000000}"/>
          </ac:cxnSpMkLst>
        </pc:cxnChg>
      </pc:sldChg>
    </pc:docChg>
  </pc:docChgLst>
</pc:chgInfo>
</file>

<file path=ppt/handoutMasters/_rels/handoutMaster1.xml.rels><?xml version="1.0" encoding="UTF-8" standalone="yes"?><Relationships xmlns="http://schemas.openxmlformats.org/package/2006/relationships"><Relationship Id="rId1" Target="../theme/theme10.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1" y="0"/>
            <a:ext cx="2949575" cy="496888"/>
          </a:xfrm>
          <a:prstGeom prst="rect">
            <a:avLst/>
          </a:prstGeom>
          <a:noFill/>
          <a:ln w="9525">
            <a:noFill/>
            <a:miter lim="800000"/>
            <a:headEnd/>
            <a:tailEnd/>
          </a:ln>
          <a:effectLst/>
        </p:spPr>
        <p:txBody>
          <a:bodyPr vert="horz" wrap="square" lIns="91426" tIns="45712" rIns="91426" bIns="45712" numCol="1" anchor="t" anchorCtr="0" compatLnSpc="1">
            <a:prstTxWarp prst="textNoShape">
              <a:avLst/>
            </a:prstTxWarp>
          </a:bodyPr>
          <a:lstStyle>
            <a:lvl1pPr>
              <a:spcBef>
                <a:spcPct val="0"/>
              </a:spcBef>
              <a:defRPr>
                <a:latin typeface="Arial" charset="0"/>
                <a:ea typeface="ＭＳ Ｐゴシック" pitchFamily="50" charset="-128"/>
              </a:defRPr>
            </a:lvl1pPr>
          </a:lstStyle>
          <a:p>
            <a:pPr>
              <a:defRPr/>
            </a:pPr>
            <a:r>
              <a:rPr lang="ja-JP" altLang="en-US"/>
              <a:t>作成例</a:t>
            </a:r>
            <a:endParaRPr lang="en-US" altLang="ja-JP"/>
          </a:p>
        </p:txBody>
      </p:sp>
      <p:sp>
        <p:nvSpPr>
          <p:cNvPr id="11059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426" tIns="45712" rIns="91426" bIns="45712" numCol="1" anchor="t" anchorCtr="0" compatLnSpc="1">
            <a:prstTxWarp prst="textNoShape">
              <a:avLst/>
            </a:prstTxWarp>
          </a:bodyPr>
          <a:lstStyle>
            <a:lvl1pPr algn="r">
              <a:spcBef>
                <a:spcPct val="0"/>
              </a:spcBef>
              <a:defRPr>
                <a:latin typeface="Arial" charset="0"/>
                <a:ea typeface="ＭＳ Ｐゴシック" pitchFamily="50" charset="-128"/>
              </a:defRPr>
            </a:lvl1pPr>
          </a:lstStyle>
          <a:p>
            <a:pPr>
              <a:defRPr/>
            </a:pPr>
            <a:fld id="{7EA48604-00C7-4B17-82D1-AD286CB85B80}" type="datetime1">
              <a:rPr lang="en-US"/>
              <a:pPr>
                <a:defRPr/>
              </a:pPr>
              <a:t>1/16/2026</a:t>
            </a:fld>
            <a:endParaRPr lang="en-US" altLang="ja-JP"/>
          </a:p>
        </p:txBody>
      </p:sp>
      <p:sp>
        <p:nvSpPr>
          <p:cNvPr id="110596" name="Rectangle 4"/>
          <p:cNvSpPr>
            <a:spLocks noGrp="1" noChangeArrowheads="1"/>
          </p:cNvSpPr>
          <p:nvPr>
            <p:ph type="ftr" sz="quarter" idx="2"/>
          </p:nvPr>
        </p:nvSpPr>
        <p:spPr bwMode="auto">
          <a:xfrm>
            <a:off x="1" y="9440864"/>
            <a:ext cx="2949575" cy="496887"/>
          </a:xfrm>
          <a:prstGeom prst="rect">
            <a:avLst/>
          </a:prstGeom>
          <a:noFill/>
          <a:ln w="9525">
            <a:noFill/>
            <a:miter lim="800000"/>
            <a:headEnd/>
            <a:tailEnd/>
          </a:ln>
          <a:effectLst/>
        </p:spPr>
        <p:txBody>
          <a:bodyPr vert="horz" wrap="square" lIns="91426" tIns="45712" rIns="91426" bIns="45712" numCol="1" anchor="b" anchorCtr="0" compatLnSpc="1">
            <a:prstTxWarp prst="textNoShape">
              <a:avLst/>
            </a:prstTxWarp>
          </a:bodyPr>
          <a:lstStyle>
            <a:lvl1pPr>
              <a:spcBef>
                <a:spcPct val="0"/>
              </a:spcBef>
              <a:defRPr>
                <a:latin typeface="Arial" charset="0"/>
                <a:ea typeface="ＭＳ Ｐゴシック" pitchFamily="50" charset="-128"/>
              </a:defRPr>
            </a:lvl1pPr>
          </a:lstStyle>
          <a:p>
            <a:pPr>
              <a:defRPr/>
            </a:pPr>
            <a:endParaRPr lang="en-US" altLang="ja-JP"/>
          </a:p>
        </p:txBody>
      </p:sp>
      <p:sp>
        <p:nvSpPr>
          <p:cNvPr id="11059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426" tIns="45712" rIns="91426" bIns="45712" numCol="1" anchor="b" anchorCtr="0" compatLnSpc="1">
            <a:prstTxWarp prst="textNoShape">
              <a:avLst/>
            </a:prstTxWarp>
          </a:bodyPr>
          <a:lstStyle>
            <a:lvl1pPr algn="r">
              <a:spcBef>
                <a:spcPct val="0"/>
              </a:spcBef>
              <a:defRPr>
                <a:latin typeface="Arial" panose="020B0604020202020204" pitchFamily="34" charset="0"/>
                <a:ea typeface="ＭＳ Ｐゴシック" panose="020B0600070205080204" pitchFamily="50" charset="-128"/>
              </a:defRPr>
            </a:lvl1pPr>
          </a:lstStyle>
          <a:p>
            <a:pPr>
              <a:defRPr/>
            </a:pPr>
            <a:fld id="{A630904C-78D0-4A28-AEAB-635C24B825AD}"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9.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5" name="Rectangle 5"/>
          <p:cNvSpPr>
            <a:spLocks noGrp="1" noChangeArrowheads="1"/>
          </p:cNvSpPr>
          <p:nvPr>
            <p:ph type="body" sz="quarter" idx="3"/>
          </p:nvPr>
        </p:nvSpPr>
        <p:spPr bwMode="auto">
          <a:xfrm>
            <a:off x="679451" y="4721226"/>
            <a:ext cx="5448300" cy="4473575"/>
          </a:xfrm>
          <a:prstGeom prst="rect">
            <a:avLst/>
          </a:prstGeom>
          <a:noFill/>
          <a:ln w="9525">
            <a:noFill/>
            <a:miter lim="800000"/>
            <a:headEnd/>
            <a:tailEnd/>
          </a:ln>
        </p:spPr>
        <p:txBody>
          <a:bodyPr vert="horz" wrap="square" lIns="92220" tIns="46111" rIns="92220" bIns="4611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 name="スライド イメージ プレースホルダー 1"/>
          <p:cNvSpPr>
            <a:spLocks noGrp="1" noRot="1" noChangeAspect="1"/>
          </p:cNvSpPr>
          <p:nvPr>
            <p:ph type="sldImg" idx="2"/>
          </p:nvPr>
        </p:nvSpPr>
        <p:spPr>
          <a:xfrm>
            <a:off x="2217738" y="1243013"/>
            <a:ext cx="2371725" cy="3352800"/>
          </a:xfrm>
          <a:prstGeom prst="rect">
            <a:avLst/>
          </a:prstGeom>
          <a:noFill/>
          <a:ln w="12700">
            <a:solidFill>
              <a:prstClr val="black"/>
            </a:solidFill>
          </a:ln>
        </p:spPr>
        <p:txBody>
          <a:bodyPr vert="horz" lIns="92236" tIns="46118" rIns="92236" bIns="46118" rtlCol="0" anchor="ctr"/>
          <a:lstStyle/>
          <a:p>
            <a:endParaRPr lang="ja-JP"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40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12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684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5625"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4557" algn="l" defTabSz="913823" rtl="0" eaLnBrk="1" latinLnBrk="0" hangingPunct="1">
      <a:defRPr kumimoji="1" sz="1200" kern="1200">
        <a:solidFill>
          <a:schemeClr val="tx1"/>
        </a:solidFill>
        <a:latin typeface="+mn-lt"/>
        <a:ea typeface="+mn-ea"/>
        <a:cs typeface="+mn-cs"/>
      </a:defRPr>
    </a:lvl6pPr>
    <a:lvl7pPr marL="2741469" algn="l" defTabSz="913823" rtl="0" eaLnBrk="1" latinLnBrk="0" hangingPunct="1">
      <a:defRPr kumimoji="1" sz="1200" kern="1200">
        <a:solidFill>
          <a:schemeClr val="tx1"/>
        </a:solidFill>
        <a:latin typeface="+mn-lt"/>
        <a:ea typeface="+mn-ea"/>
        <a:cs typeface="+mn-cs"/>
      </a:defRPr>
    </a:lvl7pPr>
    <a:lvl8pPr marL="3198380" algn="l" defTabSz="913823" rtl="0" eaLnBrk="1" latinLnBrk="0" hangingPunct="1">
      <a:defRPr kumimoji="1" sz="1200" kern="1200">
        <a:solidFill>
          <a:schemeClr val="tx1"/>
        </a:solidFill>
        <a:latin typeface="+mn-lt"/>
        <a:ea typeface="+mn-ea"/>
        <a:cs typeface="+mn-cs"/>
      </a:defRPr>
    </a:lvl8pPr>
    <a:lvl9pPr marL="3655291" algn="l" defTabSz="91382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xfrm>
            <a:off x="3854451" y="9440864"/>
            <a:ext cx="2951163" cy="4968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36" tIns="46118" rIns="92236" bIns="46118"/>
          <a:lstStyle>
            <a:lvl1pPr defTabSz="954548">
              <a:defRPr kumimoji="1" sz="1200">
                <a:solidFill>
                  <a:schemeClr val="tx1"/>
                </a:solidFill>
                <a:latin typeface="HG丸ｺﾞｼｯｸM-PRO" panose="020F0600000000000000" pitchFamily="50" charset="-128"/>
                <a:ea typeface="HG丸ｺﾞｼｯｸM-PRO" panose="020F0600000000000000" pitchFamily="50" charset="-128"/>
              </a:defRPr>
            </a:lvl1pPr>
            <a:lvl2pPr marL="768895" indent="-295729" defTabSz="954548">
              <a:defRPr kumimoji="1" sz="1200">
                <a:solidFill>
                  <a:schemeClr val="tx1"/>
                </a:solidFill>
                <a:latin typeface="HG丸ｺﾞｼｯｸM-PRO" panose="020F0600000000000000" pitchFamily="50" charset="-128"/>
                <a:ea typeface="HG丸ｺﾞｼｯｸM-PRO" panose="020F0600000000000000" pitchFamily="50" charset="-128"/>
              </a:defRPr>
            </a:lvl2pPr>
            <a:lvl3pPr marL="1182916" indent="-236584" defTabSz="954548">
              <a:defRPr kumimoji="1" sz="1200">
                <a:solidFill>
                  <a:schemeClr val="tx1"/>
                </a:solidFill>
                <a:latin typeface="HG丸ｺﾞｼｯｸM-PRO" panose="020F0600000000000000" pitchFamily="50" charset="-128"/>
                <a:ea typeface="HG丸ｺﾞｼｯｸM-PRO" panose="020F0600000000000000" pitchFamily="50" charset="-128"/>
              </a:defRPr>
            </a:lvl3pPr>
            <a:lvl4pPr marL="1656082" indent="-236584" defTabSz="954548">
              <a:defRPr kumimoji="1" sz="1200">
                <a:solidFill>
                  <a:schemeClr val="tx1"/>
                </a:solidFill>
                <a:latin typeface="HG丸ｺﾞｼｯｸM-PRO" panose="020F0600000000000000" pitchFamily="50" charset="-128"/>
                <a:ea typeface="HG丸ｺﾞｼｯｸM-PRO" panose="020F0600000000000000" pitchFamily="50" charset="-128"/>
              </a:defRPr>
            </a:lvl4pPr>
            <a:lvl5pPr marL="2129248" indent="-236584" defTabSz="954548">
              <a:defRPr kumimoji="1" sz="1200">
                <a:solidFill>
                  <a:schemeClr val="tx1"/>
                </a:solidFill>
                <a:latin typeface="HG丸ｺﾞｼｯｸM-PRO" panose="020F0600000000000000" pitchFamily="50" charset="-128"/>
                <a:ea typeface="HG丸ｺﾞｼｯｸM-PRO" panose="020F0600000000000000" pitchFamily="50" charset="-128"/>
              </a:defRPr>
            </a:lvl5pPr>
            <a:lvl6pPr marL="2602414" indent="-236584" defTabSz="95454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6pPr>
            <a:lvl7pPr marL="3075580" indent="-236584" defTabSz="95454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7pPr>
            <a:lvl8pPr marL="3548747" indent="-236584" defTabSz="95454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8pPr>
            <a:lvl9pPr marL="4021913" indent="-236584" defTabSz="95454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9pPr>
          </a:lstStyle>
          <a:p>
            <a:fld id="{D3910C58-5D4A-4102-81A2-A6701A35F523}" type="slidenum">
              <a:rPr lang="en-US" altLang="ja-JP" smtClean="0">
                <a:latin typeface="Arial" panose="020B0604020202020204" pitchFamily="34" charset="0"/>
                <a:ea typeface="ＭＳ Ｐゴシック" panose="020B0600070205080204" pitchFamily="50" charset="-128"/>
              </a:rPr>
              <a:pPr/>
              <a:t>1</a:t>
            </a:fld>
            <a:endParaRPr lang="en-US" altLang="ja-JP">
              <a:latin typeface="Arial" panose="020B0604020202020204" pitchFamily="34" charset="0"/>
              <a:ea typeface="ＭＳ Ｐゴシック" panose="020B0600070205080204" pitchFamily="50" charset="-128"/>
            </a:endParaRPr>
          </a:p>
        </p:txBody>
      </p:sp>
      <p:sp>
        <p:nvSpPr>
          <p:cNvPr id="65539" name="Rectangle 7"/>
          <p:cNvSpPr txBox="1">
            <a:spLocks noGrp="1" noChangeArrowheads="1"/>
          </p:cNvSpPr>
          <p:nvPr/>
        </p:nvSpPr>
        <p:spPr bwMode="auto">
          <a:xfrm>
            <a:off x="4019848" y="9721331"/>
            <a:ext cx="3077799" cy="511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448" tIns="47725" rIns="95448" bIns="47725" anchor="b"/>
          <a:lstStyle>
            <a:lvl1pPr defTabSz="922338">
              <a:defRPr kumimoji="1" sz="1200">
                <a:solidFill>
                  <a:schemeClr val="tx1"/>
                </a:solidFill>
                <a:latin typeface="HG丸ｺﾞｼｯｸM-PRO" panose="020F0600000000000000" pitchFamily="50" charset="-128"/>
                <a:ea typeface="HG丸ｺﾞｼｯｸM-PRO" panose="020F0600000000000000" pitchFamily="50" charset="-128"/>
              </a:defRPr>
            </a:lvl1pPr>
            <a:lvl2pPr marL="742950" indent="-285750" defTabSz="922338">
              <a:defRPr kumimoji="1" sz="1200">
                <a:solidFill>
                  <a:schemeClr val="tx1"/>
                </a:solidFill>
                <a:latin typeface="HG丸ｺﾞｼｯｸM-PRO" panose="020F0600000000000000" pitchFamily="50" charset="-128"/>
                <a:ea typeface="HG丸ｺﾞｼｯｸM-PRO" panose="020F0600000000000000" pitchFamily="50" charset="-128"/>
              </a:defRPr>
            </a:lvl2pPr>
            <a:lvl3pPr marL="1143000" indent="-228600" defTabSz="922338">
              <a:defRPr kumimoji="1" sz="1200">
                <a:solidFill>
                  <a:schemeClr val="tx1"/>
                </a:solidFill>
                <a:latin typeface="HG丸ｺﾞｼｯｸM-PRO" panose="020F0600000000000000" pitchFamily="50" charset="-128"/>
                <a:ea typeface="HG丸ｺﾞｼｯｸM-PRO" panose="020F0600000000000000" pitchFamily="50" charset="-128"/>
              </a:defRPr>
            </a:lvl3pPr>
            <a:lvl4pPr marL="1600200" indent="-228600" defTabSz="922338">
              <a:defRPr kumimoji="1" sz="1200">
                <a:solidFill>
                  <a:schemeClr val="tx1"/>
                </a:solidFill>
                <a:latin typeface="HG丸ｺﾞｼｯｸM-PRO" panose="020F0600000000000000" pitchFamily="50" charset="-128"/>
                <a:ea typeface="HG丸ｺﾞｼｯｸM-PRO" panose="020F0600000000000000" pitchFamily="50" charset="-128"/>
              </a:defRPr>
            </a:lvl4pPr>
            <a:lvl5pPr marL="2057400" indent="-228600" defTabSz="922338">
              <a:defRPr kumimoji="1" sz="1200">
                <a:solidFill>
                  <a:schemeClr val="tx1"/>
                </a:solidFill>
                <a:latin typeface="HG丸ｺﾞｼｯｸM-PRO" panose="020F0600000000000000" pitchFamily="50" charset="-128"/>
                <a:ea typeface="HG丸ｺﾞｼｯｸM-PRO" panose="020F0600000000000000" pitchFamily="50" charset="-128"/>
              </a:defRPr>
            </a:lvl5pPr>
            <a:lvl6pPr marL="2514600" indent="-228600" defTabSz="92233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6pPr>
            <a:lvl7pPr marL="2971800" indent="-228600" defTabSz="92233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7pPr>
            <a:lvl8pPr marL="3429000" indent="-228600" defTabSz="92233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8pPr>
            <a:lvl9pPr marL="3886200" indent="-228600" defTabSz="922338" eaLnBrk="0" fontAlgn="base" hangingPunct="0">
              <a:spcBef>
                <a:spcPct val="0"/>
              </a:spcBef>
              <a:spcAft>
                <a:spcPct val="0"/>
              </a:spcAft>
              <a:defRPr kumimoji="1" sz="1200">
                <a:solidFill>
                  <a:schemeClr val="tx1"/>
                </a:solidFill>
                <a:latin typeface="HG丸ｺﾞｼｯｸM-PRO" panose="020F0600000000000000" pitchFamily="50" charset="-128"/>
                <a:ea typeface="HG丸ｺﾞｼｯｸM-PRO" panose="020F0600000000000000" pitchFamily="50" charset="-128"/>
              </a:defRPr>
            </a:lvl9pPr>
          </a:lstStyle>
          <a:p>
            <a:pPr algn="r" eaLnBrk="1" hangingPunct="1"/>
            <a:fld id="{28176F89-7CF6-4990-B7E2-96D5C8593F34}" type="slidenum">
              <a:rPr lang="en-US" altLang="ja-JP">
                <a:latin typeface="Arial" panose="020B0604020202020204" pitchFamily="34" charset="0"/>
                <a:ea typeface="ＭＳ Ｐゴシック" panose="020B0600070205080204" pitchFamily="50" charset="-128"/>
              </a:rPr>
              <a:pPr algn="r" eaLnBrk="1" hangingPunct="1"/>
              <a:t>1</a:t>
            </a:fld>
            <a:endParaRPr lang="en-US" altLang="ja-JP">
              <a:latin typeface="Arial" panose="020B0604020202020204" pitchFamily="34" charset="0"/>
              <a:ea typeface="ＭＳ Ｐゴシック" panose="020B0600070205080204" pitchFamily="50" charset="-128"/>
            </a:endParaRPr>
          </a:p>
        </p:txBody>
      </p:sp>
      <p:sp>
        <p:nvSpPr>
          <p:cNvPr id="65540" name="Rectangle 2"/>
          <p:cNvSpPr>
            <a:spLocks noGrp="1" noRot="1" noChangeAspect="1" noChangeArrowheads="1" noTextEdit="1"/>
          </p:cNvSpPr>
          <p:nvPr>
            <p:ph type="sldImg"/>
          </p:nvPr>
        </p:nvSpPr>
        <p:spPr>
          <a:xfrm>
            <a:off x="2085975" y="744538"/>
            <a:ext cx="2636838" cy="3729037"/>
          </a:xfrm>
          <a:prstGeom prst="rect">
            <a:avLst/>
          </a:prstGeom>
          <a:ln/>
        </p:spPr>
      </p:sp>
      <p:sp>
        <p:nvSpPr>
          <p:cNvPr id="65541" name="Rectangle 3"/>
          <p:cNvSpPr>
            <a:spLocks noGrp="1" noChangeArrowheads="1"/>
          </p:cNvSpPr>
          <p:nvPr>
            <p:ph type="body" idx="1"/>
          </p:nvPr>
        </p:nvSpPr>
        <p:spPr>
          <a:xfrm>
            <a:off x="245169" y="4721226"/>
            <a:ext cx="6317811" cy="4473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400" dirty="0">
                <a:latin typeface="+mj-ea"/>
                <a:ea typeface="+mj-ea"/>
              </a:rPr>
              <a:t>　</a:t>
            </a:r>
            <a:endParaRPr lang="en-US" altLang="ja-JP" sz="1400" dirty="0">
              <a:latin typeface="+mj-ea"/>
              <a:ea typeface="+mj-ea"/>
            </a:endParaRPr>
          </a:p>
        </p:txBody>
      </p:sp>
    </p:spTree>
    <p:extLst>
      <p:ext uri="{BB962C8B-B14F-4D97-AF65-F5344CB8AC3E}">
        <p14:creationId xmlns:p14="http://schemas.microsoft.com/office/powerpoint/2010/main" val="380242106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52" y="3354540"/>
            <a:ext cx="6427787" cy="2290762"/>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サブタイトル 2"/>
          <p:cNvSpPr>
            <a:spLocks noGrp="1"/>
          </p:cNvSpPr>
          <p:nvPr>
            <p:ph type="subTitle" idx="1"/>
          </p:nvPr>
        </p:nvSpPr>
        <p:spPr>
          <a:xfrm>
            <a:off x="1133478" y="6059493"/>
            <a:ext cx="5294313" cy="2732087"/>
          </a:xfrm>
        </p:spPr>
        <p:txBody>
          <a:bodyPr/>
          <a:lstStyle>
            <a:lvl1pPr marL="0" indent="0" algn="ctr">
              <a:buNone/>
              <a:defRPr>
                <a:latin typeface="Arial"/>
                <a:ea typeface="ＭＳ Ｐゴシック"/>
              </a:defRPr>
            </a:lvl1pPr>
            <a:lvl2pPr marL="456912" indent="0" algn="ctr">
              <a:buNone/>
              <a:defRPr/>
            </a:lvl2pPr>
            <a:lvl3pPr marL="913823" indent="0" algn="ctr">
              <a:buNone/>
              <a:defRPr/>
            </a:lvl3pPr>
            <a:lvl4pPr marL="1370737" indent="0" algn="ctr">
              <a:buNone/>
              <a:defRPr/>
            </a:lvl4pPr>
            <a:lvl5pPr marL="1827646" indent="0" algn="ctr">
              <a:buNone/>
              <a:defRPr/>
            </a:lvl5pPr>
            <a:lvl6pPr marL="2284557" indent="0" algn="ctr">
              <a:buNone/>
              <a:defRPr/>
            </a:lvl6pPr>
            <a:lvl7pPr marL="2741469" indent="0" algn="ctr">
              <a:buNone/>
              <a:defRPr/>
            </a:lvl7pPr>
            <a:lvl8pPr marL="3198380" indent="0" algn="ctr">
              <a:buNone/>
              <a:defRPr/>
            </a:lvl8pPr>
            <a:lvl9pPr marL="3655291"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p:txBody>
          <a:bodyPr/>
          <a:lstStyle>
            <a:lvl1pPr>
              <a:defRPr>
                <a:latin typeface="Arial"/>
                <a:ea typeface="ＭＳ Ｐゴシック"/>
              </a:defRPr>
            </a:lvl1pPr>
          </a:lstStyle>
          <a:p>
            <a:pPr>
              <a:defRPr/>
            </a:pPr>
            <a:fld id="{E70E3870-B0E0-48A0-89EA-804FC7446F05}" type="datetime1">
              <a:rPr lang="ja-JP" altLang="en-US"/>
              <a:pPr>
                <a:defRPr/>
              </a:pPr>
              <a:t>2026/1/16</a:t>
            </a:fld>
            <a:endParaRPr lang="en-US" altLang="ja-JP"/>
          </a:p>
        </p:txBody>
      </p:sp>
      <p:sp>
        <p:nvSpPr>
          <p:cNvPr id="5"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1613399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8" y="428630"/>
            <a:ext cx="6805613" cy="1781175"/>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lvl1pPr>
              <a:defRPr>
                <a:latin typeface="Arial"/>
                <a:ea typeface="ＭＳ Ｐゴシック"/>
              </a:defRPr>
            </a:lvl1pPr>
            <a:lvl2pPr>
              <a:defRPr>
                <a:latin typeface="Arial"/>
                <a:ea typeface="ＭＳ Ｐゴシック"/>
              </a:defRPr>
            </a:lvl2pPr>
            <a:lvl3pPr>
              <a:defRPr>
                <a:latin typeface="Arial"/>
                <a:ea typeface="ＭＳ Ｐゴシック"/>
              </a:defRPr>
            </a:lvl3pPr>
            <a:lvl4pPr>
              <a:defRPr>
                <a:latin typeface="Arial"/>
                <a:ea typeface="ＭＳ Ｐゴシック"/>
              </a:defRPr>
            </a:lvl4pPr>
            <a:lvl5pPr>
              <a:defRPr>
                <a:latin typeface="Arial"/>
                <a:ea typeface="ＭＳ Ｐゴシック"/>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atin typeface="Arial"/>
                <a:ea typeface="ＭＳ Ｐゴシック"/>
              </a:defRPr>
            </a:lvl1pPr>
          </a:lstStyle>
          <a:p>
            <a:pPr>
              <a:defRPr/>
            </a:pPr>
            <a:fld id="{E300F219-EF8F-40F8-8479-807A93040C7C}" type="datetime1">
              <a:rPr lang="ja-JP" altLang="en-US"/>
              <a:pPr>
                <a:defRPr/>
              </a:pPr>
              <a:t>2026/1/16</a:t>
            </a:fld>
            <a:endParaRPr lang="en-US" altLang="ja-JP"/>
          </a:p>
        </p:txBody>
      </p:sp>
      <p:sp>
        <p:nvSpPr>
          <p:cNvPr id="5"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2160634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9" y="377826"/>
            <a:ext cx="1700212" cy="9793288"/>
          </a:xfrm>
          <a:prstGeom prst="rect">
            <a:avLst/>
          </a:prstGeom>
        </p:spPr>
        <p:txBody>
          <a:bodyPr vert="eaVert" lIns="91380" tIns="45691" rIns="91380" bIns="45691"/>
          <a:lstStyle>
            <a:lvl1pPr>
              <a:defRPr>
                <a:latin typeface="Arial"/>
                <a:ea typeface="ＭＳ Ｐゴシック"/>
              </a:defRPr>
            </a:lvl1pPr>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377826"/>
            <a:ext cx="4953000" cy="9793288"/>
          </a:xfrm>
        </p:spPr>
        <p:txBody>
          <a:bodyPr vert="eaVert"/>
          <a:lstStyle>
            <a:lvl1pPr>
              <a:defRPr>
                <a:latin typeface="Arial"/>
                <a:ea typeface="ＭＳ Ｐゴシック"/>
              </a:defRPr>
            </a:lvl1pPr>
            <a:lvl2pPr>
              <a:defRPr>
                <a:latin typeface="Arial"/>
                <a:ea typeface="ＭＳ Ｐゴシック"/>
              </a:defRPr>
            </a:lvl2pPr>
            <a:lvl3pPr>
              <a:defRPr>
                <a:latin typeface="Arial"/>
                <a:ea typeface="ＭＳ Ｐゴシック"/>
              </a:defRPr>
            </a:lvl3pPr>
            <a:lvl4pPr>
              <a:defRPr>
                <a:latin typeface="Arial"/>
                <a:ea typeface="ＭＳ Ｐゴシック"/>
              </a:defRPr>
            </a:lvl4pPr>
            <a:lvl5pPr>
              <a:defRPr>
                <a:latin typeface="Arial"/>
                <a:ea typeface="ＭＳ Ｐゴシック"/>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atin typeface="Arial"/>
                <a:ea typeface="ＭＳ Ｐゴシック"/>
              </a:defRPr>
            </a:lvl1pPr>
          </a:lstStyle>
          <a:p>
            <a:pPr>
              <a:defRPr/>
            </a:pPr>
            <a:fld id="{BDA0D15F-37EA-49AE-8D51-85CA3DEBBAF1}" type="datetime1">
              <a:rPr lang="ja-JP" altLang="en-US"/>
              <a:pPr>
                <a:defRPr/>
              </a:pPr>
              <a:t>2026/1/16</a:t>
            </a:fld>
            <a:endParaRPr lang="en-US" altLang="ja-JP"/>
          </a:p>
        </p:txBody>
      </p:sp>
      <p:sp>
        <p:nvSpPr>
          <p:cNvPr id="5"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2952648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52965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182889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979216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4113030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530332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8749468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512429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37130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8" y="428630"/>
            <a:ext cx="6805613" cy="1781175"/>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コンテンツ プレースホルダ 2"/>
          <p:cNvSpPr>
            <a:spLocks noGrp="1"/>
          </p:cNvSpPr>
          <p:nvPr>
            <p:ph idx="1"/>
          </p:nvPr>
        </p:nvSpPr>
        <p:spPr/>
        <p:txBody>
          <a:bodyPr/>
          <a:lstStyle>
            <a:lvl1pPr>
              <a:defRPr>
                <a:latin typeface="Arial"/>
                <a:ea typeface="ＭＳ Ｐゴシック"/>
              </a:defRPr>
            </a:lvl1pPr>
            <a:lvl2pPr>
              <a:defRPr>
                <a:latin typeface="Arial"/>
                <a:ea typeface="ＭＳ Ｐゴシック"/>
              </a:defRPr>
            </a:lvl2pPr>
            <a:lvl3pPr>
              <a:defRPr>
                <a:latin typeface="Arial"/>
                <a:ea typeface="ＭＳ Ｐゴシック"/>
              </a:defRPr>
            </a:lvl3pPr>
            <a:lvl4pPr>
              <a:defRPr>
                <a:latin typeface="Arial"/>
                <a:ea typeface="ＭＳ Ｐゴシック"/>
              </a:defRPr>
            </a:lvl4pPr>
            <a:lvl5pPr>
              <a:defRPr>
                <a:latin typeface="Arial"/>
                <a:ea typeface="ＭＳ Ｐゴシック"/>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atin typeface="Arial"/>
                <a:ea typeface="ＭＳ Ｐゴシック"/>
              </a:defRPr>
            </a:lvl1pPr>
          </a:lstStyle>
          <a:p>
            <a:pPr>
              <a:defRPr/>
            </a:pPr>
            <a:fld id="{21FB245E-1957-4A2F-9603-DD4949E50E8F}" type="datetime1">
              <a:rPr lang="ja-JP" altLang="en-US"/>
              <a:pPr>
                <a:defRPr/>
              </a:pPr>
              <a:t>2026/1/16</a:t>
            </a:fld>
            <a:endParaRPr lang="en-US" altLang="ja-JP"/>
          </a:p>
        </p:txBody>
      </p:sp>
      <p:sp>
        <p:nvSpPr>
          <p:cNvPr id="5"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29850730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643090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247814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16352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4AA8D6E5-9E32-4C3E-AB53-19DA276BA5D1}"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2149587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8594710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2138669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911992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55565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255132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500479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304"/>
            <a:ext cx="6427788" cy="2122487"/>
          </a:xfrm>
          <a:prstGeom prst="rect">
            <a:avLst/>
          </a:prstGeom>
        </p:spPr>
        <p:txBody>
          <a:bodyPr lIns="91380" tIns="45691" rIns="91380" bIns="45691" anchor="t"/>
          <a:lstStyle>
            <a:lvl1pPr algn="l">
              <a:defRPr sz="4000" b="1" cap="all">
                <a:latin typeface="Arial"/>
                <a:ea typeface="ＭＳ Ｐゴシック"/>
              </a:defRPr>
            </a:lvl1pPr>
          </a:lstStyle>
          <a:p>
            <a:r>
              <a:rPr lang="ja-JP" altLang="en-US"/>
              <a:t>マスタ タイトルの書式設定</a:t>
            </a:r>
          </a:p>
        </p:txBody>
      </p:sp>
      <p:sp>
        <p:nvSpPr>
          <p:cNvPr id="3" name="テキスト プレースホルダ 2"/>
          <p:cNvSpPr>
            <a:spLocks noGrp="1"/>
          </p:cNvSpPr>
          <p:nvPr>
            <p:ph type="body" idx="1"/>
          </p:nvPr>
        </p:nvSpPr>
        <p:spPr>
          <a:xfrm>
            <a:off x="596900" y="4532317"/>
            <a:ext cx="6427788" cy="2339976"/>
          </a:xfrm>
        </p:spPr>
        <p:txBody>
          <a:bodyPr anchor="b"/>
          <a:lstStyle>
            <a:lvl1pPr marL="0" indent="0">
              <a:buNone/>
              <a:defRPr sz="2000">
                <a:latin typeface="Arial"/>
                <a:ea typeface="ＭＳ Ｐゴシック"/>
              </a:defRPr>
            </a:lvl1pPr>
            <a:lvl2pPr marL="456912" indent="0">
              <a:buNone/>
              <a:defRPr sz="1900"/>
            </a:lvl2pPr>
            <a:lvl3pPr marL="913823" indent="0">
              <a:buNone/>
              <a:defRPr sz="1600"/>
            </a:lvl3pPr>
            <a:lvl4pPr marL="1370737" indent="0">
              <a:buNone/>
              <a:defRPr sz="1400"/>
            </a:lvl4pPr>
            <a:lvl5pPr marL="1827646" indent="0">
              <a:buNone/>
              <a:defRPr sz="1400"/>
            </a:lvl5pPr>
            <a:lvl6pPr marL="2284557" indent="0">
              <a:buNone/>
              <a:defRPr sz="1400"/>
            </a:lvl6pPr>
            <a:lvl7pPr marL="2741469" indent="0">
              <a:buNone/>
              <a:defRPr sz="1400"/>
            </a:lvl7pPr>
            <a:lvl8pPr marL="3198380" indent="0">
              <a:buNone/>
              <a:defRPr sz="1400"/>
            </a:lvl8pPr>
            <a:lvl9pPr marL="3655291"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p:txBody>
          <a:bodyPr/>
          <a:lstStyle>
            <a:lvl1pPr>
              <a:defRPr>
                <a:latin typeface="Arial"/>
                <a:ea typeface="ＭＳ Ｐゴシック"/>
              </a:defRPr>
            </a:lvl1pPr>
          </a:lstStyle>
          <a:p>
            <a:pPr>
              <a:defRPr/>
            </a:pPr>
            <a:fld id="{749B5F59-9338-441F-B8B8-BCCCECB6C897}" type="datetime1">
              <a:rPr lang="ja-JP" altLang="en-US"/>
              <a:pPr>
                <a:defRPr/>
              </a:pPr>
              <a:t>2026/1/16</a:t>
            </a:fld>
            <a:endParaRPr lang="en-US" altLang="ja-JP"/>
          </a:p>
        </p:txBody>
      </p:sp>
      <p:sp>
        <p:nvSpPr>
          <p:cNvPr id="5"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5868040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3296223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8336940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8356807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9358539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703724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7104156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7395071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806298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984255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45692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8" y="428630"/>
            <a:ext cx="6805613" cy="1781175"/>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コンテンツ プレースホルダ 2"/>
          <p:cNvSpPr>
            <a:spLocks noGrp="1"/>
          </p:cNvSpPr>
          <p:nvPr>
            <p:ph sz="half" idx="1"/>
          </p:nvPr>
        </p:nvSpPr>
        <p:spPr>
          <a:xfrm>
            <a:off x="684217" y="377826"/>
            <a:ext cx="3019425" cy="9793288"/>
          </a:xfrm>
        </p:spPr>
        <p:txBody>
          <a:bodyPr/>
          <a:lstStyle>
            <a:lvl1pPr>
              <a:defRPr sz="2800">
                <a:latin typeface="Arial"/>
                <a:ea typeface="ＭＳ Ｐゴシック"/>
              </a:defRPr>
            </a:lvl1pPr>
            <a:lvl2pPr>
              <a:defRPr sz="2400">
                <a:latin typeface="Arial"/>
                <a:ea typeface="ＭＳ Ｐゴシック"/>
              </a:defRPr>
            </a:lvl2pPr>
            <a:lvl3pPr>
              <a:defRPr sz="2000">
                <a:latin typeface="Arial"/>
                <a:ea typeface="ＭＳ Ｐゴシック"/>
              </a:defRPr>
            </a:lvl3pPr>
            <a:lvl4pPr>
              <a:defRPr sz="1900">
                <a:latin typeface="Arial"/>
                <a:ea typeface="ＭＳ Ｐゴシック"/>
              </a:defRPr>
            </a:lvl4pPr>
            <a:lvl5pPr>
              <a:defRPr sz="1900">
                <a:latin typeface="Arial"/>
                <a:ea typeface="ＭＳ Ｐゴシック"/>
              </a:defRPr>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0" y="377826"/>
            <a:ext cx="3019425" cy="9793288"/>
          </a:xfrm>
        </p:spPr>
        <p:txBody>
          <a:bodyPr/>
          <a:lstStyle>
            <a:lvl1pPr>
              <a:defRPr sz="2800">
                <a:latin typeface="Arial"/>
                <a:ea typeface="ＭＳ Ｐゴシック"/>
              </a:defRPr>
            </a:lvl1pPr>
            <a:lvl2pPr>
              <a:defRPr sz="2400">
                <a:latin typeface="Arial"/>
                <a:ea typeface="ＭＳ Ｐゴシック"/>
              </a:defRPr>
            </a:lvl2pPr>
            <a:lvl3pPr>
              <a:defRPr sz="2000">
                <a:latin typeface="Arial"/>
                <a:ea typeface="ＭＳ Ｐゴシック"/>
              </a:defRPr>
            </a:lvl3pPr>
            <a:lvl4pPr>
              <a:defRPr sz="1900">
                <a:latin typeface="Arial"/>
                <a:ea typeface="ＭＳ Ｐゴシック"/>
              </a:defRPr>
            </a:lvl4pPr>
            <a:lvl5pPr>
              <a:defRPr sz="1900">
                <a:latin typeface="Arial"/>
                <a:ea typeface="ＭＳ Ｐゴシック"/>
              </a:defRPr>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a:defRPr>
                <a:latin typeface="Arial"/>
                <a:ea typeface="ＭＳ Ｐゴシック"/>
              </a:defRPr>
            </a:lvl1pPr>
          </a:lstStyle>
          <a:p>
            <a:pPr>
              <a:defRPr/>
            </a:pPr>
            <a:fld id="{FC63612B-56E9-4FB1-B3C0-65BFB898D798}" type="datetime1">
              <a:rPr lang="ja-JP" altLang="en-US"/>
              <a:pPr>
                <a:defRPr/>
              </a:pPr>
              <a:t>2026/1/16</a:t>
            </a:fld>
            <a:endParaRPr lang="en-US" altLang="ja-JP"/>
          </a:p>
        </p:txBody>
      </p:sp>
      <p:sp>
        <p:nvSpPr>
          <p:cNvPr id="6"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3729274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4449564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615951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2839599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939848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02848956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850823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B0F15693-59E4-4D41-B5AB-F00E01AD1FB5}"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94335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857189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0842526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000555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8" y="428630"/>
            <a:ext cx="6805613" cy="1781175"/>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49"/>
            <a:ext cx="3341688" cy="996950"/>
          </a:xfrm>
        </p:spPr>
        <p:txBody>
          <a:bodyPr anchor="b"/>
          <a:lstStyle>
            <a:lvl1pPr marL="0" indent="0">
              <a:buNone/>
              <a:defRPr sz="2400" b="1">
                <a:latin typeface="Arial"/>
                <a:ea typeface="ＭＳ Ｐゴシック"/>
              </a:defRPr>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899"/>
            <a:ext cx="3341688" cy="6161089"/>
          </a:xfrm>
        </p:spPr>
        <p:txBody>
          <a:bodyPr/>
          <a:lstStyle>
            <a:lvl1pPr>
              <a:defRPr sz="2400">
                <a:latin typeface="Arial"/>
                <a:ea typeface="ＭＳ Ｐゴシック"/>
              </a:defRPr>
            </a:lvl1pPr>
            <a:lvl2pPr>
              <a:defRPr sz="2000">
                <a:latin typeface="Arial"/>
                <a:ea typeface="ＭＳ Ｐゴシック"/>
              </a:defRPr>
            </a:lvl2pPr>
            <a:lvl3pPr>
              <a:defRPr sz="1900">
                <a:latin typeface="Arial"/>
                <a:ea typeface="ＭＳ Ｐゴシック"/>
              </a:defRPr>
            </a:lvl3pPr>
            <a:lvl4pPr>
              <a:defRPr sz="1600">
                <a:latin typeface="Arial"/>
                <a:ea typeface="ＭＳ Ｐゴシック"/>
              </a:defRPr>
            </a:lvl4pPr>
            <a:lvl5pPr>
              <a:defRPr sz="1600">
                <a:latin typeface="Arial"/>
                <a:ea typeface="ＭＳ Ｐゴシック"/>
              </a:defRPr>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49"/>
            <a:ext cx="3341688" cy="996950"/>
          </a:xfrm>
        </p:spPr>
        <p:txBody>
          <a:bodyPr anchor="b"/>
          <a:lstStyle>
            <a:lvl1pPr marL="0" indent="0">
              <a:buNone/>
              <a:defRPr sz="2400" b="1">
                <a:latin typeface="Arial"/>
                <a:ea typeface="ＭＳ Ｐゴシック"/>
              </a:defRPr>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899"/>
            <a:ext cx="3341688" cy="6161089"/>
          </a:xfrm>
        </p:spPr>
        <p:txBody>
          <a:bodyPr/>
          <a:lstStyle>
            <a:lvl1pPr>
              <a:defRPr sz="2400">
                <a:latin typeface="Arial"/>
                <a:ea typeface="ＭＳ Ｐゴシック"/>
              </a:defRPr>
            </a:lvl1pPr>
            <a:lvl2pPr>
              <a:defRPr sz="2000">
                <a:latin typeface="Arial"/>
                <a:ea typeface="ＭＳ Ｐゴシック"/>
              </a:defRPr>
            </a:lvl2pPr>
            <a:lvl3pPr>
              <a:defRPr sz="1900">
                <a:latin typeface="Arial"/>
                <a:ea typeface="ＭＳ Ｐゴシック"/>
              </a:defRPr>
            </a:lvl3pPr>
            <a:lvl4pPr>
              <a:defRPr sz="1600">
                <a:latin typeface="Arial"/>
                <a:ea typeface="ＭＳ Ｐゴシック"/>
              </a:defRPr>
            </a:lvl4pPr>
            <a:lvl5pPr>
              <a:defRPr sz="1600">
                <a:latin typeface="Arial"/>
                <a:ea typeface="ＭＳ Ｐゴシック"/>
              </a:defRPr>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a:latin typeface="Arial"/>
                <a:ea typeface="ＭＳ Ｐゴシック"/>
              </a:defRPr>
            </a:lvl1pPr>
          </a:lstStyle>
          <a:p>
            <a:pPr>
              <a:defRPr/>
            </a:pPr>
            <a:fld id="{1500502E-D26F-4190-8D0B-3DAAB74B6EF0}" type="datetime1">
              <a:rPr lang="ja-JP" altLang="en-US"/>
              <a:pPr>
                <a:defRPr/>
              </a:pPr>
              <a:t>2026/1/16</a:t>
            </a:fld>
            <a:endParaRPr lang="en-US" altLang="ja-JP"/>
          </a:p>
        </p:txBody>
      </p:sp>
      <p:sp>
        <p:nvSpPr>
          <p:cNvPr id="8"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269781607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6826038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24869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1437054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9609628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55749207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09028892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4945935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74024745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94675099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22057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8" y="428630"/>
            <a:ext cx="6805613" cy="1781175"/>
          </a:xfrm>
          <a:prstGeom prst="rect">
            <a:avLst/>
          </a:prstGeom>
        </p:spPr>
        <p:txBody>
          <a:bodyPr lIns="91380" tIns="45691" rIns="91380" bIns="45691"/>
          <a:lstStyle>
            <a:lvl1pPr>
              <a:defRPr>
                <a:latin typeface="Arial"/>
                <a:ea typeface="ＭＳ Ｐゴシック"/>
              </a:defRPr>
            </a:lvl1pPr>
          </a:lstStyle>
          <a:p>
            <a:r>
              <a:rPr lang="ja-JP" altLang="en-US"/>
              <a:t>マスタ タイトルの書式設定</a:t>
            </a:r>
          </a:p>
        </p:txBody>
      </p:sp>
      <p:sp>
        <p:nvSpPr>
          <p:cNvPr id="3" name="Rectangle 4"/>
          <p:cNvSpPr>
            <a:spLocks noGrp="1" noChangeArrowheads="1"/>
          </p:cNvSpPr>
          <p:nvPr>
            <p:ph type="dt" sz="half" idx="10"/>
          </p:nvPr>
        </p:nvSpPr>
        <p:spPr/>
        <p:txBody>
          <a:bodyPr/>
          <a:lstStyle>
            <a:lvl1pPr>
              <a:defRPr>
                <a:latin typeface="Arial"/>
                <a:ea typeface="ＭＳ Ｐゴシック"/>
              </a:defRPr>
            </a:lvl1pPr>
          </a:lstStyle>
          <a:p>
            <a:pPr>
              <a:defRPr/>
            </a:pPr>
            <a:fld id="{1B18AFEB-3464-4B69-A0D4-F14A4B4A51CE}" type="datetime1">
              <a:rPr lang="ja-JP" altLang="en-US"/>
              <a:pPr>
                <a:defRPr/>
              </a:pPr>
              <a:t>2026/1/16</a:t>
            </a:fld>
            <a:endParaRPr lang="en-US" altLang="ja-JP"/>
          </a:p>
        </p:txBody>
      </p:sp>
      <p:sp>
        <p:nvSpPr>
          <p:cNvPr id="4"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169877754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975933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5035088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4148144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66597912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0679859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2655135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3191723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17417008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27835605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045228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a:ea typeface="ＭＳ Ｐゴシック"/>
              </a:defRPr>
            </a:lvl1pPr>
          </a:lstStyle>
          <a:p>
            <a:pPr>
              <a:defRPr/>
            </a:pPr>
            <a:fld id="{D1195ABF-61C2-42EA-87A9-B4292E2831CB}" type="datetime1">
              <a:rPr lang="ja-JP" altLang="en-US"/>
              <a:pPr>
                <a:defRPr/>
              </a:pPr>
              <a:t>2026/1/16</a:t>
            </a:fld>
            <a:endParaRPr lang="en-US" altLang="ja-JP"/>
          </a:p>
        </p:txBody>
      </p:sp>
      <p:sp>
        <p:nvSpPr>
          <p:cNvPr id="3"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304148834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85535755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8350618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85103023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7244480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1631915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4665106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80507905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14242936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9170180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42335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7" y="425460"/>
            <a:ext cx="2487613" cy="1812924"/>
          </a:xfrm>
          <a:prstGeom prst="rect">
            <a:avLst/>
          </a:prstGeom>
        </p:spPr>
        <p:txBody>
          <a:bodyPr lIns="91380" tIns="45691" rIns="91380" bIns="45691" anchor="b"/>
          <a:lstStyle>
            <a:lvl1pPr algn="l">
              <a:defRPr sz="2000" b="1">
                <a:latin typeface="Arial"/>
                <a:ea typeface="ＭＳ Ｐゴシック"/>
              </a:defRPr>
            </a:lvl1pPr>
          </a:lstStyle>
          <a:p>
            <a:r>
              <a:rPr lang="ja-JP" altLang="en-US"/>
              <a:t>マスタ タイトルの書式設定</a:t>
            </a:r>
          </a:p>
        </p:txBody>
      </p:sp>
      <p:sp>
        <p:nvSpPr>
          <p:cNvPr id="3" name="コンテンツ プレースホルダ 2"/>
          <p:cNvSpPr>
            <a:spLocks noGrp="1"/>
          </p:cNvSpPr>
          <p:nvPr>
            <p:ph idx="1"/>
          </p:nvPr>
        </p:nvSpPr>
        <p:spPr>
          <a:xfrm>
            <a:off x="2955928" y="425450"/>
            <a:ext cx="4227513" cy="9126538"/>
          </a:xfrm>
        </p:spPr>
        <p:txBody>
          <a:bodyPr/>
          <a:lstStyle>
            <a:lvl1pPr>
              <a:defRPr sz="3200">
                <a:latin typeface="Arial"/>
                <a:ea typeface="ＭＳ Ｐゴシック"/>
              </a:defRPr>
            </a:lvl1pPr>
            <a:lvl2pPr>
              <a:defRPr sz="2800">
                <a:latin typeface="Arial"/>
                <a:ea typeface="ＭＳ Ｐゴシック"/>
              </a:defRPr>
            </a:lvl2pPr>
            <a:lvl3pPr>
              <a:defRPr sz="2400">
                <a:latin typeface="Arial"/>
                <a:ea typeface="ＭＳ Ｐゴシック"/>
              </a:defRPr>
            </a:lvl3pPr>
            <a:lvl4pPr>
              <a:defRPr sz="2000">
                <a:latin typeface="Arial"/>
                <a:ea typeface="ＭＳ Ｐゴシック"/>
              </a:defRPr>
            </a:lvl4pPr>
            <a:lvl5pPr>
              <a:defRPr sz="2000">
                <a:latin typeface="Arial"/>
                <a:ea typeface="ＭＳ Ｐゴシック"/>
              </a:defRPr>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7" y="2238380"/>
            <a:ext cx="2487613" cy="7313614"/>
          </a:xfrm>
        </p:spPr>
        <p:txBody>
          <a:bodyPr/>
          <a:lstStyle>
            <a:lvl1pPr marL="0" indent="0">
              <a:buNone/>
              <a:defRPr sz="1400">
                <a:latin typeface="Arial"/>
                <a:ea typeface="ＭＳ Ｐゴシック"/>
              </a:defRPr>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a:defRPr>
                <a:latin typeface="Arial"/>
                <a:ea typeface="ＭＳ Ｐゴシック"/>
              </a:defRPr>
            </a:lvl1pPr>
          </a:lstStyle>
          <a:p>
            <a:pPr>
              <a:defRPr/>
            </a:pPr>
            <a:fld id="{0CC7FFBE-12B1-4C37-9768-26E2C5B3B573}" type="datetime1">
              <a:rPr lang="ja-JP" altLang="en-US"/>
              <a:pPr>
                <a:defRPr/>
              </a:pPr>
              <a:t>2026/1/16</a:t>
            </a:fld>
            <a:endParaRPr lang="en-US" altLang="ja-JP"/>
          </a:p>
        </p:txBody>
      </p:sp>
      <p:sp>
        <p:nvSpPr>
          <p:cNvPr id="6"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3720235449"/>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49"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93"/>
            <a:ext cx="5294313" cy="2732087"/>
          </a:xfrm>
        </p:spPr>
        <p:txBody>
          <a:bodyPr/>
          <a:lstStyle>
            <a:lvl1pPr marL="0" indent="0" algn="ctr">
              <a:buNone/>
              <a:defRPr>
                <a:solidFill>
                  <a:schemeClr val="tx1">
                    <a:tint val="75000"/>
                  </a:schemeClr>
                </a:solidFill>
              </a:defRPr>
            </a:lvl1pPr>
            <a:lvl2pPr marL="456912" indent="0" algn="ctr">
              <a:buNone/>
              <a:defRPr>
                <a:solidFill>
                  <a:schemeClr val="tx1">
                    <a:tint val="75000"/>
                  </a:schemeClr>
                </a:solidFill>
              </a:defRPr>
            </a:lvl2pPr>
            <a:lvl3pPr marL="913823" indent="0" algn="ctr">
              <a:buNone/>
              <a:defRPr>
                <a:solidFill>
                  <a:schemeClr val="tx1">
                    <a:tint val="75000"/>
                  </a:schemeClr>
                </a:solidFill>
              </a:defRPr>
            </a:lvl3pPr>
            <a:lvl4pPr marL="1370737" indent="0" algn="ctr">
              <a:buNone/>
              <a:defRPr>
                <a:solidFill>
                  <a:schemeClr val="tx1">
                    <a:tint val="75000"/>
                  </a:schemeClr>
                </a:solidFill>
              </a:defRPr>
            </a:lvl4pPr>
            <a:lvl5pPr marL="1827646" indent="0" algn="ctr">
              <a:buNone/>
              <a:defRPr>
                <a:solidFill>
                  <a:schemeClr val="tx1">
                    <a:tint val="75000"/>
                  </a:schemeClr>
                </a:solidFill>
              </a:defRPr>
            </a:lvl5pPr>
            <a:lvl6pPr marL="2284557" indent="0" algn="ctr">
              <a:buNone/>
              <a:defRPr>
                <a:solidFill>
                  <a:schemeClr val="tx1">
                    <a:tint val="75000"/>
                  </a:schemeClr>
                </a:solidFill>
              </a:defRPr>
            </a:lvl6pPr>
            <a:lvl7pPr marL="2741469" indent="0" algn="ctr">
              <a:buNone/>
              <a:defRPr>
                <a:solidFill>
                  <a:schemeClr val="tx1">
                    <a:tint val="75000"/>
                  </a:schemeClr>
                </a:solidFill>
              </a:defRPr>
            </a:lvl7pPr>
            <a:lvl8pPr marL="3198380" indent="0" algn="ctr">
              <a:buNone/>
              <a:defRPr>
                <a:solidFill>
                  <a:schemeClr val="tx1">
                    <a:tint val="75000"/>
                  </a:schemeClr>
                </a:solidFill>
              </a:defRPr>
            </a:lvl8pPr>
            <a:lvl9pPr marL="365529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75702930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428032192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99"/>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24"/>
            <a:ext cx="6427788" cy="2339975"/>
          </a:xfrm>
        </p:spPr>
        <p:txBody>
          <a:bodyPr anchor="b"/>
          <a:lstStyle>
            <a:lvl1pPr marL="0" indent="0">
              <a:buNone/>
              <a:defRPr sz="2000">
                <a:solidFill>
                  <a:schemeClr val="tx1">
                    <a:tint val="75000"/>
                  </a:schemeClr>
                </a:solidFill>
              </a:defRPr>
            </a:lvl1pPr>
            <a:lvl2pPr marL="456912" indent="0">
              <a:buNone/>
              <a:defRPr sz="1900">
                <a:solidFill>
                  <a:schemeClr val="tx1">
                    <a:tint val="75000"/>
                  </a:schemeClr>
                </a:solidFill>
              </a:defRPr>
            </a:lvl2pPr>
            <a:lvl3pPr marL="913823" indent="0">
              <a:buNone/>
              <a:defRPr sz="1600">
                <a:solidFill>
                  <a:schemeClr val="tx1">
                    <a:tint val="75000"/>
                  </a:schemeClr>
                </a:solidFill>
              </a:defRPr>
            </a:lvl3pPr>
            <a:lvl4pPr marL="1370737" indent="0">
              <a:buNone/>
              <a:defRPr sz="1400">
                <a:solidFill>
                  <a:schemeClr val="tx1">
                    <a:tint val="75000"/>
                  </a:schemeClr>
                </a:solidFill>
              </a:defRPr>
            </a:lvl4pPr>
            <a:lvl5pPr marL="1827646" indent="0">
              <a:buNone/>
              <a:defRPr sz="1400">
                <a:solidFill>
                  <a:schemeClr val="tx1">
                    <a:tint val="75000"/>
                  </a:schemeClr>
                </a:solidFill>
              </a:defRPr>
            </a:lvl5pPr>
            <a:lvl6pPr marL="2284557" indent="0">
              <a:buNone/>
              <a:defRPr sz="1400">
                <a:solidFill>
                  <a:schemeClr val="tx1">
                    <a:tint val="75000"/>
                  </a:schemeClr>
                </a:solidFill>
              </a:defRPr>
            </a:lvl6pPr>
            <a:lvl7pPr marL="2741469" indent="0">
              <a:buNone/>
              <a:defRPr sz="1400">
                <a:solidFill>
                  <a:schemeClr val="tx1">
                    <a:tint val="75000"/>
                  </a:schemeClr>
                </a:solidFill>
              </a:defRPr>
            </a:lvl7pPr>
            <a:lvl8pPr marL="3198380" indent="0">
              <a:buNone/>
              <a:defRPr sz="1400">
                <a:solidFill>
                  <a:schemeClr val="tx1">
                    <a:tint val="75000"/>
                  </a:schemeClr>
                </a:solidFill>
              </a:defRPr>
            </a:lvl8pPr>
            <a:lvl9pPr marL="3655291"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51547991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7825" y="2495550"/>
            <a:ext cx="3325813"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44" y="2495550"/>
            <a:ext cx="3327400" cy="7056438"/>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59296993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6912" indent="0">
              <a:buNone/>
              <a:defRPr sz="2000" b="1"/>
            </a:lvl2pPr>
            <a:lvl3pPr marL="913823" indent="0">
              <a:buNone/>
              <a:defRPr sz="1900" b="1"/>
            </a:lvl3pPr>
            <a:lvl4pPr marL="1370737" indent="0">
              <a:buNone/>
              <a:defRPr sz="1600" b="1"/>
            </a:lvl4pPr>
            <a:lvl5pPr marL="1827646" indent="0">
              <a:buNone/>
              <a:defRPr sz="1600" b="1"/>
            </a:lvl5pPr>
            <a:lvl6pPr marL="2284557" indent="0">
              <a:buNone/>
              <a:defRPr sz="1600" b="1"/>
            </a:lvl6pPr>
            <a:lvl7pPr marL="2741469" indent="0">
              <a:buNone/>
              <a:defRPr sz="1600" b="1"/>
            </a:lvl7pPr>
            <a:lvl8pPr marL="3198380" indent="0">
              <a:buNone/>
              <a:defRPr sz="1600" b="1"/>
            </a:lvl8pPr>
            <a:lvl9pPr marL="365529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6"/>
            <a:ext cx="3341688" cy="61610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22536776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6653540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9813757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36" y="425452"/>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7"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36" y="2238385"/>
            <a:ext cx="2487613" cy="7313613"/>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10422929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4"/>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rtlCol="0">
            <a:normAutofit/>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0"/>
            <a:ext cx="4535488" cy="1254126"/>
          </a:xfrm>
        </p:spPr>
        <p:txBody>
          <a:bodyPr/>
          <a:lstStyle>
            <a:lvl1pPr marL="0" indent="0">
              <a:buNone/>
              <a:defRPr sz="1400"/>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72507131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1819419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75"/>
            <a:ext cx="4535488" cy="884237"/>
          </a:xfrm>
          <a:prstGeom prst="rect">
            <a:avLst/>
          </a:prstGeom>
        </p:spPr>
        <p:txBody>
          <a:bodyPr lIns="91380" tIns="45691" rIns="91380" bIns="45691" anchor="b"/>
          <a:lstStyle>
            <a:lvl1pPr algn="l">
              <a:defRPr sz="2000" b="1">
                <a:latin typeface="Arial"/>
                <a:ea typeface="ＭＳ Ｐゴシック"/>
              </a:defRPr>
            </a:lvl1pPr>
          </a:lstStyle>
          <a:p>
            <a:r>
              <a:rPr lang="ja-JP" altLang="en-US"/>
              <a:t>マスタ タイトルの書式設定</a:t>
            </a:r>
          </a:p>
        </p:txBody>
      </p:sp>
      <p:sp>
        <p:nvSpPr>
          <p:cNvPr id="3" name="図プレースホルダ 2"/>
          <p:cNvSpPr>
            <a:spLocks noGrp="1"/>
          </p:cNvSpPr>
          <p:nvPr>
            <p:ph type="pic" idx="1"/>
          </p:nvPr>
        </p:nvSpPr>
        <p:spPr>
          <a:xfrm>
            <a:off x="1482725" y="955687"/>
            <a:ext cx="4535488" cy="6415087"/>
          </a:xfrm>
        </p:spPr>
        <p:txBody>
          <a:bodyPr/>
          <a:lstStyle>
            <a:lvl1pPr marL="0" indent="0">
              <a:buNone/>
              <a:defRPr sz="3200"/>
            </a:lvl1pPr>
            <a:lvl2pPr marL="456912" indent="0">
              <a:buNone/>
              <a:defRPr sz="2800"/>
            </a:lvl2pPr>
            <a:lvl3pPr marL="913823" indent="0">
              <a:buNone/>
              <a:defRPr sz="2400"/>
            </a:lvl3pPr>
            <a:lvl4pPr marL="1370737" indent="0">
              <a:buNone/>
              <a:defRPr sz="2000"/>
            </a:lvl4pPr>
            <a:lvl5pPr marL="1827646" indent="0">
              <a:buNone/>
              <a:defRPr sz="2000"/>
            </a:lvl5pPr>
            <a:lvl6pPr marL="2284557" indent="0">
              <a:buNone/>
              <a:defRPr sz="2000"/>
            </a:lvl6pPr>
            <a:lvl7pPr marL="2741469" indent="0">
              <a:buNone/>
              <a:defRPr sz="2000"/>
            </a:lvl7pPr>
            <a:lvl8pPr marL="3198380" indent="0">
              <a:buNone/>
              <a:defRPr sz="2000"/>
            </a:lvl8pPr>
            <a:lvl9pPr marL="365529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482725" y="8369301"/>
            <a:ext cx="4535488" cy="1254126"/>
          </a:xfrm>
        </p:spPr>
        <p:txBody>
          <a:bodyPr/>
          <a:lstStyle>
            <a:lvl1pPr marL="0" indent="0">
              <a:buNone/>
              <a:defRPr sz="1400">
                <a:latin typeface="Arial"/>
                <a:ea typeface="ＭＳ Ｐゴシック"/>
              </a:defRPr>
            </a:lvl1pPr>
            <a:lvl2pPr marL="456912" indent="0">
              <a:buNone/>
              <a:defRPr sz="1200"/>
            </a:lvl2pPr>
            <a:lvl3pPr marL="913823" indent="0">
              <a:buNone/>
              <a:defRPr sz="1000"/>
            </a:lvl3pPr>
            <a:lvl4pPr marL="1370737" indent="0">
              <a:buNone/>
              <a:defRPr sz="900"/>
            </a:lvl4pPr>
            <a:lvl5pPr marL="1827646" indent="0">
              <a:buNone/>
              <a:defRPr sz="900"/>
            </a:lvl5pPr>
            <a:lvl6pPr marL="2284557" indent="0">
              <a:buNone/>
              <a:defRPr sz="900"/>
            </a:lvl6pPr>
            <a:lvl7pPr marL="2741469" indent="0">
              <a:buNone/>
              <a:defRPr sz="900"/>
            </a:lvl7pPr>
            <a:lvl8pPr marL="3198380" indent="0">
              <a:buNone/>
              <a:defRPr sz="900"/>
            </a:lvl8pPr>
            <a:lvl9pPr marL="3655291"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a:defRPr>
                <a:latin typeface="Arial"/>
                <a:ea typeface="ＭＳ Ｐゴシック"/>
              </a:defRPr>
            </a:lvl1pPr>
          </a:lstStyle>
          <a:p>
            <a:pPr>
              <a:defRPr/>
            </a:pPr>
            <a:fld id="{57593A5F-7396-4830-AE07-7D15EF0CC86E}" type="datetime1">
              <a:rPr lang="ja-JP" altLang="en-US"/>
              <a:pPr>
                <a:defRPr/>
              </a:pPr>
              <a:t>2026/1/16</a:t>
            </a:fld>
            <a:endParaRPr lang="en-US" altLang="ja-JP"/>
          </a:p>
        </p:txBody>
      </p:sp>
      <p:sp>
        <p:nvSpPr>
          <p:cNvPr id="6" name="Rectangle 5"/>
          <p:cNvSpPr>
            <a:spLocks noGrp="1" noChangeArrowheads="1"/>
          </p:cNvSpPr>
          <p:nvPr>
            <p:ph type="ftr" sz="quarter" idx="11"/>
          </p:nvPr>
        </p:nvSpPr>
        <p:spPr/>
        <p:txBody>
          <a:bodyPr/>
          <a:lstStyle>
            <a:lvl1pPr>
              <a:defRPr>
                <a:latin typeface="Arial"/>
                <a:ea typeface="ＭＳ Ｐゴシック"/>
              </a:defRPr>
            </a:lvl1pPr>
          </a:lstStyle>
          <a:p>
            <a:pPr>
              <a:defRPr/>
            </a:pPr>
            <a:endParaRPr lang="en-US" altLang="ja-JP"/>
          </a:p>
        </p:txBody>
      </p:sp>
    </p:spTree>
    <p:extLst>
      <p:ext uri="{BB962C8B-B14F-4D97-AF65-F5344CB8AC3E}">
        <p14:creationId xmlns:p14="http://schemas.microsoft.com/office/powerpoint/2010/main" val="325564748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6" y="428636"/>
            <a:ext cx="1700212" cy="91233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7825" y="428636"/>
            <a:ext cx="4953000" cy="91233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322595590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7EC83CCB-BD3D-4184-B772-9313469E87E9}" type="datetimeFigureOut">
              <a:rPr lang="ja-JP" altLang="en-US"/>
              <a:pPr>
                <a:defRPr/>
              </a:pPr>
              <a:t>2026/1/16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Tree>
    <p:extLst>
      <p:ext uri="{BB962C8B-B14F-4D97-AF65-F5344CB8AC3E}">
        <p14:creationId xmlns:p14="http://schemas.microsoft.com/office/powerpoint/2010/main" val="2300476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4.xml" Type="http://schemas.openxmlformats.org/officeDocument/2006/relationships/slideLayout"/><Relationship Id="rId10" Target="../slideLayouts/slideLayout33.xml" Type="http://schemas.openxmlformats.org/officeDocument/2006/relationships/slideLayout"/><Relationship Id="rId11" Target="../slideLayouts/slideLayout34.xml" Type="http://schemas.openxmlformats.org/officeDocument/2006/relationships/slideLayout"/><Relationship Id="rId12" Target="../theme/theme3.xml" Type="http://schemas.openxmlformats.org/officeDocument/2006/relationships/theme"/><Relationship Id="rId2" Target="../slideLayouts/slideLayout25.xml" Type="http://schemas.openxmlformats.org/officeDocument/2006/relationships/slideLayout"/><Relationship Id="rId3" Target="../slideLayouts/slideLayout26.xml" Type="http://schemas.openxmlformats.org/officeDocument/2006/relationships/slideLayout"/><Relationship Id="rId4" Target="../slideLayouts/slideLayout27.xml" Type="http://schemas.openxmlformats.org/officeDocument/2006/relationships/slideLayout"/><Relationship Id="rId5" Target="../slideLayouts/slideLayout28.xml" Type="http://schemas.openxmlformats.org/officeDocument/2006/relationships/slideLayout"/><Relationship Id="rId6" Target="../slideLayouts/slideLayout29.xml" Type="http://schemas.openxmlformats.org/officeDocument/2006/relationships/slideLayout"/><Relationship Id="rId7" Target="../slideLayouts/slideLayout30.xml" Type="http://schemas.openxmlformats.org/officeDocument/2006/relationships/slideLayout"/><Relationship Id="rId8" Target="../slideLayouts/slideLayout31.xml" Type="http://schemas.openxmlformats.org/officeDocument/2006/relationships/slideLayout"/><Relationship Id="rId9" Target="../slideLayouts/slideLayout32.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5.xml" Type="http://schemas.openxmlformats.org/officeDocument/2006/relationships/slideLayout"/><Relationship Id="rId10" Target="../slideLayouts/slideLayout44.xml" Type="http://schemas.openxmlformats.org/officeDocument/2006/relationships/slideLayout"/><Relationship Id="rId11" Target="../slideLayouts/slideLayout45.xml" Type="http://schemas.openxmlformats.org/officeDocument/2006/relationships/slideLayout"/><Relationship Id="rId12" Target="../slideLayouts/slideLayout46.xml" Type="http://schemas.openxmlformats.org/officeDocument/2006/relationships/slideLayout"/><Relationship Id="rId13" Target="../theme/theme4.xml" Type="http://schemas.openxmlformats.org/officeDocument/2006/relationships/theme"/><Relationship Id="rId2" Target="../slideLayouts/slideLayout36.xml" Type="http://schemas.openxmlformats.org/officeDocument/2006/relationships/slideLayout"/><Relationship Id="rId3" Target="../slideLayouts/slideLayout37.xml" Type="http://schemas.openxmlformats.org/officeDocument/2006/relationships/slideLayout"/><Relationship Id="rId4" Target="../slideLayouts/slideLayout38.xml" Type="http://schemas.openxmlformats.org/officeDocument/2006/relationships/slideLayout"/><Relationship Id="rId5" Target="../slideLayouts/slideLayout39.xml" Type="http://schemas.openxmlformats.org/officeDocument/2006/relationships/slideLayout"/><Relationship Id="rId6" Target="../slideLayouts/slideLayout40.xml" Type="http://schemas.openxmlformats.org/officeDocument/2006/relationships/slideLayout"/><Relationship Id="rId7" Target="../slideLayouts/slideLayout41.xml" Type="http://schemas.openxmlformats.org/officeDocument/2006/relationships/slideLayout"/><Relationship Id="rId8" Target="../slideLayouts/slideLayout42.xml" Type="http://schemas.openxmlformats.org/officeDocument/2006/relationships/slideLayout"/><Relationship Id="rId9" Target="../slideLayouts/slideLayout43.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7.xml" Type="http://schemas.openxmlformats.org/officeDocument/2006/relationships/slideLayout"/><Relationship Id="rId10" Target="../slideLayouts/slideLayout56.xml" Type="http://schemas.openxmlformats.org/officeDocument/2006/relationships/slideLayout"/><Relationship Id="rId11" Target="../slideLayouts/slideLayout57.xml" Type="http://schemas.openxmlformats.org/officeDocument/2006/relationships/slideLayout"/><Relationship Id="rId12" Target="../theme/theme5.xml" Type="http://schemas.openxmlformats.org/officeDocument/2006/relationships/theme"/><Relationship Id="rId2" Target="../slideLayouts/slideLayout48.xml" Type="http://schemas.openxmlformats.org/officeDocument/2006/relationships/slideLayout"/><Relationship Id="rId3" Target="../slideLayouts/slideLayout49.xml" Type="http://schemas.openxmlformats.org/officeDocument/2006/relationships/slideLayout"/><Relationship Id="rId4" Target="../slideLayouts/slideLayout50.xml" Type="http://schemas.openxmlformats.org/officeDocument/2006/relationships/slideLayout"/><Relationship Id="rId5" Target="../slideLayouts/slideLayout51.xml" Type="http://schemas.openxmlformats.org/officeDocument/2006/relationships/slideLayout"/><Relationship Id="rId6" Target="../slideLayouts/slideLayout52.xml" Type="http://schemas.openxmlformats.org/officeDocument/2006/relationships/slideLayout"/><Relationship Id="rId7" Target="../slideLayouts/slideLayout53.xml" Type="http://schemas.openxmlformats.org/officeDocument/2006/relationships/slideLayout"/><Relationship Id="rId8" Target="../slideLayouts/slideLayout54.xml" Type="http://schemas.openxmlformats.org/officeDocument/2006/relationships/slideLayout"/><Relationship Id="rId9" Target="../slideLayouts/slideLayout55.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58.xml" Type="http://schemas.openxmlformats.org/officeDocument/2006/relationships/slideLayout"/><Relationship Id="rId10" Target="../slideLayouts/slideLayout67.xml" Type="http://schemas.openxmlformats.org/officeDocument/2006/relationships/slideLayout"/><Relationship Id="rId11" Target="../slideLayouts/slideLayout68.xml" Type="http://schemas.openxmlformats.org/officeDocument/2006/relationships/slideLayout"/><Relationship Id="rId12" Target="../theme/theme6.xml" Type="http://schemas.openxmlformats.org/officeDocument/2006/relationships/theme"/><Relationship Id="rId2" Target="../slideLayouts/slideLayout59.xml" Type="http://schemas.openxmlformats.org/officeDocument/2006/relationships/slideLayout"/><Relationship Id="rId3" Target="../slideLayouts/slideLayout60.xml" Type="http://schemas.openxmlformats.org/officeDocument/2006/relationships/slideLayout"/><Relationship Id="rId4" Target="../slideLayouts/slideLayout61.xml" Type="http://schemas.openxmlformats.org/officeDocument/2006/relationships/slideLayout"/><Relationship Id="rId5" Target="../slideLayouts/slideLayout62.xml" Type="http://schemas.openxmlformats.org/officeDocument/2006/relationships/slideLayout"/><Relationship Id="rId6" Target="../slideLayouts/slideLayout63.xml" Type="http://schemas.openxmlformats.org/officeDocument/2006/relationships/slideLayout"/><Relationship Id="rId7" Target="../slideLayouts/slideLayout64.xml" Type="http://schemas.openxmlformats.org/officeDocument/2006/relationships/slideLayout"/><Relationship Id="rId8" Target="../slideLayouts/slideLayout65.xml" Type="http://schemas.openxmlformats.org/officeDocument/2006/relationships/slideLayout"/><Relationship Id="rId9" Target="../slideLayouts/slideLayout66.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69.xml" Type="http://schemas.openxmlformats.org/officeDocument/2006/relationships/slideLayout"/><Relationship Id="rId10" Target="../slideLayouts/slideLayout78.xml" Type="http://schemas.openxmlformats.org/officeDocument/2006/relationships/slideLayout"/><Relationship Id="rId11" Target="../slideLayouts/slideLayout79.xml" Type="http://schemas.openxmlformats.org/officeDocument/2006/relationships/slideLayout"/><Relationship Id="rId12" Target="../theme/theme7.xml" Type="http://schemas.openxmlformats.org/officeDocument/2006/relationships/theme"/><Relationship Id="rId2" Target="../slideLayouts/slideLayout70.xml" Type="http://schemas.openxmlformats.org/officeDocument/2006/relationships/slideLayout"/><Relationship Id="rId3" Target="../slideLayouts/slideLayout71.xml" Type="http://schemas.openxmlformats.org/officeDocument/2006/relationships/slideLayout"/><Relationship Id="rId4" Target="../slideLayouts/slideLayout72.xml" Type="http://schemas.openxmlformats.org/officeDocument/2006/relationships/slideLayout"/><Relationship Id="rId5" Target="../slideLayouts/slideLayout73.xml" Type="http://schemas.openxmlformats.org/officeDocument/2006/relationships/slideLayout"/><Relationship Id="rId6" Target="../slideLayouts/slideLayout74.xml" Type="http://schemas.openxmlformats.org/officeDocument/2006/relationships/slideLayout"/><Relationship Id="rId7" Target="../slideLayouts/slideLayout75.xml" Type="http://schemas.openxmlformats.org/officeDocument/2006/relationships/slideLayout"/><Relationship Id="rId8" Target="../slideLayouts/slideLayout76.xml" Type="http://schemas.openxmlformats.org/officeDocument/2006/relationships/slideLayout"/><Relationship Id="rId9" Target="../slideLayouts/slideLayout77.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80.xml" Type="http://schemas.openxmlformats.org/officeDocument/2006/relationships/slideLayout"/><Relationship Id="rId10" Target="../slideLayouts/slideLayout89.xml" Type="http://schemas.openxmlformats.org/officeDocument/2006/relationships/slideLayout"/><Relationship Id="rId11" Target="../slideLayouts/slideLayout90.xml" Type="http://schemas.openxmlformats.org/officeDocument/2006/relationships/slideLayout"/><Relationship Id="rId12" Target="../slideLayouts/slideLayout91.xml" Type="http://schemas.openxmlformats.org/officeDocument/2006/relationships/slideLayout"/><Relationship Id="rId13" Target="../theme/theme8.xml" Type="http://schemas.openxmlformats.org/officeDocument/2006/relationships/theme"/><Relationship Id="rId2" Target="../slideLayouts/slideLayout81.xml" Type="http://schemas.openxmlformats.org/officeDocument/2006/relationships/slideLayout"/><Relationship Id="rId3" Target="../slideLayouts/slideLayout82.xml" Type="http://schemas.openxmlformats.org/officeDocument/2006/relationships/slideLayout"/><Relationship Id="rId4" Target="../slideLayouts/slideLayout83.xml" Type="http://schemas.openxmlformats.org/officeDocument/2006/relationships/slideLayout"/><Relationship Id="rId5" Target="../slideLayouts/slideLayout84.xml" Type="http://schemas.openxmlformats.org/officeDocument/2006/relationships/slideLayout"/><Relationship Id="rId6" Target="../slideLayouts/slideLayout85.xml" Type="http://schemas.openxmlformats.org/officeDocument/2006/relationships/slideLayout"/><Relationship Id="rId7" Target="../slideLayouts/slideLayout86.xml" Type="http://schemas.openxmlformats.org/officeDocument/2006/relationships/slideLayout"/><Relationship Id="rId8" Target="../slideLayouts/slideLayout87.xml" Type="http://schemas.openxmlformats.org/officeDocument/2006/relationships/slideLayout"/><Relationship Id="rId9" Target="../slideLayouts/slideLayout88.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descr="青い画用紙"/>
          <p:cNvSpPr>
            <a:spLocks noChangeArrowheads="1"/>
          </p:cNvSpPr>
          <p:nvPr userDrawn="1"/>
        </p:nvSpPr>
        <p:spPr bwMode="auto">
          <a:xfrm>
            <a:off x="-1588" y="10171113"/>
            <a:ext cx="7561263" cy="522287"/>
          </a:xfrm>
          <a:prstGeom prst="rect">
            <a:avLst/>
          </a:prstGeom>
          <a:blipFill dpi="0" rotWithShape="0">
            <a:blip r:embed="rId13" cstate="print"/>
            <a:srcRect/>
            <a:tile tx="0" ty="0" sx="100000" sy="100000" flip="none" algn="tl"/>
          </a:blipFill>
          <a:ln w="9525">
            <a:noFill/>
            <a:miter lim="800000"/>
            <a:headEnd/>
            <a:tailEnd/>
          </a:ln>
          <a:effectLst/>
        </p:spPr>
        <p:txBody>
          <a:bodyPr wrap="none" lIns="91380" tIns="45691" rIns="91380" bIns="45691" anchor="ctr"/>
          <a:lstStyle/>
          <a:p>
            <a:pPr eaLnBrk="1" hangingPunct="1">
              <a:defRPr/>
            </a:pPr>
            <a:endParaRPr lang="ja-JP" altLang="en-US" sz="2100">
              <a:effectLst>
                <a:outerShdw blurRad="38100" dist="38100" dir="2700000" algn="tl">
                  <a:srgbClr val="000000">
                    <a:alpha val="43137"/>
                  </a:srgbClr>
                </a:outerShdw>
              </a:effectLst>
              <a:latin typeface="Arial"/>
              <a:ea typeface="ＭＳ Ｐゴシック"/>
            </a:endParaRPr>
          </a:p>
        </p:txBody>
      </p:sp>
      <p:sp>
        <p:nvSpPr>
          <p:cNvPr id="1027" name="Rectangle 3"/>
          <p:cNvSpPr>
            <a:spLocks noGrp="1" noChangeArrowheads="1"/>
          </p:cNvSpPr>
          <p:nvPr>
            <p:ph type="body" idx="1"/>
          </p:nvPr>
        </p:nvSpPr>
        <p:spPr bwMode="auto">
          <a:xfrm>
            <a:off x="684213" y="738188"/>
            <a:ext cx="6191250" cy="914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204" tIns="52103" rIns="104204" bIns="52103"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79413" y="10196513"/>
            <a:ext cx="1763712" cy="247650"/>
          </a:xfrm>
          <a:prstGeom prst="rect">
            <a:avLst/>
          </a:prstGeom>
          <a:noFill/>
          <a:ln w="9525">
            <a:noFill/>
            <a:miter lim="800000"/>
            <a:headEnd/>
            <a:tailEnd/>
          </a:ln>
          <a:effectLst/>
        </p:spPr>
        <p:txBody>
          <a:bodyPr vert="horz" wrap="square" lIns="104204" tIns="52103" rIns="104204" bIns="52103" numCol="1" anchor="t" anchorCtr="0" compatLnSpc="1">
            <a:prstTxWarp prst="textNoShape">
              <a:avLst/>
            </a:prstTxWarp>
          </a:bodyPr>
          <a:lstStyle>
            <a:lvl1pPr eaLnBrk="1" hangingPunct="1">
              <a:spcBef>
                <a:spcPct val="0"/>
              </a:spcBef>
              <a:defRPr sz="1600">
                <a:latin typeface="Arial"/>
                <a:ea typeface="ＭＳ Ｐゴシック"/>
              </a:defRPr>
            </a:lvl1pPr>
          </a:lstStyle>
          <a:p>
            <a:pPr>
              <a:defRPr/>
            </a:pPr>
            <a:fld id="{9F79FC89-B555-4101-8475-D959B547B479}" type="datetime1">
              <a:rPr lang="ja-JP" altLang="en-US"/>
              <a:pPr>
                <a:defRPr/>
              </a:pPr>
              <a:t>2026/1/16</a:t>
            </a:fld>
            <a:endParaRPr lang="en-US" altLang="ja-JP"/>
          </a:p>
        </p:txBody>
      </p:sp>
      <p:sp>
        <p:nvSpPr>
          <p:cNvPr id="1029" name="Rectangle 5"/>
          <p:cNvSpPr>
            <a:spLocks noGrp="1" noChangeArrowheads="1"/>
          </p:cNvSpPr>
          <p:nvPr>
            <p:ph type="ftr" sz="quarter" idx="3"/>
          </p:nvPr>
        </p:nvSpPr>
        <p:spPr bwMode="auto">
          <a:xfrm>
            <a:off x="2582863" y="10196513"/>
            <a:ext cx="2395537" cy="247650"/>
          </a:xfrm>
          <a:prstGeom prst="rect">
            <a:avLst/>
          </a:prstGeom>
          <a:noFill/>
          <a:ln w="9525">
            <a:noFill/>
            <a:miter lim="800000"/>
            <a:headEnd/>
            <a:tailEnd/>
          </a:ln>
          <a:effectLst/>
        </p:spPr>
        <p:txBody>
          <a:bodyPr vert="horz" wrap="square" lIns="104204" tIns="52103" rIns="104204" bIns="52103" numCol="1" anchor="t" anchorCtr="0" compatLnSpc="1">
            <a:prstTxWarp prst="textNoShape">
              <a:avLst/>
            </a:prstTxWarp>
          </a:bodyPr>
          <a:lstStyle>
            <a:lvl1pPr algn="ctr" eaLnBrk="1" hangingPunct="1">
              <a:spcBef>
                <a:spcPct val="0"/>
              </a:spcBef>
              <a:defRPr sz="1600">
                <a:latin typeface="Arial"/>
                <a:ea typeface="ＭＳ Ｐゴシック"/>
              </a:defRPr>
            </a:lvl1pPr>
          </a:lstStyle>
          <a:p>
            <a:pPr>
              <a:defRPr/>
            </a:pPr>
            <a:endParaRPr lang="en-US" altLang="ja-JP"/>
          </a:p>
        </p:txBody>
      </p:sp>
      <p:sp>
        <p:nvSpPr>
          <p:cNvPr id="1034" name="Rectangle 10" descr="青い画用紙"/>
          <p:cNvSpPr>
            <a:spLocks noChangeArrowheads="1"/>
          </p:cNvSpPr>
          <p:nvPr userDrawn="1"/>
        </p:nvSpPr>
        <p:spPr bwMode="auto">
          <a:xfrm>
            <a:off x="0" y="0"/>
            <a:ext cx="7561263" cy="377825"/>
          </a:xfrm>
          <a:prstGeom prst="rect">
            <a:avLst/>
          </a:prstGeom>
          <a:blipFill dpi="0" rotWithShape="0">
            <a:blip r:embed="rId13" cstate="print"/>
            <a:srcRect/>
            <a:tile tx="0" ty="0" sx="100000" sy="100000" flip="none" algn="tl"/>
          </a:blipFill>
          <a:ln w="9525">
            <a:noFill/>
            <a:miter lim="800000"/>
            <a:headEnd/>
            <a:tailEnd/>
          </a:ln>
          <a:effectLst/>
        </p:spPr>
        <p:txBody>
          <a:bodyPr wrap="none" lIns="91380" tIns="45691" rIns="91380" bIns="45691" anchor="ctr"/>
          <a:lstStyle/>
          <a:p>
            <a:pPr eaLnBrk="1" hangingPunct="1">
              <a:defRPr/>
            </a:pPr>
            <a:endParaRPr lang="ja-JP" altLang="en-US" sz="2100">
              <a:effectLst>
                <a:outerShdw blurRad="38100" dist="38100" dir="2700000" algn="tl">
                  <a:srgbClr val="000000">
                    <a:alpha val="43137"/>
                  </a:srgbClr>
                </a:outerShdw>
              </a:effectLst>
              <a:latin typeface="Arial"/>
              <a:ea typeface="ＭＳ Ｐゴシック"/>
            </a:endParaRPr>
          </a:p>
        </p:txBody>
      </p:sp>
      <p:sp>
        <p:nvSpPr>
          <p:cNvPr id="1031" name="Text Box 9"/>
          <p:cNvSpPr txBox="1">
            <a:spLocks noChangeArrowheads="1"/>
          </p:cNvSpPr>
          <p:nvPr userDrawn="1"/>
        </p:nvSpPr>
        <p:spPr bwMode="auto">
          <a:xfrm rot="1584652">
            <a:off x="920750" y="4575175"/>
            <a:ext cx="5695950"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380" tIns="45691" rIns="91380" bIns="45691">
            <a:spAutoFit/>
          </a:bodyPr>
          <a:lstStyle>
            <a:lvl1pPr defTabSz="1042988">
              <a:defRPr kumimoji="1" sz="1200">
                <a:solidFill>
                  <a:schemeClr val="tx1"/>
                </a:solidFill>
                <a:latin typeface="HG丸ｺﾞｼｯｸM-PRO" pitchFamily="50" charset="-128"/>
                <a:ea typeface="HG丸ｺﾞｼｯｸM-PRO" pitchFamily="50" charset="-128"/>
              </a:defRPr>
            </a:lvl1pPr>
            <a:lvl2pPr marL="742950" indent="-285750" defTabSz="1042988">
              <a:defRPr kumimoji="1" sz="1200">
                <a:solidFill>
                  <a:schemeClr val="tx1"/>
                </a:solidFill>
                <a:latin typeface="HG丸ｺﾞｼｯｸM-PRO" pitchFamily="50" charset="-128"/>
                <a:ea typeface="HG丸ｺﾞｼｯｸM-PRO" pitchFamily="50" charset="-128"/>
              </a:defRPr>
            </a:lvl2pPr>
            <a:lvl3pPr marL="1143000" indent="-228600" defTabSz="1042988">
              <a:defRPr kumimoji="1" sz="1200">
                <a:solidFill>
                  <a:schemeClr val="tx1"/>
                </a:solidFill>
                <a:latin typeface="HG丸ｺﾞｼｯｸM-PRO" pitchFamily="50" charset="-128"/>
                <a:ea typeface="HG丸ｺﾞｼｯｸM-PRO" pitchFamily="50" charset="-128"/>
              </a:defRPr>
            </a:lvl3pPr>
            <a:lvl4pPr marL="1600200" indent="-228600" defTabSz="1042988">
              <a:defRPr kumimoji="1" sz="1200">
                <a:solidFill>
                  <a:schemeClr val="tx1"/>
                </a:solidFill>
                <a:latin typeface="HG丸ｺﾞｼｯｸM-PRO" pitchFamily="50" charset="-128"/>
                <a:ea typeface="HG丸ｺﾞｼｯｸM-PRO" pitchFamily="50" charset="-128"/>
              </a:defRPr>
            </a:lvl4pPr>
            <a:lvl5pPr marL="2057400" indent="-228600" defTabSz="1042988">
              <a:defRPr kumimoji="1" sz="1200">
                <a:solidFill>
                  <a:schemeClr val="tx1"/>
                </a:solidFill>
                <a:latin typeface="HG丸ｺﾞｼｯｸM-PRO" pitchFamily="50" charset="-128"/>
                <a:ea typeface="HG丸ｺﾞｼｯｸM-PRO" pitchFamily="50" charset="-128"/>
              </a:defRPr>
            </a:lvl5pPr>
            <a:lvl6pPr marL="2514600" indent="-228600" defTabSz="1042988" eaLnBrk="0" fontAlgn="base" hangingPunct="0">
              <a:spcBef>
                <a:spcPct val="20000"/>
              </a:spcBef>
              <a:spcAft>
                <a:spcPct val="0"/>
              </a:spcAft>
              <a:defRPr kumimoji="1" sz="1200">
                <a:solidFill>
                  <a:schemeClr val="tx1"/>
                </a:solidFill>
                <a:latin typeface="HG丸ｺﾞｼｯｸM-PRO" pitchFamily="50" charset="-128"/>
                <a:ea typeface="HG丸ｺﾞｼｯｸM-PRO" pitchFamily="50" charset="-128"/>
              </a:defRPr>
            </a:lvl6pPr>
            <a:lvl7pPr marL="2971800" indent="-228600" defTabSz="1042988" eaLnBrk="0" fontAlgn="base" hangingPunct="0">
              <a:spcBef>
                <a:spcPct val="20000"/>
              </a:spcBef>
              <a:spcAft>
                <a:spcPct val="0"/>
              </a:spcAft>
              <a:defRPr kumimoji="1" sz="1200">
                <a:solidFill>
                  <a:schemeClr val="tx1"/>
                </a:solidFill>
                <a:latin typeface="HG丸ｺﾞｼｯｸM-PRO" pitchFamily="50" charset="-128"/>
                <a:ea typeface="HG丸ｺﾞｼｯｸM-PRO" pitchFamily="50" charset="-128"/>
              </a:defRPr>
            </a:lvl7pPr>
            <a:lvl8pPr marL="3429000" indent="-228600" defTabSz="1042988" eaLnBrk="0" fontAlgn="base" hangingPunct="0">
              <a:spcBef>
                <a:spcPct val="20000"/>
              </a:spcBef>
              <a:spcAft>
                <a:spcPct val="0"/>
              </a:spcAft>
              <a:defRPr kumimoji="1" sz="1200">
                <a:solidFill>
                  <a:schemeClr val="tx1"/>
                </a:solidFill>
                <a:latin typeface="HG丸ｺﾞｼｯｸM-PRO" pitchFamily="50" charset="-128"/>
                <a:ea typeface="HG丸ｺﾞｼｯｸM-PRO" pitchFamily="50" charset="-128"/>
              </a:defRPr>
            </a:lvl8pPr>
            <a:lvl9pPr marL="3886200" indent="-228600" defTabSz="1042988" eaLnBrk="0" fontAlgn="base" hangingPunct="0">
              <a:spcBef>
                <a:spcPct val="20000"/>
              </a:spcBef>
              <a:spcAft>
                <a:spcPct val="0"/>
              </a:spcAft>
              <a:defRPr kumimoji="1" sz="1200">
                <a:solidFill>
                  <a:schemeClr val="tx1"/>
                </a:solidFill>
                <a:latin typeface="HG丸ｺﾞｼｯｸM-PRO" pitchFamily="50" charset="-128"/>
                <a:ea typeface="HG丸ｺﾞｼｯｸM-PRO" pitchFamily="50" charset="-128"/>
              </a:defRPr>
            </a:lvl9pPr>
          </a:lstStyle>
          <a:p>
            <a:pPr eaLnBrk="1" hangingPunct="1">
              <a:spcBef>
                <a:spcPct val="50000"/>
              </a:spcBef>
              <a:defRPr/>
            </a:pPr>
            <a:r>
              <a:rPr lang="en-US" altLang="ja-JP" sz="12800">
                <a:solidFill>
                  <a:srgbClr val="DADADA"/>
                </a:solidFill>
                <a:latin typeface="Arial" charset="0"/>
                <a:ea typeface="ＭＳ Ｐゴシック" charset="-128"/>
              </a:rPr>
              <a:t>DRAFT</a:t>
            </a:r>
          </a:p>
        </p:txBody>
      </p:sp>
    </p:spTree>
  </p:cSld>
  <p:clrMap bg1="lt1" tx1="dk1" bg2="lt2" tx2="dk2" accent1="accent1" accent2="accent2" accent3="accent3" accent4="accent4" accent5="accent5" accent6="accent6" hlink="hlink" folHlink="folHlink"/>
  <p:sldLayoutIdLst>
    <p:sldLayoutId id="2147522100" r:id="rId1"/>
    <p:sldLayoutId id="2147522101" r:id="rId2"/>
    <p:sldLayoutId id="2147522102" r:id="rId3"/>
    <p:sldLayoutId id="2147522103" r:id="rId4"/>
    <p:sldLayoutId id="2147522104" r:id="rId5"/>
    <p:sldLayoutId id="2147522105" r:id="rId6"/>
    <p:sldLayoutId id="2147522106" r:id="rId7"/>
    <p:sldLayoutId id="2147522107" r:id="rId8"/>
    <p:sldLayoutId id="2147522108" r:id="rId9"/>
    <p:sldLayoutId id="2147522109" r:id="rId10"/>
    <p:sldLayoutId id="2147522110" r:id="rId11"/>
  </p:sldLayoutIdLst>
  <p:hf hdr="0" ftr="0" dt="0"/>
  <p:txStyles>
    <p:titleStyle>
      <a:lvl1pPr algn="ctr" defTabSz="1039813" rtl="0" eaLnBrk="0" fontAlgn="base" hangingPunct="0">
        <a:spcBef>
          <a:spcPct val="0"/>
        </a:spcBef>
        <a:spcAft>
          <a:spcPct val="0"/>
        </a:spcAft>
        <a:defRPr kumimoji="1" sz="5000">
          <a:solidFill>
            <a:schemeClr val="tx2"/>
          </a:solidFill>
          <a:latin typeface="+mj-lt"/>
          <a:ea typeface="+mj-ea"/>
          <a:cs typeface="+mj-cs"/>
        </a:defRPr>
      </a:lvl1pPr>
      <a:lvl2pPr algn="ctr" defTabSz="1039813" rtl="0" eaLnBrk="0" fontAlgn="base" hangingPunct="0">
        <a:spcBef>
          <a:spcPct val="0"/>
        </a:spcBef>
        <a:spcAft>
          <a:spcPct val="0"/>
        </a:spcAft>
        <a:defRPr kumimoji="1" sz="5000">
          <a:solidFill>
            <a:schemeClr val="tx2"/>
          </a:solidFill>
          <a:latin typeface="Arial" charset="0"/>
          <a:ea typeface="ＭＳ Ｐゴシック" pitchFamily="50" charset="-128"/>
        </a:defRPr>
      </a:lvl2pPr>
      <a:lvl3pPr algn="ctr" defTabSz="1039813" rtl="0" eaLnBrk="0" fontAlgn="base" hangingPunct="0">
        <a:spcBef>
          <a:spcPct val="0"/>
        </a:spcBef>
        <a:spcAft>
          <a:spcPct val="0"/>
        </a:spcAft>
        <a:defRPr kumimoji="1" sz="5000">
          <a:solidFill>
            <a:schemeClr val="tx2"/>
          </a:solidFill>
          <a:latin typeface="Arial" charset="0"/>
          <a:ea typeface="ＭＳ Ｐゴシック" pitchFamily="50" charset="-128"/>
        </a:defRPr>
      </a:lvl3pPr>
      <a:lvl4pPr algn="ctr" defTabSz="1039813" rtl="0" eaLnBrk="0" fontAlgn="base" hangingPunct="0">
        <a:spcBef>
          <a:spcPct val="0"/>
        </a:spcBef>
        <a:spcAft>
          <a:spcPct val="0"/>
        </a:spcAft>
        <a:defRPr kumimoji="1" sz="5000">
          <a:solidFill>
            <a:schemeClr val="tx2"/>
          </a:solidFill>
          <a:latin typeface="Arial" charset="0"/>
          <a:ea typeface="ＭＳ Ｐゴシック" pitchFamily="50" charset="-128"/>
        </a:defRPr>
      </a:lvl4pPr>
      <a:lvl5pPr algn="ctr" defTabSz="1039813" rtl="0" eaLnBrk="0" fontAlgn="base" hangingPunct="0">
        <a:spcBef>
          <a:spcPct val="0"/>
        </a:spcBef>
        <a:spcAft>
          <a:spcPct val="0"/>
        </a:spcAft>
        <a:defRPr kumimoji="1" sz="5000">
          <a:solidFill>
            <a:schemeClr val="tx2"/>
          </a:solidFill>
          <a:latin typeface="Arial" charset="0"/>
          <a:ea typeface="ＭＳ Ｐゴシック" pitchFamily="50" charset="-128"/>
        </a:defRPr>
      </a:lvl5pPr>
      <a:lvl6pPr marL="456912" algn="ctr" defTabSz="1042330" rtl="0" fontAlgn="base">
        <a:spcBef>
          <a:spcPct val="0"/>
        </a:spcBef>
        <a:spcAft>
          <a:spcPct val="0"/>
        </a:spcAft>
        <a:defRPr kumimoji="1" sz="5000">
          <a:solidFill>
            <a:schemeClr val="tx2"/>
          </a:solidFill>
          <a:latin typeface="Arial" charset="0"/>
          <a:ea typeface="ＭＳ Ｐゴシック" pitchFamily="50" charset="-128"/>
        </a:defRPr>
      </a:lvl6pPr>
      <a:lvl7pPr marL="913823" algn="ctr" defTabSz="1042330" rtl="0" fontAlgn="base">
        <a:spcBef>
          <a:spcPct val="0"/>
        </a:spcBef>
        <a:spcAft>
          <a:spcPct val="0"/>
        </a:spcAft>
        <a:defRPr kumimoji="1" sz="5000">
          <a:solidFill>
            <a:schemeClr val="tx2"/>
          </a:solidFill>
          <a:latin typeface="Arial" charset="0"/>
          <a:ea typeface="ＭＳ Ｐゴシック" pitchFamily="50" charset="-128"/>
        </a:defRPr>
      </a:lvl7pPr>
      <a:lvl8pPr marL="1370737" algn="ctr" defTabSz="1042330" rtl="0" fontAlgn="base">
        <a:spcBef>
          <a:spcPct val="0"/>
        </a:spcBef>
        <a:spcAft>
          <a:spcPct val="0"/>
        </a:spcAft>
        <a:defRPr kumimoji="1" sz="5000">
          <a:solidFill>
            <a:schemeClr val="tx2"/>
          </a:solidFill>
          <a:latin typeface="Arial" charset="0"/>
          <a:ea typeface="ＭＳ Ｐゴシック" pitchFamily="50" charset="-128"/>
        </a:defRPr>
      </a:lvl8pPr>
      <a:lvl9pPr marL="1827646" algn="ctr" defTabSz="1042330" rtl="0" fontAlgn="base">
        <a:spcBef>
          <a:spcPct val="0"/>
        </a:spcBef>
        <a:spcAft>
          <a:spcPct val="0"/>
        </a:spcAft>
        <a:defRPr kumimoji="1" sz="5000">
          <a:solidFill>
            <a:schemeClr val="tx2"/>
          </a:solidFill>
          <a:latin typeface="Arial" charset="0"/>
          <a:ea typeface="ＭＳ Ｐゴシック" pitchFamily="50" charset="-128"/>
        </a:defRPr>
      </a:lvl9pPr>
    </p:titleStyle>
    <p:bodyStyle>
      <a:lvl1pPr marL="174625" indent="-174625" algn="l" defTabSz="1039813" rtl="0" eaLnBrk="0" fontAlgn="base" hangingPunct="0">
        <a:spcBef>
          <a:spcPct val="20000"/>
        </a:spcBef>
        <a:spcAft>
          <a:spcPct val="0"/>
        </a:spcAft>
        <a:buClr>
          <a:schemeClr val="bg2"/>
        </a:buClr>
        <a:buFont typeface="Wingdings" panose="05000000000000000000" pitchFamily="2" charset="2"/>
        <a:buChar char="n"/>
        <a:tabLst>
          <a:tab pos="530225" algn="l"/>
        </a:tabLst>
        <a:defRPr kumimoji="1">
          <a:solidFill>
            <a:schemeClr val="tx1"/>
          </a:solidFill>
          <a:latin typeface="Arial"/>
          <a:ea typeface="ＭＳ Ｐゴシック"/>
          <a:cs typeface="+mn-cs"/>
        </a:defRPr>
      </a:lvl1pPr>
      <a:lvl2pPr marL="441325" indent="-84138" algn="l" defTabSz="1039813" rtl="0" eaLnBrk="0" fontAlgn="base" hangingPunct="0">
        <a:spcBef>
          <a:spcPct val="20000"/>
        </a:spcBef>
        <a:spcAft>
          <a:spcPct val="0"/>
        </a:spcAft>
        <a:buClr>
          <a:schemeClr val="bg2"/>
        </a:buClr>
        <a:buFont typeface="Wingdings" panose="05000000000000000000" pitchFamily="2" charset="2"/>
        <a:buChar char="l"/>
        <a:tabLst>
          <a:tab pos="530225" algn="l"/>
        </a:tabLst>
        <a:defRPr kumimoji="1" sz="1600">
          <a:solidFill>
            <a:schemeClr val="tx1"/>
          </a:solidFill>
          <a:latin typeface="Arial"/>
          <a:ea typeface="ＭＳ Ｐゴシック"/>
        </a:defRPr>
      </a:lvl2pPr>
      <a:lvl3pPr marL="720725" indent="-96838" algn="l" defTabSz="1039813" rtl="0" eaLnBrk="0" fontAlgn="base" hangingPunct="0">
        <a:spcBef>
          <a:spcPct val="20000"/>
        </a:spcBef>
        <a:spcAft>
          <a:spcPct val="0"/>
        </a:spcAft>
        <a:buClr>
          <a:schemeClr val="bg2"/>
        </a:buClr>
        <a:buChar char="•"/>
        <a:tabLst>
          <a:tab pos="530225" algn="l"/>
        </a:tabLst>
        <a:defRPr kumimoji="1" sz="1400">
          <a:solidFill>
            <a:schemeClr val="tx1"/>
          </a:solidFill>
          <a:latin typeface="Arial"/>
          <a:ea typeface="ＭＳ Ｐゴシック"/>
        </a:defRPr>
      </a:lvl3pPr>
      <a:lvl4pPr marL="987425" indent="-84138" algn="l" defTabSz="1039813" rtl="0" eaLnBrk="0" fontAlgn="base" hangingPunct="0">
        <a:spcBef>
          <a:spcPct val="20000"/>
        </a:spcBef>
        <a:spcAft>
          <a:spcPct val="0"/>
        </a:spcAft>
        <a:buClr>
          <a:schemeClr val="bg2"/>
        </a:buClr>
        <a:buFont typeface="Wingdings" panose="05000000000000000000" pitchFamily="2" charset="2"/>
        <a:buChar char="Ø"/>
        <a:tabLst>
          <a:tab pos="530225" algn="l"/>
        </a:tabLst>
        <a:defRPr kumimoji="1" sz="1400">
          <a:solidFill>
            <a:schemeClr val="tx1"/>
          </a:solidFill>
          <a:latin typeface="Arial"/>
          <a:ea typeface="ＭＳ Ｐゴシック"/>
        </a:defRPr>
      </a:lvl4pPr>
      <a:lvl5pPr marL="1254125" indent="-84138" algn="l" defTabSz="1039813" rtl="0" eaLnBrk="0" fontAlgn="base" hangingPunct="0">
        <a:spcBef>
          <a:spcPct val="20000"/>
        </a:spcBef>
        <a:spcAft>
          <a:spcPct val="0"/>
        </a:spcAft>
        <a:buClr>
          <a:schemeClr val="bg2"/>
        </a:buClr>
        <a:tabLst>
          <a:tab pos="530225" algn="l"/>
        </a:tabLst>
        <a:defRPr kumimoji="1" sz="1200">
          <a:solidFill>
            <a:schemeClr val="tx1"/>
          </a:solidFill>
          <a:latin typeface="Arial"/>
          <a:ea typeface="ＭＳ Ｐゴシック"/>
        </a:defRPr>
      </a:lvl5pPr>
      <a:lvl6pPr marL="2803341" indent="-261773" algn="l" defTabSz="1042330" rtl="0" fontAlgn="base">
        <a:spcBef>
          <a:spcPct val="20000"/>
        </a:spcBef>
        <a:spcAft>
          <a:spcPct val="0"/>
        </a:spcAft>
        <a:defRPr kumimoji="1" sz="1200">
          <a:solidFill>
            <a:schemeClr val="tx1"/>
          </a:solidFill>
          <a:latin typeface="+mn-lt"/>
          <a:ea typeface="+mn-ea"/>
        </a:defRPr>
      </a:lvl6pPr>
      <a:lvl7pPr marL="3260255" indent="-261773" algn="l" defTabSz="1042330" rtl="0" fontAlgn="base">
        <a:spcBef>
          <a:spcPct val="20000"/>
        </a:spcBef>
        <a:spcAft>
          <a:spcPct val="0"/>
        </a:spcAft>
        <a:defRPr kumimoji="1" sz="1200">
          <a:solidFill>
            <a:schemeClr val="tx1"/>
          </a:solidFill>
          <a:latin typeface="+mn-lt"/>
          <a:ea typeface="+mn-ea"/>
        </a:defRPr>
      </a:lvl7pPr>
      <a:lvl8pPr marL="3717165" indent="-261773" algn="l" defTabSz="1042330" rtl="0" fontAlgn="base">
        <a:spcBef>
          <a:spcPct val="20000"/>
        </a:spcBef>
        <a:spcAft>
          <a:spcPct val="0"/>
        </a:spcAft>
        <a:defRPr kumimoji="1" sz="1200">
          <a:solidFill>
            <a:schemeClr val="tx1"/>
          </a:solidFill>
          <a:latin typeface="+mn-lt"/>
          <a:ea typeface="+mn-ea"/>
        </a:defRPr>
      </a:lvl8pPr>
      <a:lvl9pPr marL="4174078" indent="-261773" algn="l" defTabSz="1042330" rtl="0" fontAlgn="base">
        <a:spcBef>
          <a:spcPct val="20000"/>
        </a:spcBef>
        <a:spcAft>
          <a:spcPct val="0"/>
        </a:spcAft>
        <a:defRPr kumimoji="1" sz="1200">
          <a:solidFill>
            <a:schemeClr val="tx1"/>
          </a:solidFill>
          <a:latin typeface="+mn-lt"/>
          <a:ea typeface="+mn-ea"/>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4AA8D6E5-9E32-4C3E-AB53-19DA276BA5D1}"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20" r:id="rId1"/>
    <p:sldLayoutId id="2147522021" r:id="rId2"/>
    <p:sldLayoutId id="2147522022" r:id="rId3"/>
    <p:sldLayoutId id="2147522023" r:id="rId4"/>
    <p:sldLayoutId id="2147522024" r:id="rId5"/>
    <p:sldLayoutId id="2147522025" r:id="rId6"/>
    <p:sldLayoutId id="2147522026" r:id="rId7"/>
    <p:sldLayoutId id="2147522027" r:id="rId8"/>
    <p:sldLayoutId id="2147522028" r:id="rId9"/>
    <p:sldLayoutId id="2147522029" r:id="rId10"/>
    <p:sldLayoutId id="2147522030" r:id="rId11"/>
    <p:sldLayoutId id="2147522031"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9F0C7275-1CD1-4436-AC2C-143EF73CBB92}"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32" r:id="rId1"/>
    <p:sldLayoutId id="2147522033" r:id="rId2"/>
    <p:sldLayoutId id="2147522034" r:id="rId3"/>
    <p:sldLayoutId id="2147522035" r:id="rId4"/>
    <p:sldLayoutId id="2147522036" r:id="rId5"/>
    <p:sldLayoutId id="2147522037" r:id="rId6"/>
    <p:sldLayoutId id="2147522038" r:id="rId7"/>
    <p:sldLayoutId id="2147522039" r:id="rId8"/>
    <p:sldLayoutId id="2147522040" r:id="rId9"/>
    <p:sldLayoutId id="2147522041" r:id="rId10"/>
    <p:sldLayoutId id="2147522042"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4099"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B0F15693-59E4-4D41-B5AB-F00E01AD1FB5}"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43" r:id="rId1"/>
    <p:sldLayoutId id="2147522044" r:id="rId2"/>
    <p:sldLayoutId id="2147522045" r:id="rId3"/>
    <p:sldLayoutId id="2147522046" r:id="rId4"/>
    <p:sldLayoutId id="2147522047" r:id="rId5"/>
    <p:sldLayoutId id="2147522048" r:id="rId6"/>
    <p:sldLayoutId id="2147522049" r:id="rId7"/>
    <p:sldLayoutId id="2147522050" r:id="rId8"/>
    <p:sldLayoutId id="2147522051" r:id="rId9"/>
    <p:sldLayoutId id="2147522052" r:id="rId10"/>
    <p:sldLayoutId id="2147522053" r:id="rId11"/>
    <p:sldLayoutId id="2147522054"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5123"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B0CE6290-F720-4ED5-8337-B6216A03F758}"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55" r:id="rId1"/>
    <p:sldLayoutId id="2147522056" r:id="rId2"/>
    <p:sldLayoutId id="2147522057" r:id="rId3"/>
    <p:sldLayoutId id="2147522058" r:id="rId4"/>
    <p:sldLayoutId id="2147522059" r:id="rId5"/>
    <p:sldLayoutId id="2147522060" r:id="rId6"/>
    <p:sldLayoutId id="2147522061" r:id="rId7"/>
    <p:sldLayoutId id="2147522062" r:id="rId8"/>
    <p:sldLayoutId id="2147522063" r:id="rId9"/>
    <p:sldLayoutId id="2147522064" r:id="rId10"/>
    <p:sldLayoutId id="2147522065"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6147"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7C82475A-70DF-4286-85C1-B4486FE898C4}"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66" r:id="rId1"/>
    <p:sldLayoutId id="2147522067" r:id="rId2"/>
    <p:sldLayoutId id="2147522068" r:id="rId3"/>
    <p:sldLayoutId id="2147522069" r:id="rId4"/>
    <p:sldLayoutId id="2147522070" r:id="rId5"/>
    <p:sldLayoutId id="2147522071" r:id="rId6"/>
    <p:sldLayoutId id="2147522072" r:id="rId7"/>
    <p:sldLayoutId id="2147522073" r:id="rId8"/>
    <p:sldLayoutId id="2147522074" r:id="rId9"/>
    <p:sldLayoutId id="2147522075" r:id="rId10"/>
    <p:sldLayoutId id="2147522076"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912" algn="ctr" rtl="0" fontAlgn="base">
        <a:spcBef>
          <a:spcPct val="0"/>
        </a:spcBef>
        <a:spcAft>
          <a:spcPct val="0"/>
        </a:spcAft>
        <a:defRPr kumimoji="1" sz="4400">
          <a:solidFill>
            <a:schemeClr val="tx1"/>
          </a:solidFill>
          <a:latin typeface="Calibri" pitchFamily="34" charset="0"/>
          <a:ea typeface="ＭＳ Ｐゴシック" charset="-128"/>
        </a:defRPr>
      </a:lvl6pPr>
      <a:lvl7pPr marL="913823" algn="ctr" rtl="0" fontAlgn="base">
        <a:spcBef>
          <a:spcPct val="0"/>
        </a:spcBef>
        <a:spcAft>
          <a:spcPct val="0"/>
        </a:spcAft>
        <a:defRPr kumimoji="1" sz="4400">
          <a:solidFill>
            <a:schemeClr val="tx1"/>
          </a:solidFill>
          <a:latin typeface="Calibri" pitchFamily="34" charset="0"/>
          <a:ea typeface="ＭＳ Ｐゴシック"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7171"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CFF9D492-A77F-4B87-81D3-DC1DC90845E4}"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77" r:id="rId1"/>
    <p:sldLayoutId id="2147522078" r:id="rId2"/>
    <p:sldLayoutId id="2147522079" r:id="rId3"/>
    <p:sldLayoutId id="2147522080" r:id="rId4"/>
    <p:sldLayoutId id="2147522081" r:id="rId5"/>
    <p:sldLayoutId id="2147522082" r:id="rId6"/>
    <p:sldLayoutId id="2147522083" r:id="rId7"/>
    <p:sldLayoutId id="2147522084" r:id="rId8"/>
    <p:sldLayoutId id="2147522085" r:id="rId9"/>
    <p:sldLayoutId id="2147522086" r:id="rId10"/>
    <p:sldLayoutId id="2147522087"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6912"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3823"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タイトル プレースホルダ 1"/>
          <p:cNvSpPr>
            <a:spLocks noGrp="1"/>
          </p:cNvSpPr>
          <p:nvPr>
            <p:ph type="title"/>
          </p:nvPr>
        </p:nvSpPr>
        <p:spPr bwMode="auto">
          <a:xfrm>
            <a:off x="377825" y="428625"/>
            <a:ext cx="6805613"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ctr" anchorCtr="0" compatLnSpc="1">
            <a:prstTxWarp prst="textNoShape">
              <a:avLst/>
            </a:prstTxWarp>
          </a:bodyPr>
          <a:lstStyle/>
          <a:p>
            <a:pPr lvl="0"/>
            <a:r>
              <a:rPr lang="ja-JP" altLang="en-US"/>
              <a:t>マスタ タイトルの書式設定</a:t>
            </a:r>
          </a:p>
        </p:txBody>
      </p:sp>
      <p:sp>
        <p:nvSpPr>
          <p:cNvPr id="8195" name="テキスト プレースホルダ 2"/>
          <p:cNvSpPr>
            <a:spLocks noGrp="1"/>
          </p:cNvSpPr>
          <p:nvPr>
            <p:ph type="body" idx="1"/>
          </p:nvPr>
        </p:nvSpPr>
        <p:spPr bwMode="auto">
          <a:xfrm>
            <a:off x="377825" y="2495550"/>
            <a:ext cx="6805613" cy="705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1" rIns="91380" bIns="4569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77825" y="9910763"/>
            <a:ext cx="1765300" cy="569912"/>
          </a:xfrm>
          <a:prstGeom prst="rect">
            <a:avLst/>
          </a:prstGeom>
        </p:spPr>
        <p:txBody>
          <a:bodyPr vert="horz" lIns="91380" tIns="45691" rIns="91380" bIns="45691" rtlCol="0" anchor="ctr"/>
          <a:lstStyle>
            <a:lvl1pPr algn="l">
              <a:spcBef>
                <a:spcPct val="20000"/>
              </a:spcBef>
              <a:defRPr sz="1200">
                <a:solidFill>
                  <a:schemeClr val="tx1">
                    <a:tint val="75000"/>
                  </a:schemeClr>
                </a:solidFill>
              </a:defRPr>
            </a:lvl1pPr>
          </a:lstStyle>
          <a:p>
            <a:pPr>
              <a:defRPr/>
            </a:pPr>
            <a:fld id="{7EC83CCB-BD3D-4184-B772-9313469E87E9}" type="datetimeFigureOut">
              <a:rPr lang="ja-JP" altLang="en-US"/>
              <a:pPr>
                <a:defRPr/>
              </a:pPr>
              <a:t>2026/1/16</a:t>
            </a:fld>
            <a:endParaRPr lang="ja-JP" altLang="en-US"/>
          </a:p>
        </p:txBody>
      </p:sp>
      <p:sp>
        <p:nvSpPr>
          <p:cNvPr id="5" name="フッター プレースホルダ 4"/>
          <p:cNvSpPr>
            <a:spLocks noGrp="1"/>
          </p:cNvSpPr>
          <p:nvPr>
            <p:ph type="ftr" sz="quarter" idx="3"/>
          </p:nvPr>
        </p:nvSpPr>
        <p:spPr>
          <a:xfrm>
            <a:off x="2582863" y="9910763"/>
            <a:ext cx="2395537" cy="569912"/>
          </a:xfrm>
          <a:prstGeom prst="rect">
            <a:avLst/>
          </a:prstGeom>
        </p:spPr>
        <p:txBody>
          <a:bodyPr vert="horz" lIns="91380" tIns="45691" rIns="91380" bIns="45691" rtlCol="0" anchor="ctr"/>
          <a:lstStyle>
            <a:lvl1pPr algn="ctr">
              <a:spcBef>
                <a:spcPct val="20000"/>
              </a:spcBef>
              <a:defRPr sz="1200">
                <a:solidFill>
                  <a:schemeClr val="tx1">
                    <a:tint val="75000"/>
                  </a:schemeClr>
                </a:solidFill>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522088" r:id="rId1"/>
    <p:sldLayoutId id="2147522089" r:id="rId2"/>
    <p:sldLayoutId id="2147522090" r:id="rId3"/>
    <p:sldLayoutId id="2147522091" r:id="rId4"/>
    <p:sldLayoutId id="2147522092" r:id="rId5"/>
    <p:sldLayoutId id="2147522093" r:id="rId6"/>
    <p:sldLayoutId id="2147522094" r:id="rId7"/>
    <p:sldLayoutId id="2147522095" r:id="rId8"/>
    <p:sldLayoutId id="2147522096" r:id="rId9"/>
    <p:sldLayoutId id="2147522097" r:id="rId10"/>
    <p:sldLayoutId id="2147522098" r:id="rId11"/>
    <p:sldLayoutId id="2147522099"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6912"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3823"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0737"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7646"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39725" indent="-339725"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3010"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92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835"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749" indent="-228457" algn="l" defTabSz="9138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23" rtl="0" eaLnBrk="1" latinLnBrk="0" hangingPunct="1">
        <a:defRPr kumimoji="1" sz="1900" kern="1200">
          <a:solidFill>
            <a:schemeClr val="tx1"/>
          </a:solidFill>
          <a:latin typeface="+mn-lt"/>
          <a:ea typeface="+mn-ea"/>
          <a:cs typeface="+mn-cs"/>
        </a:defRPr>
      </a:lvl1pPr>
      <a:lvl2pPr marL="456912" algn="l" defTabSz="913823" rtl="0" eaLnBrk="1" latinLnBrk="0" hangingPunct="1">
        <a:defRPr kumimoji="1" sz="1900" kern="1200">
          <a:solidFill>
            <a:schemeClr val="tx1"/>
          </a:solidFill>
          <a:latin typeface="+mn-lt"/>
          <a:ea typeface="+mn-ea"/>
          <a:cs typeface="+mn-cs"/>
        </a:defRPr>
      </a:lvl2pPr>
      <a:lvl3pPr marL="913823" algn="l" defTabSz="913823" rtl="0" eaLnBrk="1" latinLnBrk="0" hangingPunct="1">
        <a:defRPr kumimoji="1" sz="1900" kern="1200">
          <a:solidFill>
            <a:schemeClr val="tx1"/>
          </a:solidFill>
          <a:latin typeface="+mn-lt"/>
          <a:ea typeface="+mn-ea"/>
          <a:cs typeface="+mn-cs"/>
        </a:defRPr>
      </a:lvl3pPr>
      <a:lvl4pPr marL="1370737" algn="l" defTabSz="913823" rtl="0" eaLnBrk="1" latinLnBrk="0" hangingPunct="1">
        <a:defRPr kumimoji="1" sz="1900" kern="1200">
          <a:solidFill>
            <a:schemeClr val="tx1"/>
          </a:solidFill>
          <a:latin typeface="+mn-lt"/>
          <a:ea typeface="+mn-ea"/>
          <a:cs typeface="+mn-cs"/>
        </a:defRPr>
      </a:lvl4pPr>
      <a:lvl5pPr marL="1827646" algn="l" defTabSz="913823" rtl="0" eaLnBrk="1" latinLnBrk="0" hangingPunct="1">
        <a:defRPr kumimoji="1" sz="1900" kern="1200">
          <a:solidFill>
            <a:schemeClr val="tx1"/>
          </a:solidFill>
          <a:latin typeface="+mn-lt"/>
          <a:ea typeface="+mn-ea"/>
          <a:cs typeface="+mn-cs"/>
        </a:defRPr>
      </a:lvl5pPr>
      <a:lvl6pPr marL="2284557" algn="l" defTabSz="913823" rtl="0" eaLnBrk="1" latinLnBrk="0" hangingPunct="1">
        <a:defRPr kumimoji="1" sz="1900" kern="1200">
          <a:solidFill>
            <a:schemeClr val="tx1"/>
          </a:solidFill>
          <a:latin typeface="+mn-lt"/>
          <a:ea typeface="+mn-ea"/>
          <a:cs typeface="+mn-cs"/>
        </a:defRPr>
      </a:lvl6pPr>
      <a:lvl7pPr marL="2741469" algn="l" defTabSz="913823" rtl="0" eaLnBrk="1" latinLnBrk="0" hangingPunct="1">
        <a:defRPr kumimoji="1" sz="1900" kern="1200">
          <a:solidFill>
            <a:schemeClr val="tx1"/>
          </a:solidFill>
          <a:latin typeface="+mn-lt"/>
          <a:ea typeface="+mn-ea"/>
          <a:cs typeface="+mn-cs"/>
        </a:defRPr>
      </a:lvl7pPr>
      <a:lvl8pPr marL="3198380" algn="l" defTabSz="913823" rtl="0" eaLnBrk="1" latinLnBrk="0" hangingPunct="1">
        <a:defRPr kumimoji="1" sz="1900" kern="1200">
          <a:solidFill>
            <a:schemeClr val="tx1"/>
          </a:solidFill>
          <a:latin typeface="+mn-lt"/>
          <a:ea typeface="+mn-ea"/>
          <a:cs typeface="+mn-cs"/>
        </a:defRPr>
      </a:lvl8pPr>
      <a:lvl9pPr marL="3655291" algn="l" defTabSz="913823"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6"/>
          <p:cNvSpPr txBox="1">
            <a:spLocks/>
          </p:cNvSpPr>
          <p:nvPr/>
        </p:nvSpPr>
        <p:spPr>
          <a:xfrm>
            <a:off x="-1" y="-90970"/>
            <a:ext cx="5500389" cy="1123712"/>
          </a:xfrm>
          <a:prstGeom prst="roundRect">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en-US" altLang="ja-JP" sz="6000" b="1" dirty="0">
                <a:ln w="12700">
                  <a:noFill/>
                </a:ln>
                <a:solidFill>
                  <a:srgbClr val="FF0066"/>
                </a:solidFill>
                <a:latin typeface="Bauhaus 93" panose="04030905020B02020C02" pitchFamily="82" charset="0"/>
                <a:ea typeface="HG丸ｺﾞｼｯｸM-PRO" panose="020F0600000000000000" pitchFamily="50" charset="-128"/>
              </a:rPr>
              <a:t>00</a:t>
            </a:r>
            <a:r>
              <a:rPr lang="ja-JP" altLang="en-US" sz="2000" b="1" dirty="0">
                <a:ln w="12700">
                  <a:noFill/>
                </a:ln>
                <a:solidFill>
                  <a:srgbClr val="FF0066"/>
                </a:solidFill>
                <a:latin typeface="Bauhaus 93" panose="04030905020B02020C02" pitchFamily="82" charset="0"/>
                <a:ea typeface="HG丸ｺﾞｼｯｸM-PRO" panose="020F0600000000000000" pitchFamily="50" charset="-128"/>
              </a:rPr>
              <a:t>   </a:t>
            </a:r>
            <a:r>
              <a:rPr lang="ja-JP" altLang="en-US" sz="1800" b="1" dirty="0">
                <a:ln w="12700">
                  <a:noFill/>
                </a:ln>
                <a:latin typeface="メイリオ" panose="020B0604030504040204" pitchFamily="50" charset="-128"/>
                <a:ea typeface="メイリオ" panose="020B0604030504040204" pitchFamily="50" charset="-128"/>
              </a:rPr>
              <a:t>株式会社</a:t>
            </a:r>
            <a:r>
              <a:rPr lang="ja-JP" altLang="en-US" sz="2000" b="1" dirty="0">
                <a:ln w="12700">
                  <a:noFill/>
                </a:ln>
                <a:latin typeface="メイリオ" panose="020B0604030504040204" pitchFamily="50" charset="-128"/>
                <a:ea typeface="メイリオ" panose="020B0604030504040204" pitchFamily="50" charset="-128"/>
              </a:rPr>
              <a:t> 労働銀行</a:t>
            </a:r>
            <a:endParaRPr lang="ja-JP" altLang="en-US" sz="2400" b="1" dirty="0">
              <a:latin typeface="メイリオ" panose="020B0604030504040204" pitchFamily="50" charset="-128"/>
              <a:ea typeface="メイリオ" panose="020B0604030504040204" pitchFamily="50" charset="-128"/>
            </a:endParaRPr>
          </a:p>
        </p:txBody>
      </p:sp>
      <p:cxnSp>
        <p:nvCxnSpPr>
          <p:cNvPr id="7" name="直線コネクタ 6"/>
          <p:cNvCxnSpPr>
            <a:cxnSpLocks/>
          </p:cNvCxnSpPr>
          <p:nvPr/>
        </p:nvCxnSpPr>
        <p:spPr bwMode="auto">
          <a:xfrm>
            <a:off x="-7620" y="842241"/>
            <a:ext cx="7568883" cy="0"/>
          </a:xfrm>
          <a:prstGeom prst="line">
            <a:avLst/>
          </a:prstGeom>
          <a:solidFill>
            <a:schemeClr val="accent1"/>
          </a:solidFill>
          <a:ln w="28575" cap="flat" cmpd="sng" algn="ctr">
            <a:solidFill>
              <a:srgbClr val="FF0066"/>
            </a:solidFill>
            <a:prstDash val="solid"/>
            <a:round/>
            <a:headEnd type="none" w="med" len="med"/>
            <a:tailEnd type="none" w="med" len="med"/>
          </a:ln>
          <a:effectLst/>
        </p:spPr>
      </p:cxnSp>
      <p:cxnSp>
        <p:nvCxnSpPr>
          <p:cNvPr id="5" name="直線コネクタ 4"/>
          <p:cNvCxnSpPr/>
          <p:nvPr/>
        </p:nvCxnSpPr>
        <p:spPr bwMode="auto">
          <a:xfrm>
            <a:off x="3778885" y="8938280"/>
            <a:ext cx="5079" cy="1339998"/>
          </a:xfrm>
          <a:prstGeom prst="line">
            <a:avLst/>
          </a:prstGeom>
          <a:solidFill>
            <a:schemeClr val="accent1"/>
          </a:solidFill>
          <a:ln w="19050" cap="flat" cmpd="sng" algn="ctr">
            <a:solidFill>
              <a:schemeClr val="accent4">
                <a:lumMod val="50000"/>
                <a:lumOff val="50000"/>
              </a:schemeClr>
            </a:solidFill>
            <a:prstDash val="sysDot"/>
            <a:round/>
            <a:headEnd type="none" w="med" len="med"/>
            <a:tailEnd type="none" w="med" len="med"/>
          </a:ln>
          <a:effectLst/>
        </p:spPr>
      </p:cxnSp>
      <p:sp>
        <p:nvSpPr>
          <p:cNvPr id="42" name="コンテンツ プレースホルダー 6"/>
          <p:cNvSpPr txBox="1">
            <a:spLocks/>
          </p:cNvSpPr>
          <p:nvPr/>
        </p:nvSpPr>
        <p:spPr>
          <a:xfrm>
            <a:off x="3910012" y="8915900"/>
            <a:ext cx="3344659" cy="1297663"/>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spcAft>
                <a:spcPts val="300"/>
              </a:spcAft>
              <a:buNone/>
            </a:pPr>
            <a:r>
              <a:rPr lang="ja-JP" altLang="en-US" sz="1200" u="sng" dirty="0">
                <a:solidFill>
                  <a:srgbClr val="FF0066"/>
                </a:solidFill>
                <a:latin typeface="メイリオ" panose="020B0604030504040204" pitchFamily="50" charset="-128"/>
                <a:ea typeface="メイリオ" panose="020B0604030504040204" pitchFamily="50" charset="-128"/>
              </a:rPr>
              <a:t>代表者の声</a:t>
            </a:r>
            <a:endParaRPr lang="en-US" altLang="ja-JP" sz="1200" u="sng" dirty="0">
              <a:solidFill>
                <a:srgbClr val="FF0066"/>
              </a:solidFill>
              <a:latin typeface="メイリオ" panose="020B0604030504040204" pitchFamily="50" charset="-128"/>
              <a:ea typeface="メイリオ" panose="020B0604030504040204" pitchFamily="50" charset="-128"/>
            </a:endParaRPr>
          </a:p>
          <a:p>
            <a:pPr marL="0" indent="0">
              <a:lnSpc>
                <a:spcPts val="1500"/>
              </a:lnSpc>
              <a:spcBef>
                <a:spcPts val="0"/>
              </a:spcBef>
              <a:buNone/>
            </a:pPr>
            <a:r>
              <a:rPr lang="ja-JP" altLang="en-US" sz="11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従業員が生き生きと働いていること」それが当行の魅力です。従業員の半数が女性ということもあり、女性行員の声が組織に届きやすく、女性にとっても働きやすい職場であると言えます。一人ひとりが豊かな人生を送れるよう今後も子育て支援に取り組んでいきます。</a:t>
            </a:r>
          </a:p>
        </p:txBody>
      </p:sp>
      <p:sp>
        <p:nvSpPr>
          <p:cNvPr id="47" name="コンテンツ プレースホルダー 6"/>
          <p:cNvSpPr txBox="1">
            <a:spLocks/>
          </p:cNvSpPr>
          <p:nvPr/>
        </p:nvSpPr>
        <p:spPr>
          <a:xfrm>
            <a:off x="232423" y="956408"/>
            <a:ext cx="3132892" cy="1237218"/>
          </a:xfrm>
          <a:prstGeom prst="roundRect">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600"/>
              </a:lnSpc>
              <a:spcBef>
                <a:spcPts val="0"/>
              </a:spcBef>
              <a:buNone/>
            </a:pPr>
            <a:r>
              <a:rPr lang="ja-JP" altLang="en-US" sz="1050" b="1" dirty="0">
                <a:solidFill>
                  <a:srgbClr val="FF0066"/>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所 在 地 ／</a:t>
            </a:r>
            <a:r>
              <a:rPr lang="zh-TW" altLang="en-US" sz="900" dirty="0">
                <a:latin typeface="メイリオ" panose="020B0604030504040204" pitchFamily="50" charset="-128"/>
                <a:ea typeface="メイリオ" panose="020B0604030504040204" pitchFamily="50" charset="-128"/>
              </a:rPr>
              <a:t>宮崎市</a:t>
            </a:r>
            <a:r>
              <a:rPr lang="ja-JP" altLang="en-US" sz="900" dirty="0">
                <a:latin typeface="メイリオ" panose="020B0604030504040204" pitchFamily="50" charset="-128"/>
                <a:ea typeface="メイリオ" panose="020B0604030504040204" pitchFamily="50" charset="-128"/>
              </a:rPr>
              <a:t>橘通東３丁目１番２２号</a:t>
            </a:r>
            <a:r>
              <a:rPr lang="zh-TW" altLang="en-US" sz="900" dirty="0">
                <a:latin typeface="メイリオ" panose="020B0604030504040204" pitchFamily="50" charset="-128"/>
                <a:ea typeface="メイリオ" panose="020B0604030504040204" pitchFamily="50" charset="-128"/>
              </a:rPr>
              <a:t>　</a:t>
            </a:r>
            <a:r>
              <a:rPr lang="zh-CN" altLang="en-US" sz="900" dirty="0">
                <a:latin typeface="メイリオ" panose="020B0604030504040204" pitchFamily="50" charset="-128"/>
                <a:ea typeface="メイリオ" panose="020B0604030504040204" pitchFamily="50" charset="-128"/>
              </a:rPr>
              <a:t>　</a:t>
            </a:r>
            <a:r>
              <a:rPr lang="zh-TW" altLang="en-US"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　</a:t>
            </a:r>
            <a:r>
              <a:rPr lang="zh-TW" altLang="en-US" sz="9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　　　　　　　　　　　　　　　　</a:t>
            </a:r>
            <a:endParaRPr lang="en-US" altLang="ja-JP" sz="800" dirty="0">
              <a:latin typeface="メイリオ" panose="020B0604030504040204" pitchFamily="50" charset="-128"/>
              <a:ea typeface="メイリオ" panose="020B0604030504040204" pitchFamily="50" charset="-128"/>
            </a:endParaRPr>
          </a:p>
          <a:p>
            <a:pPr marL="0" indent="0">
              <a:lnSpc>
                <a:spcPts val="1600"/>
              </a:lnSpc>
              <a:spcBef>
                <a:spcPts val="0"/>
              </a:spcBef>
              <a:buNone/>
            </a:pPr>
            <a:r>
              <a:rPr lang="ja-JP" altLang="en-US" sz="1050" dirty="0">
                <a:solidFill>
                  <a:srgbClr val="FF0066"/>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代表者名／代表取締役</a:t>
            </a:r>
            <a:r>
              <a:rPr lang="zh-TW" altLang="en-US"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労働　太郎</a:t>
            </a:r>
            <a:endParaRPr lang="en-US" altLang="zh-TW" sz="900" dirty="0">
              <a:latin typeface="メイリオ" panose="020B0604030504040204" pitchFamily="50" charset="-128"/>
              <a:ea typeface="メイリオ" panose="020B0604030504040204" pitchFamily="50" charset="-128"/>
            </a:endParaRPr>
          </a:p>
          <a:p>
            <a:pPr marL="0" indent="0">
              <a:lnSpc>
                <a:spcPts val="1600"/>
              </a:lnSpc>
              <a:spcBef>
                <a:spcPts val="0"/>
              </a:spcBef>
              <a:buNone/>
            </a:pPr>
            <a:r>
              <a:rPr lang="ja-JP" altLang="en-US" sz="1050" dirty="0">
                <a:solidFill>
                  <a:srgbClr val="FF0066"/>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事業内容／銀行業務　　　　　　　　　　　　　　　　　　　　　　　　　　　　　　　</a:t>
            </a:r>
            <a:endParaRPr lang="en-US" altLang="ja-JP" sz="900" dirty="0">
              <a:latin typeface="メイリオ" panose="020B0604030504040204" pitchFamily="50" charset="-128"/>
              <a:ea typeface="メイリオ" panose="020B0604030504040204" pitchFamily="50" charset="-128"/>
            </a:endParaRPr>
          </a:p>
          <a:p>
            <a:pPr marL="0" indent="0">
              <a:lnSpc>
                <a:spcPts val="1600"/>
              </a:lnSpc>
              <a:spcBef>
                <a:spcPts val="0"/>
              </a:spcBef>
              <a:buNone/>
            </a:pPr>
            <a:r>
              <a:rPr lang="ja-JP" altLang="en-US" sz="1050" dirty="0">
                <a:solidFill>
                  <a:srgbClr val="FF0066"/>
                </a:solidFill>
                <a:latin typeface="メイリオ" panose="020B0604030504040204" pitchFamily="50" charset="-128"/>
                <a:ea typeface="メイリオ" panose="020B0604030504040204" pitchFamily="50" charset="-128"/>
              </a:rPr>
              <a:t>■</a:t>
            </a:r>
            <a:r>
              <a:rPr lang="ja-JP" altLang="en-US" sz="900" dirty="0">
                <a:solidFill>
                  <a:srgbClr val="000000"/>
                </a:solidFill>
                <a:latin typeface="メイリオ" panose="020B0604030504040204" pitchFamily="50" charset="-128"/>
                <a:ea typeface="メイリオ" panose="020B0604030504040204" pitchFamily="50" charset="-128"/>
              </a:rPr>
              <a:t>従業員数／約</a:t>
            </a:r>
            <a:r>
              <a:rPr lang="en-US" altLang="ja-JP" sz="900" dirty="0">
                <a:solidFill>
                  <a:srgbClr val="000000"/>
                </a:solidFill>
                <a:latin typeface="メイリオ" panose="020B0604030504040204" pitchFamily="50" charset="-128"/>
                <a:ea typeface="メイリオ" panose="020B0604030504040204" pitchFamily="50" charset="-128"/>
              </a:rPr>
              <a:t>600</a:t>
            </a:r>
            <a:r>
              <a:rPr lang="ja-JP" altLang="en-US" sz="900" dirty="0">
                <a:solidFill>
                  <a:srgbClr val="000000"/>
                </a:solidFill>
                <a:latin typeface="メイリオ" panose="020B0604030504040204" pitchFamily="50" charset="-128"/>
                <a:ea typeface="メイリオ" panose="020B0604030504040204" pitchFamily="50" charset="-128"/>
              </a:rPr>
              <a:t>名</a:t>
            </a:r>
            <a:r>
              <a:rPr lang="ja-JP" altLang="en-US" sz="900" dirty="0">
                <a:latin typeface="メイリオ" panose="020B0604030504040204" pitchFamily="50" charset="-128"/>
                <a:ea typeface="メイリオ" panose="020B0604030504040204" pitchFamily="50" charset="-128"/>
              </a:rPr>
              <a:t>　 　　　　　　　   　　　    　 　　　　</a:t>
            </a:r>
            <a:r>
              <a:rPr lang="ja-JP" altLang="en-US" sz="1050" dirty="0">
                <a:solidFill>
                  <a:srgbClr val="FF0066"/>
                </a:solidFill>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ﾎｰﾑﾍﾟｰｼﾞ／</a:t>
            </a:r>
            <a:r>
              <a:rPr lang="en-US" altLang="ja-JP" sz="900" dirty="0">
                <a:latin typeface="メイリオ" panose="020B0604030504040204" pitchFamily="50" charset="-128"/>
                <a:ea typeface="メイリオ" panose="020B0604030504040204" pitchFamily="50" charset="-128"/>
              </a:rPr>
              <a:t> https://jsite.mhlw.go.jp/</a:t>
            </a:r>
          </a:p>
        </p:txBody>
      </p:sp>
      <p:grpSp>
        <p:nvGrpSpPr>
          <p:cNvPr id="3" name="グループ化 2"/>
          <p:cNvGrpSpPr/>
          <p:nvPr/>
        </p:nvGrpSpPr>
        <p:grpSpPr>
          <a:xfrm>
            <a:off x="226075" y="8415060"/>
            <a:ext cx="7119287" cy="2091844"/>
            <a:chOff x="211906" y="8601556"/>
            <a:chExt cx="7119287" cy="2091844"/>
          </a:xfrm>
        </p:grpSpPr>
        <p:sp>
          <p:nvSpPr>
            <p:cNvPr id="48" name="正方形/長方形 47"/>
            <p:cNvSpPr/>
            <p:nvPr/>
          </p:nvSpPr>
          <p:spPr bwMode="auto">
            <a:xfrm>
              <a:off x="211906" y="8854478"/>
              <a:ext cx="7119287" cy="1838922"/>
            </a:xfrm>
            <a:prstGeom prst="rect">
              <a:avLst/>
            </a:prstGeom>
            <a:noFill/>
            <a:ln w="28575"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2988"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a:ln>
                  <a:noFill/>
                </a:ln>
                <a:solidFill>
                  <a:schemeClr val="tx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54" name="正方形/長方形 53"/>
            <p:cNvSpPr/>
            <p:nvPr/>
          </p:nvSpPr>
          <p:spPr>
            <a:xfrm>
              <a:off x="366263" y="8601556"/>
              <a:ext cx="1225409" cy="523220"/>
            </a:xfrm>
            <a:prstGeom prst="rect">
              <a:avLst/>
            </a:prstGeom>
            <a:solidFill>
              <a:schemeClr val="bg1"/>
            </a:solidFill>
          </p:spPr>
          <p:txBody>
            <a:bodyPr wrap="square" lIns="91440" tIns="45720" rIns="91440" bIns="45720">
              <a:spAutoFit/>
            </a:bodyPr>
            <a:lstStyle/>
            <a:p>
              <a:pPr algn="ctr"/>
              <a:r>
                <a:rPr lang="en-US" altLang="ja-JP" sz="2800" b="1" cap="none" spc="0" dirty="0">
                  <a:ln w="0">
                    <a:noFill/>
                  </a:ln>
                  <a:solidFill>
                    <a:srgbClr val="FF0066"/>
                  </a:solidFill>
                  <a:effectLst>
                    <a:outerShdw blurRad="38100" dist="19050" dir="2700000" algn="tl" rotWithShape="0">
                      <a:srgbClr val="FF0066">
                        <a:alpha val="40000"/>
                      </a:srgbClr>
                    </a:outerShdw>
                  </a:effectLst>
                  <a:latin typeface="Bauhaus 93" panose="04030905020B02020C02" pitchFamily="82" charset="0"/>
                  <a:ea typeface="HG創英角ﾎﾟｯﾌﾟ体" panose="040B0A09000000000000" pitchFamily="49" charset="-128"/>
                </a:rPr>
                <a:t>VOICE</a:t>
              </a:r>
              <a:endParaRPr lang="ja-JP" altLang="en-US" sz="2800" b="1" cap="none" spc="0" dirty="0">
                <a:ln w="0">
                  <a:noFill/>
                </a:ln>
                <a:solidFill>
                  <a:srgbClr val="FF0066"/>
                </a:solidFill>
                <a:effectLst>
                  <a:outerShdw blurRad="38100" dist="19050" dir="2700000" algn="tl" rotWithShape="0">
                    <a:srgbClr val="FF0066">
                      <a:alpha val="40000"/>
                    </a:srgbClr>
                  </a:outerShdw>
                </a:effectLst>
                <a:latin typeface="Bauhaus 93" panose="04030905020B02020C02" pitchFamily="82" charset="0"/>
                <a:ea typeface="HG創英角ﾎﾟｯﾌﾟ体" panose="040B0A09000000000000" pitchFamily="49" charset="-128"/>
              </a:endParaRPr>
            </a:p>
          </p:txBody>
        </p:sp>
      </p:grpSp>
      <p:sp>
        <p:nvSpPr>
          <p:cNvPr id="43" name="コンテンツ プレースホルダー 6"/>
          <p:cNvSpPr txBox="1">
            <a:spLocks/>
          </p:cNvSpPr>
          <p:nvPr/>
        </p:nvSpPr>
        <p:spPr>
          <a:xfrm>
            <a:off x="380432" y="8915900"/>
            <a:ext cx="3340957" cy="1483868"/>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spcAft>
                <a:spcPts val="300"/>
              </a:spcAft>
              <a:buNone/>
            </a:pPr>
            <a:r>
              <a:rPr lang="ja-JP" altLang="en-US" sz="1200" u="sng" dirty="0">
                <a:solidFill>
                  <a:srgbClr val="FF0066"/>
                </a:solidFill>
                <a:latin typeface="メイリオ" panose="020B0604030504040204" pitchFamily="50" charset="-128"/>
                <a:ea typeface="メイリオ" panose="020B0604030504040204" pitchFamily="50" charset="-128"/>
              </a:rPr>
              <a:t>従業員の声</a:t>
            </a:r>
          </a:p>
          <a:p>
            <a:pPr marL="0" marR="0" lvl="0" indent="0" algn="l" defTabSz="914400" rtl="0" eaLnBrk="0" fontAlgn="base" latinLnBrk="0" hangingPunct="0">
              <a:lnSpc>
                <a:spcPts val="1500"/>
              </a:lnSpc>
              <a:spcBef>
                <a:spcPct val="0"/>
              </a:spcBef>
              <a:spcAft>
                <a:spcPct val="0"/>
              </a:spcAft>
              <a:buClrTx/>
              <a:buSzTx/>
              <a:buFontTx/>
              <a:buNone/>
              <a:tabLst/>
              <a:defRPr/>
            </a:pPr>
            <a:r>
              <a:rPr lang="ja-JP" altLang="en-US" sz="1050" dirty="0">
                <a:latin typeface="メイリオ" panose="020B0604030504040204" pitchFamily="50" charset="-128"/>
                <a:ea typeface="メイリオ" panose="020B0604030504040204" pitchFamily="50" charset="-128"/>
              </a:rPr>
              <a:t>　</a:t>
            </a:r>
            <a:r>
              <a:rPr kumimoji="1" lang="ja-JP" altLang="en-US" sz="95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ライフステージの変化とともに、働き方を選べる職場だと思います。結婚・出産・育児等様々なライフステージの変化がありますが、短時間勤務や時間単位で取得できる看護休暇等の制度も充実しているのでスキルアップを目指しながら活躍できる職場です。</a:t>
            </a:r>
          </a:p>
          <a:p>
            <a:pPr marL="0" indent="0">
              <a:lnSpc>
                <a:spcPts val="1500"/>
              </a:lnSpc>
              <a:buNone/>
            </a:pPr>
            <a:endParaRPr lang="ja-JP" altLang="en-US" sz="900" dirty="0">
              <a:latin typeface="メイリオ" panose="020B0604030504040204" pitchFamily="50" charset="-128"/>
              <a:ea typeface="メイリオ" panose="020B0604030504040204" pitchFamily="50" charset="-128"/>
            </a:endParaRPr>
          </a:p>
        </p:txBody>
      </p:sp>
      <p:grpSp>
        <p:nvGrpSpPr>
          <p:cNvPr id="4" name="グループ化 3"/>
          <p:cNvGrpSpPr/>
          <p:nvPr/>
        </p:nvGrpSpPr>
        <p:grpSpPr>
          <a:xfrm>
            <a:off x="316473" y="4488893"/>
            <a:ext cx="6946612" cy="3591270"/>
            <a:chOff x="207026" y="4710634"/>
            <a:chExt cx="6946612" cy="3591270"/>
          </a:xfrm>
        </p:grpSpPr>
        <p:sp>
          <p:nvSpPr>
            <p:cNvPr id="41" name="コンテンツ プレースホルダー 6"/>
            <p:cNvSpPr txBox="1">
              <a:spLocks/>
            </p:cNvSpPr>
            <p:nvPr/>
          </p:nvSpPr>
          <p:spPr>
            <a:xfrm>
              <a:off x="1308330" y="5850445"/>
              <a:ext cx="5845308" cy="654025"/>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300"/>
                </a:lnSpc>
                <a:buNone/>
              </a:pPr>
              <a:r>
                <a:rPr lang="ja-JP" altLang="en-US" sz="900" dirty="0">
                  <a:latin typeface="メイリオ" panose="020B0604030504040204" pitchFamily="50" charset="-128"/>
                  <a:ea typeface="メイリオ" panose="020B0604030504040204" pitchFamily="50" charset="-128"/>
                </a:rPr>
                <a:t>・子供が</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歳になるまで「育児休業」が可能</a:t>
              </a:r>
            </a:p>
            <a:p>
              <a:pPr marL="0" indent="0">
                <a:lnSpc>
                  <a:spcPts val="1300"/>
                </a:lnSpc>
                <a:buNone/>
              </a:pPr>
              <a:r>
                <a:rPr lang="ja-JP" altLang="en-US" sz="900" dirty="0">
                  <a:latin typeface="メイリオ" panose="020B0604030504040204" pitchFamily="50" charset="-128"/>
                  <a:ea typeface="メイリオ" panose="020B0604030504040204" pitchFamily="50" charset="-128"/>
                </a:rPr>
                <a:t>・ノー残業デーの導入（月</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回第</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水曜日実施）</a:t>
              </a:r>
            </a:p>
            <a:p>
              <a:pPr marL="0" indent="0">
                <a:lnSpc>
                  <a:spcPts val="1300"/>
                </a:lnSpc>
                <a:buNone/>
              </a:pPr>
              <a:r>
                <a:rPr lang="ja-JP" altLang="en-US" sz="900" dirty="0">
                  <a:latin typeface="メイリオ" panose="020B0604030504040204" pitchFamily="50" charset="-128"/>
                  <a:ea typeface="メイリオ" panose="020B0604030504040204" pitchFamily="50" charset="-128"/>
                </a:rPr>
                <a:t>・男性職員の育児休業利用促進のため、有給による</a:t>
              </a:r>
              <a:r>
                <a:rPr lang="en-US" altLang="ja-JP" sz="900" dirty="0">
                  <a:latin typeface="メイリオ" panose="020B0604030504040204" pitchFamily="50" charset="-128"/>
                  <a:ea typeface="メイリオ" panose="020B0604030504040204" pitchFamily="50" charset="-128"/>
                </a:rPr>
                <a:t>10</a:t>
              </a:r>
              <a:r>
                <a:rPr lang="ja-JP" altLang="en-US" sz="900" dirty="0">
                  <a:latin typeface="メイリオ" panose="020B0604030504040204" pitchFamily="50" charset="-128"/>
                  <a:ea typeface="メイリオ" panose="020B0604030504040204" pitchFamily="50" charset="-128"/>
                </a:rPr>
                <a:t>日以内の育児休業の付与　等</a:t>
              </a:r>
            </a:p>
          </p:txBody>
        </p:sp>
        <p:sp>
          <p:nvSpPr>
            <p:cNvPr id="25" name="コンテンツ プレースホルダー 6"/>
            <p:cNvSpPr txBox="1">
              <a:spLocks/>
            </p:cNvSpPr>
            <p:nvPr/>
          </p:nvSpPr>
          <p:spPr>
            <a:xfrm>
              <a:off x="1308330" y="4802962"/>
              <a:ext cx="5836894" cy="800219"/>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400"/>
                </a:lnSpc>
                <a:buNone/>
              </a:pPr>
              <a:r>
                <a:rPr lang="ja-JP" altLang="en-US" sz="1050" dirty="0">
                  <a:solidFill>
                    <a:srgbClr val="FF0000"/>
                  </a:solidFill>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当行は誰もが個々の能力を十分に発揮でき、誇りとやりがいを持って働き続けられる職場づくりを目指しています。従来より、残業の圧縮や育児休業の取得促進など労働者の仕事と家庭の両立支援には積極的に取り組んでいましたが、こういった当行の良い点を社内外に発信し、優秀な人材の確保と雇用の安定を図りたいと思ったのが認定の取得を志したきっかけです。</a:t>
              </a:r>
            </a:p>
          </p:txBody>
        </p:sp>
        <p:cxnSp>
          <p:nvCxnSpPr>
            <p:cNvPr id="50" name="直線コネクタ 49"/>
            <p:cNvCxnSpPr/>
            <p:nvPr/>
          </p:nvCxnSpPr>
          <p:spPr bwMode="auto">
            <a:xfrm flipV="1">
              <a:off x="1308330" y="5657182"/>
              <a:ext cx="5845308" cy="7924"/>
            </a:xfrm>
            <a:prstGeom prst="line">
              <a:avLst/>
            </a:prstGeom>
            <a:solidFill>
              <a:schemeClr val="accent1"/>
            </a:solidFill>
            <a:ln w="19050" cap="flat" cmpd="sng" algn="ctr">
              <a:solidFill>
                <a:schemeClr val="accent4">
                  <a:lumMod val="50000"/>
                  <a:lumOff val="50000"/>
                </a:schemeClr>
              </a:solidFill>
              <a:prstDash val="sysDot"/>
              <a:round/>
              <a:headEnd type="none" w="med" len="med"/>
              <a:tailEnd type="none" w="med" len="med"/>
            </a:ln>
            <a:effectLst/>
          </p:spPr>
        </p:cxnSp>
        <p:cxnSp>
          <p:nvCxnSpPr>
            <p:cNvPr id="55" name="直線コネクタ 54"/>
            <p:cNvCxnSpPr/>
            <p:nvPr/>
          </p:nvCxnSpPr>
          <p:spPr bwMode="auto">
            <a:xfrm flipV="1">
              <a:off x="1308330" y="6640054"/>
              <a:ext cx="5845308" cy="7924"/>
            </a:xfrm>
            <a:prstGeom prst="line">
              <a:avLst/>
            </a:prstGeom>
            <a:solidFill>
              <a:schemeClr val="accent1"/>
            </a:solidFill>
            <a:ln w="19050" cap="flat" cmpd="sng" algn="ctr">
              <a:solidFill>
                <a:schemeClr val="accent4">
                  <a:lumMod val="50000"/>
                  <a:lumOff val="50000"/>
                </a:schemeClr>
              </a:solidFill>
              <a:prstDash val="sysDot"/>
              <a:round/>
              <a:headEnd type="none" w="med" len="med"/>
              <a:tailEnd type="none" w="med" len="med"/>
            </a:ln>
            <a:effectLst/>
          </p:spPr>
        </p:cxnSp>
        <p:grpSp>
          <p:nvGrpSpPr>
            <p:cNvPr id="71" name="グループ化 70"/>
            <p:cNvGrpSpPr/>
            <p:nvPr/>
          </p:nvGrpSpPr>
          <p:grpSpPr>
            <a:xfrm>
              <a:off x="207026" y="4710634"/>
              <a:ext cx="864921" cy="3302798"/>
              <a:chOff x="154399" y="4640918"/>
              <a:chExt cx="864921" cy="3302798"/>
            </a:xfrm>
          </p:grpSpPr>
          <p:cxnSp>
            <p:nvCxnSpPr>
              <p:cNvPr id="60" name="直線矢印コネクタ 59"/>
              <p:cNvCxnSpPr/>
              <p:nvPr/>
            </p:nvCxnSpPr>
            <p:spPr bwMode="auto">
              <a:xfrm>
                <a:off x="576804" y="4834714"/>
                <a:ext cx="8044" cy="2769183"/>
              </a:xfrm>
              <a:prstGeom prst="straightConnector1">
                <a:avLst/>
              </a:prstGeom>
              <a:solidFill>
                <a:schemeClr val="accent1"/>
              </a:solidFill>
              <a:ln w="38100" cap="flat" cmpd="sng" algn="ctr">
                <a:solidFill>
                  <a:srgbClr val="FF0066"/>
                </a:solidFill>
                <a:prstDash val="sysDot"/>
                <a:round/>
                <a:headEnd type="none" w="med" len="med"/>
                <a:tailEnd type="triangle"/>
              </a:ln>
              <a:effectLst/>
            </p:spPr>
          </p:cxnSp>
          <p:grpSp>
            <p:nvGrpSpPr>
              <p:cNvPr id="19" name="グループ化 18"/>
              <p:cNvGrpSpPr/>
              <p:nvPr/>
            </p:nvGrpSpPr>
            <p:grpSpPr>
              <a:xfrm>
                <a:off x="162443" y="5705072"/>
                <a:ext cx="856877" cy="805340"/>
                <a:chOff x="162443" y="5879419"/>
                <a:chExt cx="856877" cy="805340"/>
              </a:xfrm>
            </p:grpSpPr>
            <p:sp>
              <p:nvSpPr>
                <p:cNvPr id="45" name="楕円 44"/>
                <p:cNvSpPr>
                  <a:spLocks noChangeAspect="1"/>
                </p:cNvSpPr>
                <p:nvPr/>
              </p:nvSpPr>
              <p:spPr bwMode="auto">
                <a:xfrm>
                  <a:off x="162443" y="5879419"/>
                  <a:ext cx="856877" cy="805340"/>
                </a:xfrm>
                <a:prstGeom prst="ellipse">
                  <a:avLst/>
                </a:prstGeom>
                <a:solidFill>
                  <a:schemeClr val="bg1"/>
                </a:solidFill>
                <a:ln w="38100"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49" name="正方形/長方形 48"/>
                <p:cNvSpPr/>
                <p:nvPr/>
              </p:nvSpPr>
              <p:spPr>
                <a:xfrm>
                  <a:off x="291760" y="6145342"/>
                  <a:ext cx="598241" cy="338554"/>
                </a:xfrm>
                <a:prstGeom prst="rect">
                  <a:avLst/>
                </a:prstGeom>
                <a:noFill/>
              </p:spPr>
              <p:txBody>
                <a:bodyPr wrap="none" lIns="91440" tIns="45720" rIns="91440" bIns="45720">
                  <a:spAutoFit/>
                </a:bodyPr>
                <a:lstStyle/>
                <a:p>
                  <a:pPr algn="ctr"/>
                  <a:r>
                    <a:rPr lang="ja-JP" altLang="en-US" sz="1600" b="1" dirty="0">
                      <a:ln w="0"/>
                      <a:solidFill>
                        <a:srgbClr val="FF0066"/>
                      </a:solidFill>
                      <a:latin typeface="メイリオ" panose="020B0604030504040204" pitchFamily="50" charset="-128"/>
                      <a:ea typeface="メイリオ" panose="020B0604030504040204" pitchFamily="50" charset="-128"/>
                    </a:rPr>
                    <a:t>取組</a:t>
                  </a:r>
                  <a:endParaRPr lang="en-US" altLang="ja-JP" sz="1600" b="1" dirty="0">
                    <a:ln w="0"/>
                    <a:solidFill>
                      <a:srgbClr val="FF0066"/>
                    </a:solidFill>
                    <a:latin typeface="メイリオ" panose="020B0604030504040204" pitchFamily="50" charset="-128"/>
                    <a:ea typeface="メイリオ" panose="020B0604030504040204" pitchFamily="50" charset="-128"/>
                  </a:endParaRPr>
                </a:p>
              </p:txBody>
            </p:sp>
          </p:grpSp>
          <p:grpSp>
            <p:nvGrpSpPr>
              <p:cNvPr id="70" name="グループ化 69"/>
              <p:cNvGrpSpPr/>
              <p:nvPr/>
            </p:nvGrpSpPr>
            <p:grpSpPr>
              <a:xfrm>
                <a:off x="154399" y="4640918"/>
                <a:ext cx="862204" cy="805340"/>
                <a:chOff x="154399" y="4640918"/>
                <a:chExt cx="862204" cy="805340"/>
              </a:xfrm>
            </p:grpSpPr>
            <p:sp>
              <p:nvSpPr>
                <p:cNvPr id="9" name="楕円 8"/>
                <p:cNvSpPr>
                  <a:spLocks noChangeAspect="1"/>
                </p:cNvSpPr>
                <p:nvPr/>
              </p:nvSpPr>
              <p:spPr bwMode="auto">
                <a:xfrm>
                  <a:off x="154399" y="4640918"/>
                  <a:ext cx="862204" cy="805340"/>
                </a:xfrm>
                <a:prstGeom prst="ellipse">
                  <a:avLst/>
                </a:prstGeom>
                <a:solidFill>
                  <a:schemeClr val="bg1"/>
                </a:solidFill>
                <a:ln w="38100"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44" name="正方形/長方形 43"/>
                <p:cNvSpPr/>
                <p:nvPr/>
              </p:nvSpPr>
              <p:spPr>
                <a:xfrm>
                  <a:off x="291760" y="4909980"/>
                  <a:ext cx="601960" cy="338554"/>
                </a:xfrm>
                <a:prstGeom prst="rect">
                  <a:avLst/>
                </a:prstGeom>
                <a:noFill/>
              </p:spPr>
              <p:txBody>
                <a:bodyPr wrap="none" lIns="91440" tIns="45720" rIns="91440" bIns="45720">
                  <a:spAutoFit/>
                </a:bodyPr>
                <a:lstStyle/>
                <a:p>
                  <a:pPr algn="ctr"/>
                  <a:r>
                    <a:rPr lang="ja-JP" altLang="en-US" sz="1600" b="1" dirty="0">
                      <a:ln w="0"/>
                      <a:solidFill>
                        <a:srgbClr val="FF0066"/>
                      </a:solidFill>
                      <a:latin typeface="メイリオ" panose="020B0604030504040204" pitchFamily="50" charset="-128"/>
                      <a:ea typeface="メイリオ" panose="020B0604030504040204" pitchFamily="50" charset="-128"/>
                    </a:rPr>
                    <a:t>背景</a:t>
                  </a:r>
                  <a:endParaRPr lang="en-US" altLang="ja-JP" sz="1600" b="1" dirty="0">
                    <a:ln w="0"/>
                    <a:solidFill>
                      <a:srgbClr val="FF0066"/>
                    </a:solidFill>
                    <a:latin typeface="メイリオ" panose="020B0604030504040204" pitchFamily="50" charset="-128"/>
                    <a:ea typeface="メイリオ" panose="020B0604030504040204" pitchFamily="50" charset="-128"/>
                  </a:endParaRPr>
                </a:p>
              </p:txBody>
            </p:sp>
          </p:grpSp>
          <p:grpSp>
            <p:nvGrpSpPr>
              <p:cNvPr id="56" name="グループ化 55"/>
              <p:cNvGrpSpPr/>
              <p:nvPr/>
            </p:nvGrpSpPr>
            <p:grpSpPr>
              <a:xfrm>
                <a:off x="162443" y="7138376"/>
                <a:ext cx="856877" cy="805340"/>
                <a:chOff x="162443" y="5936972"/>
                <a:chExt cx="856877" cy="805340"/>
              </a:xfrm>
            </p:grpSpPr>
            <p:sp>
              <p:nvSpPr>
                <p:cNvPr id="57" name="楕円 56"/>
                <p:cNvSpPr>
                  <a:spLocks noChangeAspect="1"/>
                </p:cNvSpPr>
                <p:nvPr/>
              </p:nvSpPr>
              <p:spPr bwMode="auto">
                <a:xfrm>
                  <a:off x="162443" y="5936972"/>
                  <a:ext cx="856877" cy="805340"/>
                </a:xfrm>
                <a:prstGeom prst="ellipse">
                  <a:avLst/>
                </a:prstGeom>
                <a:solidFill>
                  <a:schemeClr val="bg1"/>
                </a:solidFill>
                <a:ln w="38100"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endParaRPr kumimoji="1" lang="en-US" altLang="ja-JP" sz="1500" b="1" i="0" u="none" strike="noStrike" cap="none" normalizeH="0" baseline="0" dirty="0">
                    <a:ln>
                      <a:noFill/>
                    </a:ln>
                    <a:solidFill>
                      <a:schemeClr val="bg1"/>
                    </a:solidFill>
                    <a:latin typeface="Arial" charset="0"/>
                    <a:ea typeface="ＭＳ Ｐゴシック" pitchFamily="50" charset="-128"/>
                  </a:endParaRPr>
                </a:p>
              </p:txBody>
            </p:sp>
            <p:sp>
              <p:nvSpPr>
                <p:cNvPr id="58" name="正方形/長方形 57"/>
                <p:cNvSpPr/>
                <p:nvPr/>
              </p:nvSpPr>
              <p:spPr>
                <a:xfrm>
                  <a:off x="291684" y="6200817"/>
                  <a:ext cx="598241" cy="338554"/>
                </a:xfrm>
                <a:prstGeom prst="rect">
                  <a:avLst/>
                </a:prstGeom>
                <a:noFill/>
              </p:spPr>
              <p:txBody>
                <a:bodyPr wrap="none" lIns="91440" tIns="45720" rIns="91440" bIns="45720">
                  <a:spAutoFit/>
                </a:bodyPr>
                <a:lstStyle/>
                <a:p>
                  <a:pPr algn="ctr"/>
                  <a:r>
                    <a:rPr lang="ja-JP" altLang="en-US" sz="1600" b="1" dirty="0">
                      <a:ln w="0"/>
                      <a:solidFill>
                        <a:srgbClr val="FF0066"/>
                      </a:solidFill>
                      <a:latin typeface="メイリオ" panose="020B0604030504040204" pitchFamily="50" charset="-128"/>
                      <a:ea typeface="メイリオ" panose="020B0604030504040204" pitchFamily="50" charset="-128"/>
                    </a:rPr>
                    <a:t>効果</a:t>
                  </a:r>
                  <a:endParaRPr lang="en-US" altLang="ja-JP" sz="1600" b="1" dirty="0">
                    <a:ln w="0"/>
                    <a:solidFill>
                      <a:srgbClr val="FF0066"/>
                    </a:solidFill>
                    <a:latin typeface="メイリオ" panose="020B0604030504040204" pitchFamily="50" charset="-128"/>
                    <a:ea typeface="メイリオ" panose="020B0604030504040204" pitchFamily="50" charset="-128"/>
                  </a:endParaRPr>
                </a:p>
              </p:txBody>
            </p:sp>
          </p:grpSp>
        </p:grpSp>
        <p:sp>
          <p:nvSpPr>
            <p:cNvPr id="28" name="コンテンツ プレースホルダー 6"/>
            <p:cNvSpPr txBox="1">
              <a:spLocks/>
            </p:cNvSpPr>
            <p:nvPr/>
          </p:nvSpPr>
          <p:spPr>
            <a:xfrm>
              <a:off x="1308330" y="6848814"/>
              <a:ext cx="5836894" cy="1453090"/>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500"/>
                </a:lnSpc>
                <a:buNone/>
              </a:pPr>
              <a:r>
                <a:rPr lang="ja-JP" altLang="en-US" sz="900" dirty="0">
                  <a:solidFill>
                    <a:srgbClr val="FF0000"/>
                  </a:solidFill>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当行には子育て中の女性・男性が多くいますが、より仕事と家庭を両立しやすくなったという声をよく聞きます。以前なら、自分が休むことで誰かにしわ寄せがいってしまうのではないかとの思いから休暇の取得に躊躇してします方が少なからずいましたが、今では家庭の状況を気遣うコミュニケーションが活発になり、実際、子の看護休暇制度を利用する人も</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倍に増えました。認定を取得したことで、管理者のみならず全行員の中で「子育て支援」の意識が高まり、より制度を利用しやすい雰囲気が醸成されたと感じています。</a:t>
              </a:r>
            </a:p>
            <a:p>
              <a:pPr marL="0" indent="0">
                <a:lnSpc>
                  <a:spcPts val="1500"/>
                </a:lnSpc>
                <a:buNone/>
              </a:pPr>
              <a:r>
                <a:rPr lang="ja-JP" altLang="en-US" sz="900" dirty="0">
                  <a:latin typeface="メイリオ" panose="020B0604030504040204" pitchFamily="50" charset="-128"/>
                  <a:ea typeface="メイリオ" panose="020B0604030504040204" pitchFamily="50" charset="-128"/>
                </a:rPr>
                <a:t>　今後は、女性の活躍推進についても力を入れたいと考えています。人事評価制度の見直しや管理職育成のための研修の実施など、女性の管理職比率</a:t>
              </a:r>
              <a:r>
                <a:rPr lang="en-US" altLang="ja-JP" sz="900" dirty="0">
                  <a:latin typeface="メイリオ" panose="020B0604030504040204" pitchFamily="50" charset="-128"/>
                  <a:ea typeface="メイリオ" panose="020B0604030504040204" pitchFamily="50" charset="-128"/>
                </a:rPr>
                <a:t>30</a:t>
              </a:r>
              <a:r>
                <a:rPr lang="ja-JP" altLang="en-US" sz="900" dirty="0">
                  <a:latin typeface="メイリオ" panose="020B0604030504040204" pitchFamily="50" charset="-128"/>
                  <a:ea typeface="メイリオ" panose="020B0604030504040204" pitchFamily="50" charset="-128"/>
                </a:rPr>
                <a:t>％の目標に向けて積極的に改革を行っています。</a:t>
              </a:r>
            </a:p>
          </p:txBody>
        </p:sp>
      </p:grpSp>
      <p:grpSp>
        <p:nvGrpSpPr>
          <p:cNvPr id="8" name="グループ化 7"/>
          <p:cNvGrpSpPr/>
          <p:nvPr/>
        </p:nvGrpSpPr>
        <p:grpSpPr>
          <a:xfrm>
            <a:off x="3396103" y="937832"/>
            <a:ext cx="3858568" cy="994778"/>
            <a:chOff x="3204330" y="1025222"/>
            <a:chExt cx="4152051" cy="994778"/>
          </a:xfrm>
        </p:grpSpPr>
        <p:sp>
          <p:nvSpPr>
            <p:cNvPr id="46" name="コンテンツ プレースホルダー 6"/>
            <p:cNvSpPr txBox="1">
              <a:spLocks/>
            </p:cNvSpPr>
            <p:nvPr/>
          </p:nvSpPr>
          <p:spPr>
            <a:xfrm>
              <a:off x="3386295" y="1228207"/>
              <a:ext cx="3970086" cy="791793"/>
            </a:xfrm>
            <a:prstGeom prst="roundRect">
              <a:avLst>
                <a:gd name="adj" fmla="val 8148"/>
              </a:avLst>
            </a:prstGeom>
            <a:noFill/>
            <a:ln>
              <a:noFill/>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800"/>
                </a:lnSpc>
                <a:buNone/>
              </a:pPr>
              <a:r>
                <a:rPr lang="ja-JP" altLang="en-US" sz="1300" b="1" dirty="0">
                  <a:latin typeface="HG丸ｺﾞｼｯｸM-PRO" panose="020F0600000000000000" pitchFamily="50" charset="-128"/>
                  <a:ea typeface="HG丸ｺﾞｼｯｸM-PRO" panose="020F0600000000000000" pitchFamily="50" charset="-128"/>
                </a:rPr>
                <a:t>若者・女性・子育て世代等、すべての従業員が生き生きと働ける職場環境づくりに力を入れています。</a:t>
              </a:r>
            </a:p>
          </p:txBody>
        </p:sp>
        <p:grpSp>
          <p:nvGrpSpPr>
            <p:cNvPr id="6" name="グループ化 5"/>
            <p:cNvGrpSpPr/>
            <p:nvPr/>
          </p:nvGrpSpPr>
          <p:grpSpPr>
            <a:xfrm>
              <a:off x="3204330" y="1025222"/>
              <a:ext cx="675242" cy="230832"/>
              <a:chOff x="3204330" y="1097259"/>
              <a:chExt cx="675242" cy="230832"/>
            </a:xfrm>
          </p:grpSpPr>
          <p:sp>
            <p:nvSpPr>
              <p:cNvPr id="35" name="円形吹き出し 34"/>
              <p:cNvSpPr/>
              <p:nvPr/>
            </p:nvSpPr>
            <p:spPr bwMode="auto">
              <a:xfrm>
                <a:off x="3204330" y="1103770"/>
                <a:ext cx="662808" cy="205145"/>
              </a:xfrm>
              <a:prstGeom prst="wedgeEllipseCallout">
                <a:avLst>
                  <a:gd name="adj1" fmla="val 37604"/>
                  <a:gd name="adj2" fmla="val 51788"/>
                </a:avLst>
              </a:prstGeom>
              <a:solidFill>
                <a:srgbClr val="FF00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r>
                  <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 </a:t>
                </a:r>
                <a:endPar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36" name="テキスト ボックス 35"/>
              <p:cNvSpPr txBox="1"/>
              <p:nvPr/>
            </p:nvSpPr>
            <p:spPr>
              <a:xfrm>
                <a:off x="3283612" y="1097259"/>
                <a:ext cx="595960" cy="230832"/>
              </a:xfrm>
              <a:prstGeom prst="rect">
                <a:avLst/>
              </a:prstGeom>
              <a:noFill/>
            </p:spPr>
            <p:txBody>
              <a:bodyPr wrap="square" rtlCol="0">
                <a:spAutoFit/>
              </a:bodyPr>
              <a:lstStyle/>
              <a:p>
                <a:r>
                  <a:rPr kumimoji="1" lang="en-US" altLang="ja-JP" sz="900" dirty="0">
                    <a:solidFill>
                      <a:schemeClr val="bg1"/>
                    </a:solidFill>
                    <a:latin typeface="Bauhaus 93" panose="04030905020B02020C02" pitchFamily="82" charset="0"/>
                  </a:rPr>
                  <a:t>Point</a:t>
                </a:r>
                <a:r>
                  <a:rPr kumimoji="1" lang="ja-JP" altLang="en-US" sz="900" i="1" dirty="0">
                    <a:solidFill>
                      <a:schemeClr val="bg1"/>
                    </a:solidFill>
                    <a:latin typeface="Bauhaus 93" panose="04030905020B02020C02" pitchFamily="82" charset="0"/>
                  </a:rPr>
                  <a:t>！</a:t>
                </a:r>
              </a:p>
            </p:txBody>
          </p:sp>
        </p:grpSp>
      </p:grpSp>
      <p:grpSp>
        <p:nvGrpSpPr>
          <p:cNvPr id="38" name="グループ化 37"/>
          <p:cNvGrpSpPr/>
          <p:nvPr/>
        </p:nvGrpSpPr>
        <p:grpSpPr>
          <a:xfrm>
            <a:off x="5467125" y="205812"/>
            <a:ext cx="1493302" cy="600672"/>
            <a:chOff x="3118213" y="179945"/>
            <a:chExt cx="1493302" cy="600672"/>
          </a:xfrm>
        </p:grpSpPr>
        <p:grpSp>
          <p:nvGrpSpPr>
            <p:cNvPr id="53" name="グループ化 52"/>
            <p:cNvGrpSpPr/>
            <p:nvPr/>
          </p:nvGrpSpPr>
          <p:grpSpPr>
            <a:xfrm>
              <a:off x="3118213" y="179945"/>
              <a:ext cx="1355598" cy="600672"/>
              <a:chOff x="3683165" y="162360"/>
              <a:chExt cx="1355598" cy="600672"/>
            </a:xfrm>
          </p:grpSpPr>
          <p:grpSp>
            <p:nvGrpSpPr>
              <p:cNvPr id="61" name="グループ化 60"/>
              <p:cNvGrpSpPr/>
              <p:nvPr/>
            </p:nvGrpSpPr>
            <p:grpSpPr>
              <a:xfrm>
                <a:off x="3683165" y="162360"/>
                <a:ext cx="815503" cy="600672"/>
                <a:chOff x="4050612" y="174918"/>
                <a:chExt cx="815503" cy="600672"/>
              </a:xfrm>
            </p:grpSpPr>
            <p:sp>
              <p:nvSpPr>
                <p:cNvPr id="63" name="フローチャート: 他ページ結合子 62"/>
                <p:cNvSpPr/>
                <p:nvPr/>
              </p:nvSpPr>
              <p:spPr bwMode="auto">
                <a:xfrm>
                  <a:off x="4179560" y="174918"/>
                  <a:ext cx="548851" cy="600672"/>
                </a:xfrm>
                <a:prstGeom prst="flowChartOffpageConnector">
                  <a:avLst/>
                </a:prstGeom>
                <a:noFill/>
                <a:ln w="12700"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endPar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64" name="テキスト ボックス 63"/>
                <p:cNvSpPr txBox="1"/>
                <p:nvPr/>
              </p:nvSpPr>
              <p:spPr>
                <a:xfrm>
                  <a:off x="4050612" y="218411"/>
                  <a:ext cx="815503" cy="464230"/>
                </a:xfrm>
                <a:prstGeom prst="rect">
                  <a:avLst/>
                </a:prstGeom>
                <a:noFill/>
              </p:spPr>
              <p:txBody>
                <a:bodyPr wrap="square" rtlCol="0">
                  <a:spAutoFit/>
                </a:bodyPr>
                <a:lstStyle/>
                <a:p>
                  <a:pPr algn="ctr">
                    <a:lnSpc>
                      <a:spcPts val="500"/>
                    </a:lnSpc>
                    <a:spcAft>
                      <a:spcPts val="400"/>
                    </a:spcAft>
                  </a:pPr>
                  <a:r>
                    <a:rPr kumimoji="1" lang="ja-JP" altLang="en-US" sz="600" dirty="0">
                      <a:solidFill>
                        <a:srgbClr val="FF0066"/>
                      </a:solidFill>
                    </a:rPr>
                    <a:t>女性の育休</a:t>
                  </a:r>
                  <a:endParaRPr kumimoji="1" lang="en-US" altLang="ja-JP" sz="600" dirty="0">
                    <a:solidFill>
                      <a:srgbClr val="FF0066"/>
                    </a:solidFill>
                  </a:endParaRPr>
                </a:p>
                <a:p>
                  <a:pPr algn="ctr">
                    <a:lnSpc>
                      <a:spcPts val="500"/>
                    </a:lnSpc>
                    <a:spcAft>
                      <a:spcPts val="700"/>
                    </a:spcAft>
                  </a:pPr>
                  <a:r>
                    <a:rPr kumimoji="1" lang="ja-JP" altLang="en-US" sz="600" dirty="0">
                      <a:solidFill>
                        <a:srgbClr val="FF0066"/>
                      </a:solidFill>
                    </a:rPr>
                    <a:t>取得率 </a:t>
                  </a:r>
                  <a:endParaRPr kumimoji="1" lang="en-US" altLang="ja-JP" sz="600" dirty="0">
                    <a:solidFill>
                      <a:srgbClr val="FF0066"/>
                    </a:solidFill>
                  </a:endParaRPr>
                </a:p>
                <a:p>
                  <a:pPr algn="ctr">
                    <a:lnSpc>
                      <a:spcPts val="800"/>
                    </a:lnSpc>
                    <a:spcAft>
                      <a:spcPts val="400"/>
                    </a:spcAft>
                  </a:pPr>
                  <a:r>
                    <a:rPr lang="en-US" altLang="ja-JP" sz="1100" b="1" dirty="0">
                      <a:solidFill>
                        <a:srgbClr val="FF0066"/>
                      </a:solidFill>
                    </a:rPr>
                    <a:t>100</a:t>
                  </a:r>
                  <a:r>
                    <a:rPr lang="ja-JP" altLang="en-US" sz="1100" b="1" dirty="0">
                      <a:solidFill>
                        <a:srgbClr val="FF0066"/>
                      </a:solidFill>
                    </a:rPr>
                    <a:t>％</a:t>
                  </a:r>
                  <a:endParaRPr kumimoji="1" lang="ja-JP" altLang="en-US" sz="1100" b="1" dirty="0">
                    <a:solidFill>
                      <a:srgbClr val="FF0066"/>
                    </a:solidFill>
                  </a:endParaRPr>
                </a:p>
              </p:txBody>
            </p:sp>
          </p:grpSp>
          <p:sp>
            <p:nvSpPr>
              <p:cNvPr id="62" name="フローチャート: 他ページ結合子 61"/>
              <p:cNvSpPr/>
              <p:nvPr/>
            </p:nvSpPr>
            <p:spPr bwMode="auto">
              <a:xfrm>
                <a:off x="4489912" y="162360"/>
                <a:ext cx="548851" cy="600672"/>
              </a:xfrm>
              <a:prstGeom prst="flowChartOffpageConnector">
                <a:avLst/>
              </a:prstGeom>
              <a:noFill/>
              <a:ln w="12700"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endPar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grpSp>
        <p:sp>
          <p:nvSpPr>
            <p:cNvPr id="59" name="テキスト ボックス 58"/>
            <p:cNvSpPr txBox="1"/>
            <p:nvPr/>
          </p:nvSpPr>
          <p:spPr>
            <a:xfrm>
              <a:off x="3796012" y="220309"/>
              <a:ext cx="815503" cy="464230"/>
            </a:xfrm>
            <a:prstGeom prst="rect">
              <a:avLst/>
            </a:prstGeom>
            <a:noFill/>
          </p:spPr>
          <p:txBody>
            <a:bodyPr wrap="square" rtlCol="0">
              <a:spAutoFit/>
            </a:bodyPr>
            <a:lstStyle/>
            <a:p>
              <a:pPr marL="0" marR="0" lvl="0" indent="0" algn="ctr" defTabSz="914400" rtl="0" eaLnBrk="0" fontAlgn="base" latinLnBrk="0" hangingPunct="0">
                <a:lnSpc>
                  <a:spcPts val="500"/>
                </a:lnSpc>
                <a:spcBef>
                  <a:spcPct val="0"/>
                </a:spcBef>
                <a:spcAft>
                  <a:spcPts val="400"/>
                </a:spcAft>
                <a:buClrTx/>
                <a:buSzTx/>
                <a:buFontTx/>
                <a:buNone/>
                <a:tabLst/>
                <a:defRPr/>
              </a:pPr>
              <a:r>
                <a:rPr kumimoji="1" lang="ja-JP" altLang="en-US" sz="600" b="0" i="0" u="none" strike="noStrike" kern="1200" cap="none" spc="0" normalizeH="0" baseline="0" noProof="0" dirty="0">
                  <a:ln>
                    <a:noFill/>
                  </a:ln>
                  <a:solidFill>
                    <a:srgbClr val="FF0066"/>
                  </a:solidFill>
                  <a:effectLst/>
                  <a:uLnTx/>
                  <a:uFillTx/>
                  <a:latin typeface="HG丸ｺﾞｼｯｸM-PRO" panose="020F0600000000000000" pitchFamily="50" charset="-128"/>
                  <a:ea typeface="HG丸ｺﾞｼｯｸM-PRO" panose="020F0600000000000000" pitchFamily="50" charset="-128"/>
                  <a:cs typeface="+mn-cs"/>
                </a:rPr>
                <a:t>女性の</a:t>
              </a:r>
              <a:endParaRPr kumimoji="1" lang="en-US" altLang="ja-JP" sz="600" b="0" i="0" u="none" strike="noStrike" kern="1200" cap="none" spc="0" normalizeH="0" baseline="0" noProof="0" dirty="0">
                <a:ln>
                  <a:noFill/>
                </a:ln>
                <a:solidFill>
                  <a:srgbClr val="FF0066"/>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914400" rtl="0" eaLnBrk="0" fontAlgn="base" latinLnBrk="0" hangingPunct="0">
                <a:lnSpc>
                  <a:spcPts val="500"/>
                </a:lnSpc>
                <a:spcBef>
                  <a:spcPct val="0"/>
                </a:spcBef>
                <a:spcAft>
                  <a:spcPts val="700"/>
                </a:spcAft>
                <a:buClrTx/>
                <a:buSzTx/>
                <a:buFontTx/>
                <a:buNone/>
                <a:tabLst/>
                <a:defRPr/>
              </a:pPr>
              <a:r>
                <a:rPr kumimoji="1" lang="ja-JP" altLang="en-US" sz="600" b="0" i="0" u="none" strike="noStrike" kern="1200" cap="none" spc="0" normalizeH="0" baseline="0" noProof="0" dirty="0">
                  <a:ln>
                    <a:noFill/>
                  </a:ln>
                  <a:solidFill>
                    <a:srgbClr val="FF0066"/>
                  </a:solidFill>
                  <a:effectLst/>
                  <a:uLnTx/>
                  <a:uFillTx/>
                  <a:latin typeface="HG丸ｺﾞｼｯｸM-PRO" panose="020F0600000000000000" pitchFamily="50" charset="-128"/>
                  <a:ea typeface="HG丸ｺﾞｼｯｸM-PRO" panose="020F0600000000000000" pitchFamily="50" charset="-128"/>
                  <a:cs typeface="+mn-cs"/>
                </a:rPr>
                <a:t>管理職比率 </a:t>
              </a:r>
              <a:endParaRPr kumimoji="1" lang="en-US" altLang="ja-JP" sz="600" b="0" i="0" u="none" strike="noStrike" kern="1200" cap="none" spc="0" normalizeH="0" baseline="0" noProof="0" dirty="0">
                <a:ln>
                  <a:noFill/>
                </a:ln>
                <a:solidFill>
                  <a:srgbClr val="FF0066"/>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914400" rtl="0" eaLnBrk="0" fontAlgn="base" latinLnBrk="0" hangingPunct="0">
                <a:lnSpc>
                  <a:spcPts val="800"/>
                </a:lnSpc>
                <a:spcBef>
                  <a:spcPct val="0"/>
                </a:spcBef>
                <a:spcAft>
                  <a:spcPts val="400"/>
                </a:spcAft>
                <a:buClrTx/>
                <a:buSzTx/>
                <a:buFontTx/>
                <a:buNone/>
                <a:tabLst/>
                <a:defRPr/>
              </a:pPr>
              <a:r>
                <a:rPr lang="en-US" altLang="ja-JP" sz="1100" b="1" dirty="0">
                  <a:solidFill>
                    <a:srgbClr val="FF0066"/>
                  </a:solidFill>
                </a:rPr>
                <a:t>20</a:t>
              </a:r>
              <a:r>
                <a:rPr kumimoji="1" lang="ja-JP" altLang="en-US" sz="1100" b="1" i="0" u="none" strike="noStrike" kern="1200" cap="none" spc="0" normalizeH="0" baseline="0" noProof="0" dirty="0">
                  <a:ln>
                    <a:noFill/>
                  </a:ln>
                  <a:solidFill>
                    <a:srgbClr val="FF0066"/>
                  </a:solidFill>
                  <a:effectLst/>
                  <a:uLnTx/>
                  <a:uFillTx/>
                  <a:latin typeface="HG丸ｺﾞｼｯｸM-PRO" panose="020F0600000000000000" pitchFamily="50" charset="-128"/>
                  <a:ea typeface="HG丸ｺﾞｼｯｸM-PRO" panose="020F0600000000000000" pitchFamily="50" charset="-128"/>
                  <a:cs typeface="+mn-cs"/>
                </a:rPr>
                <a:t>％</a:t>
              </a:r>
              <a:endParaRPr kumimoji="1" lang="ja-JP" altLang="en-US" sz="1100" b="1" dirty="0">
                <a:solidFill>
                  <a:srgbClr val="FF0066"/>
                </a:solidFill>
              </a:endParaRPr>
            </a:p>
          </p:txBody>
        </p:sp>
      </p:grpSp>
      <p:sp>
        <p:nvSpPr>
          <p:cNvPr id="12" name="正方形/長方形 11">
            <a:extLst>
              <a:ext uri="{FF2B5EF4-FFF2-40B4-BE49-F238E27FC236}">
                <a16:creationId xmlns:a16="http://schemas.microsoft.com/office/drawing/2014/main" id="{15C0F5BF-EDAD-BAC2-0575-3FF4422516D8}"/>
              </a:ext>
            </a:extLst>
          </p:cNvPr>
          <p:cNvSpPr/>
          <p:nvPr/>
        </p:nvSpPr>
        <p:spPr bwMode="auto">
          <a:xfrm>
            <a:off x="213508" y="2224107"/>
            <a:ext cx="7132262" cy="2039880"/>
          </a:xfrm>
          <a:prstGeom prst="rect">
            <a:avLst/>
          </a:prstGeom>
          <a:noFill/>
          <a:ln w="9525"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lang="en-US" altLang="ja-JP" sz="1500" b="1" dirty="0">
                <a:solidFill>
                  <a:srgbClr val="FF0066"/>
                </a:solidFill>
                <a:effectLst>
                  <a:outerShdw blurRad="38100" dist="38100" dir="2700000" algn="tl">
                    <a:srgbClr val="000000">
                      <a:alpha val="43137"/>
                    </a:srgbClr>
                  </a:outerShdw>
                </a:effectLst>
                <a:latin typeface="Arial" charset="0"/>
                <a:ea typeface="ＭＳ Ｐゴシック" pitchFamily="50" charset="-128"/>
              </a:rPr>
              <a:t>※</a:t>
            </a:r>
            <a:r>
              <a:rPr lang="ja-JP" altLang="en-US" sz="1500" b="1" dirty="0">
                <a:solidFill>
                  <a:srgbClr val="FF0066"/>
                </a:solidFill>
                <a:effectLst>
                  <a:outerShdw blurRad="38100" dist="38100" dir="2700000" algn="tl">
                    <a:srgbClr val="000000">
                      <a:alpha val="43137"/>
                    </a:srgbClr>
                  </a:outerShdw>
                </a:effectLst>
                <a:latin typeface="Arial" charset="0"/>
                <a:ea typeface="ＭＳ Ｐゴシック" pitchFamily="50" charset="-128"/>
              </a:rPr>
              <a:t>写真を４～６枚程度</a:t>
            </a:r>
            <a:endParaRPr kumimoji="1" lang="ja-JP" altLang="en-US" sz="1500" b="1" i="0" u="none" strike="noStrike" cap="none" normalizeH="0" baseline="0" dirty="0">
              <a:ln>
                <a:noFill/>
              </a:ln>
              <a:solidFill>
                <a:srgbClr val="FF0066"/>
              </a:solidFill>
              <a:effectLst>
                <a:outerShdw blurRad="38100" dist="38100" dir="2700000" algn="tl">
                  <a:srgbClr val="000000">
                    <a:alpha val="43137"/>
                  </a:srgbClr>
                </a:outerShdw>
              </a:effectLst>
              <a:latin typeface="Arial" charset="0"/>
              <a:ea typeface="ＭＳ Ｐゴシック" pitchFamily="50" charset="-128"/>
            </a:endParaRPr>
          </a:p>
        </p:txBody>
      </p:sp>
      <p:sp>
        <p:nvSpPr>
          <p:cNvPr id="14" name="線吹き出し 2 (枠付き) 49">
            <a:extLst>
              <a:ext uri="{FF2B5EF4-FFF2-40B4-BE49-F238E27FC236}">
                <a16:creationId xmlns:a16="http://schemas.microsoft.com/office/drawing/2014/main" id="{3786E190-CEF2-A667-4362-8674E77A4B09}"/>
              </a:ext>
            </a:extLst>
          </p:cNvPr>
          <p:cNvSpPr/>
          <p:nvPr/>
        </p:nvSpPr>
        <p:spPr bwMode="auto">
          <a:xfrm>
            <a:off x="1834033" y="-368388"/>
            <a:ext cx="3075109" cy="604131"/>
          </a:xfrm>
          <a:prstGeom prst="borderCallout2">
            <a:avLst>
              <a:gd name="adj1" fmla="val 63202"/>
              <a:gd name="adj2" fmla="val -471"/>
              <a:gd name="adj3" fmla="val 67297"/>
              <a:gd name="adj4" fmla="val -5584"/>
              <a:gd name="adj5" fmla="val 149234"/>
              <a:gd name="adj6" fmla="val -12148"/>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フォント：メイリオ</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サイズ：１８（法人格）、２０（法人名）</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16" name="線吹き出し 2 (枠付き) 58">
            <a:extLst>
              <a:ext uri="{FF2B5EF4-FFF2-40B4-BE49-F238E27FC236}">
                <a16:creationId xmlns:a16="http://schemas.microsoft.com/office/drawing/2014/main" id="{FCEB9810-3123-2E55-2994-95E1D7E3081E}"/>
              </a:ext>
            </a:extLst>
          </p:cNvPr>
          <p:cNvSpPr/>
          <p:nvPr/>
        </p:nvSpPr>
        <p:spPr bwMode="auto">
          <a:xfrm>
            <a:off x="-1923739" y="8787349"/>
            <a:ext cx="1779994" cy="800094"/>
          </a:xfrm>
          <a:prstGeom prst="borderCallout2">
            <a:avLst>
              <a:gd name="adj1" fmla="val 22524"/>
              <a:gd name="adj2" fmla="val 100202"/>
              <a:gd name="adj3" fmla="val 22524"/>
              <a:gd name="adj4" fmla="val 114515"/>
              <a:gd name="adj5" fmla="val 54603"/>
              <a:gd name="adj6" fmla="val 131822"/>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フォント：メイリオ</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サイズ：９．５</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行間：固定値１５ｐｔ</a:t>
            </a:r>
          </a:p>
        </p:txBody>
      </p:sp>
      <p:sp>
        <p:nvSpPr>
          <p:cNvPr id="17" name="線吹き出し 2 (枠付き) 1">
            <a:extLst>
              <a:ext uri="{FF2B5EF4-FFF2-40B4-BE49-F238E27FC236}">
                <a16:creationId xmlns:a16="http://schemas.microsoft.com/office/drawing/2014/main" id="{0A7D2A46-EB04-7E3C-8B72-15FD8380C3AC}"/>
              </a:ext>
            </a:extLst>
          </p:cNvPr>
          <p:cNvSpPr/>
          <p:nvPr/>
        </p:nvSpPr>
        <p:spPr bwMode="auto">
          <a:xfrm>
            <a:off x="-2134346" y="1085129"/>
            <a:ext cx="1779994" cy="800094"/>
          </a:xfrm>
          <a:prstGeom prst="borderCallout2">
            <a:avLst>
              <a:gd name="adj1" fmla="val 22524"/>
              <a:gd name="adj2" fmla="val 100202"/>
              <a:gd name="adj3" fmla="val 22524"/>
              <a:gd name="adj4" fmla="val 114515"/>
              <a:gd name="adj5" fmla="val 62351"/>
              <a:gd name="adj6" fmla="val 135305"/>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フォント：メイリオ</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サイズ：９</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行間：固定値１６ｐｔ</a:t>
            </a:r>
          </a:p>
        </p:txBody>
      </p:sp>
      <p:sp>
        <p:nvSpPr>
          <p:cNvPr id="18" name="線吹き出し 2 (枠付き) 50">
            <a:extLst>
              <a:ext uri="{FF2B5EF4-FFF2-40B4-BE49-F238E27FC236}">
                <a16:creationId xmlns:a16="http://schemas.microsoft.com/office/drawing/2014/main" id="{0B7B3976-59EE-036F-4F4F-8CF2D1A3CD7E}"/>
              </a:ext>
            </a:extLst>
          </p:cNvPr>
          <p:cNvSpPr/>
          <p:nvPr/>
        </p:nvSpPr>
        <p:spPr bwMode="auto">
          <a:xfrm>
            <a:off x="6960427" y="-884714"/>
            <a:ext cx="3075109" cy="816319"/>
          </a:xfrm>
          <a:prstGeom prst="borderCallout2">
            <a:avLst>
              <a:gd name="adj1" fmla="val 63202"/>
              <a:gd name="adj2" fmla="val -471"/>
              <a:gd name="adj3" fmla="val 64144"/>
              <a:gd name="adj4" fmla="val -16115"/>
              <a:gd name="adj5" fmla="val 131398"/>
              <a:gd name="adj6" fmla="val -33211"/>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a:t>
            </a:r>
            <a:r>
              <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HG</a:t>
            </a: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丸ゴシック</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サイズ：６（数値名）、１１（数値）</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行間：固定値５ｐｔ（数値名）</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20" name="線吹き出し 2 (枠付き) 51">
            <a:extLst>
              <a:ext uri="{FF2B5EF4-FFF2-40B4-BE49-F238E27FC236}">
                <a16:creationId xmlns:a16="http://schemas.microsoft.com/office/drawing/2014/main" id="{22146C0D-168D-4924-D376-22640A2FC92A}"/>
              </a:ext>
            </a:extLst>
          </p:cNvPr>
          <p:cNvSpPr/>
          <p:nvPr/>
        </p:nvSpPr>
        <p:spPr bwMode="auto">
          <a:xfrm>
            <a:off x="7171402" y="2231893"/>
            <a:ext cx="2094181" cy="816319"/>
          </a:xfrm>
          <a:prstGeom prst="borderCallout2">
            <a:avLst>
              <a:gd name="adj1" fmla="val 63202"/>
              <a:gd name="adj2" fmla="val -471"/>
              <a:gd name="adj3" fmla="val 64144"/>
              <a:gd name="adj4" fmla="val -16115"/>
              <a:gd name="adj5" fmla="val -63477"/>
              <a:gd name="adj6" fmla="val -38912"/>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a:t>
            </a:r>
            <a:r>
              <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HG</a:t>
            </a: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丸ゴシック</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サイズ：１３</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行間：固定値２０ｐｔ</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21" name="線吹き出し 2 (枠付き) 52">
            <a:extLst>
              <a:ext uri="{FF2B5EF4-FFF2-40B4-BE49-F238E27FC236}">
                <a16:creationId xmlns:a16="http://schemas.microsoft.com/office/drawing/2014/main" id="{0E4B064B-89BC-9C9E-E10C-A3F0AAED9306}"/>
              </a:ext>
            </a:extLst>
          </p:cNvPr>
          <p:cNvSpPr/>
          <p:nvPr/>
        </p:nvSpPr>
        <p:spPr bwMode="auto">
          <a:xfrm>
            <a:off x="7279026" y="5289957"/>
            <a:ext cx="2094180" cy="816319"/>
          </a:xfrm>
          <a:prstGeom prst="borderCallout2">
            <a:avLst>
              <a:gd name="adj1" fmla="val 63202"/>
              <a:gd name="adj2" fmla="val -471"/>
              <a:gd name="adj3" fmla="val 64144"/>
              <a:gd name="adj4" fmla="val -16115"/>
              <a:gd name="adj5" fmla="val 47129"/>
              <a:gd name="adj6" fmla="val -34686"/>
            </a:avLst>
          </a:prstGeom>
          <a:solidFill>
            <a:srgbClr val="00B0F0"/>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1042988"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rPr>
              <a:t>フォント：</a:t>
            </a: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メイリオ</a:t>
            </a:r>
            <a:endParaRPr kumimoji="1" lang="en-US" altLang="ja-JP"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サイズ：９．５</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a:p>
            <a:pPr marL="0" marR="0" indent="0" defTabSz="1042988" rtl="0" eaLnBrk="1" fontAlgn="base" latinLnBrk="0" hangingPunct="1">
              <a:lnSpc>
                <a:spcPct val="100000"/>
              </a:lnSpc>
              <a:spcBef>
                <a:spcPct val="0"/>
              </a:spcBef>
              <a:spcAft>
                <a:spcPct val="0"/>
              </a:spcAft>
              <a:buClrTx/>
              <a:buSzTx/>
              <a:buFontTx/>
              <a:buNone/>
              <a:tabLst/>
            </a:pPr>
            <a:r>
              <a:rPr lang="ja-JP" altLang="en-US" sz="1500" b="1" dirty="0">
                <a:solidFill>
                  <a:schemeClr val="bg1"/>
                </a:solidFill>
                <a:effectLst>
                  <a:outerShdw blurRad="38100" dist="38100" dir="2700000" algn="tl">
                    <a:srgbClr val="000000">
                      <a:alpha val="43137"/>
                    </a:srgbClr>
                  </a:outerShdw>
                </a:effectLst>
                <a:latin typeface="Arial" charset="0"/>
                <a:ea typeface="ＭＳ Ｐゴシック" pitchFamily="50" charset="-128"/>
              </a:rPr>
              <a:t>行間：固定値１４ｐｔ</a:t>
            </a:r>
            <a:endParaRPr lang="en-US" altLang="ja-JP" sz="1500" b="1" dirty="0">
              <a:solidFill>
                <a:schemeClr val="bg1"/>
              </a:solidFill>
              <a:effectLst>
                <a:outerShdw blurRad="38100" dist="38100" dir="2700000" algn="tl">
                  <a:srgbClr val="000000">
                    <a:alpha val="43137"/>
                  </a:srgbClr>
                </a:outerShdw>
              </a:effectLst>
              <a:latin typeface="Arial" charset="0"/>
              <a:ea typeface="ＭＳ Ｐゴシック" pitchFamily="50" charset="-128"/>
            </a:endParaRPr>
          </a:p>
        </p:txBody>
      </p:sp>
      <p:sp>
        <p:nvSpPr>
          <p:cNvPr id="26" name="正方形/長方形 25">
            <a:extLst>
              <a:ext uri="{FF2B5EF4-FFF2-40B4-BE49-F238E27FC236}">
                <a16:creationId xmlns:a16="http://schemas.microsoft.com/office/drawing/2014/main" id="{19B32E66-4F52-40E3-A71B-F2C5FFCE9841}"/>
              </a:ext>
            </a:extLst>
          </p:cNvPr>
          <p:cNvSpPr/>
          <p:nvPr/>
        </p:nvSpPr>
        <p:spPr bwMode="auto">
          <a:xfrm>
            <a:off x="6896977" y="119128"/>
            <a:ext cx="548851" cy="682558"/>
          </a:xfrm>
          <a:prstGeom prst="rect">
            <a:avLst/>
          </a:prstGeom>
          <a:noFill/>
          <a:ln w="9525" cap="flat" cmpd="sng" algn="ctr">
            <a:solidFill>
              <a:srgbClr val="FF66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1042988" rtl="0" eaLnBrk="1" fontAlgn="base" latinLnBrk="0" hangingPunct="1">
              <a:lnSpc>
                <a:spcPct val="100000"/>
              </a:lnSpc>
              <a:spcBef>
                <a:spcPct val="0"/>
              </a:spcBef>
              <a:spcAft>
                <a:spcPct val="0"/>
              </a:spcAft>
              <a:buClrTx/>
              <a:buSzTx/>
              <a:buFontTx/>
              <a:buNone/>
              <a:tabLst/>
            </a:pPr>
            <a:r>
              <a:rPr kumimoji="1" lang="ja-JP" altLang="en-US" sz="800" b="1" i="0" u="none" strike="noStrike" cap="none" normalizeH="0" baseline="0" dirty="0">
                <a:ln>
                  <a:noFill/>
                </a:ln>
                <a:solidFill>
                  <a:srgbClr val="FF0066"/>
                </a:solidFill>
                <a:effectLst>
                  <a:outerShdw blurRad="38100" dist="38100" dir="2700000" algn="tl">
                    <a:srgbClr val="000000">
                      <a:alpha val="43137"/>
                    </a:srgbClr>
                  </a:outerShdw>
                </a:effectLst>
                <a:latin typeface="Arial" charset="0"/>
                <a:ea typeface="ＭＳ Ｐゴシック" pitchFamily="50" charset="-128"/>
              </a:rPr>
              <a:t>くるみんマーク</a:t>
            </a:r>
            <a:endParaRPr kumimoji="1" lang="en-US" altLang="ja-JP" sz="800" b="1" i="0" u="none" strike="noStrike" cap="none" normalizeH="0" baseline="0" dirty="0">
              <a:ln>
                <a:noFill/>
              </a:ln>
              <a:solidFill>
                <a:srgbClr val="FF0066"/>
              </a:solidFill>
              <a:effectLst>
                <a:outerShdw blurRad="38100" dist="38100" dir="2700000" algn="tl">
                  <a:srgbClr val="000000">
                    <a:alpha val="43137"/>
                  </a:srgbClr>
                </a:outerShdw>
              </a:effectLst>
              <a:latin typeface="Arial" charset="0"/>
              <a:ea typeface="ＭＳ Ｐゴシック" pitchFamily="50" charset="-128"/>
            </a:endParaRPr>
          </a:p>
        </p:txBody>
      </p:sp>
      <p:pic>
        <p:nvPicPr>
          <p:cNvPr id="15" name="図 14">
            <a:extLst>
              <a:ext uri="{FF2B5EF4-FFF2-40B4-BE49-F238E27FC236}">
                <a16:creationId xmlns:a16="http://schemas.microsoft.com/office/drawing/2014/main" id="{84CD8CC6-FE83-6B20-EF98-B4472035F105}"/>
              </a:ext>
            </a:extLst>
          </p:cNvPr>
          <p:cNvPicPr>
            <a:picLocks noChangeAspect="1"/>
          </p:cNvPicPr>
          <p:nvPr/>
        </p:nvPicPr>
        <p:blipFill>
          <a:blip r:embed="rId3">
            <a:alphaModFix amt="10000"/>
          </a:blip>
          <a:stretch>
            <a:fillRect/>
          </a:stretch>
        </p:blipFill>
        <p:spPr>
          <a:xfrm>
            <a:off x="-1449450" y="-368388"/>
            <a:ext cx="10341677" cy="11061788"/>
          </a:xfrm>
          <a:prstGeom prst="rect">
            <a:avLst/>
          </a:prstGeom>
        </p:spPr>
      </p:pic>
      <p:sp>
        <p:nvSpPr>
          <p:cNvPr id="2" name="テキスト ボックス 1">
            <a:extLst>
              <a:ext uri="{FF2B5EF4-FFF2-40B4-BE49-F238E27FC236}">
                <a16:creationId xmlns:a16="http://schemas.microsoft.com/office/drawing/2014/main" id="{ED7D3F02-8008-7F68-87DC-08F07AAC9516}"/>
              </a:ext>
            </a:extLst>
          </p:cNvPr>
          <p:cNvSpPr txBox="1"/>
          <p:nvPr/>
        </p:nvSpPr>
        <p:spPr>
          <a:xfrm>
            <a:off x="3198522" y="1062629"/>
            <a:ext cx="524435" cy="523220"/>
          </a:xfrm>
          <a:prstGeom prst="rect">
            <a:avLst/>
          </a:prstGeom>
          <a:noFill/>
        </p:spPr>
        <p:txBody>
          <a:bodyPr wrap="square" rtlCol="0">
            <a:spAutoFit/>
          </a:bodyPr>
          <a:lstStyle/>
          <a:p>
            <a:r>
              <a:rPr kumimoji="1" lang="ja-JP" altLang="en-US" sz="2800" dirty="0">
                <a:solidFill>
                  <a:srgbClr val="FF0000"/>
                </a:solidFill>
              </a:rPr>
              <a:t>①</a:t>
            </a:r>
          </a:p>
        </p:txBody>
      </p:sp>
      <p:sp>
        <p:nvSpPr>
          <p:cNvPr id="10" name="テキスト ボックス 9">
            <a:extLst>
              <a:ext uri="{FF2B5EF4-FFF2-40B4-BE49-F238E27FC236}">
                <a16:creationId xmlns:a16="http://schemas.microsoft.com/office/drawing/2014/main" id="{2334F152-4B5A-2CE0-34EB-5484EF0ABD7A}"/>
              </a:ext>
            </a:extLst>
          </p:cNvPr>
          <p:cNvSpPr txBox="1"/>
          <p:nvPr/>
        </p:nvSpPr>
        <p:spPr>
          <a:xfrm>
            <a:off x="5055978" y="-39641"/>
            <a:ext cx="766482" cy="584775"/>
          </a:xfrm>
          <a:prstGeom prst="rect">
            <a:avLst/>
          </a:prstGeom>
          <a:noFill/>
        </p:spPr>
        <p:txBody>
          <a:bodyPr wrap="square" rtlCol="0">
            <a:spAutoFit/>
          </a:bodyPr>
          <a:lstStyle/>
          <a:p>
            <a:r>
              <a:rPr kumimoji="1" lang="ja-JP" altLang="en-US" sz="3200" dirty="0">
                <a:solidFill>
                  <a:srgbClr val="FF0000"/>
                </a:solidFill>
              </a:rPr>
              <a:t>②</a:t>
            </a:r>
          </a:p>
        </p:txBody>
      </p:sp>
    </p:spTree>
    <p:extLst>
      <p:ext uri="{BB962C8B-B14F-4D97-AF65-F5344CB8AC3E}">
        <p14:creationId xmlns:p14="http://schemas.microsoft.com/office/powerpoint/2010/main" val="2013169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_NUMBER_MODE" val="0"/>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66FF"/>
        </a:solidFill>
        <a:ln w="9525" cap="flat" cmpd="sng" algn="ctr">
          <a:solidFill>
            <a:srgbClr val="FF66FF"/>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1042988" rtl="0" eaLnBrk="1" fontAlgn="base" latinLnBrk="0" hangingPunct="1">
          <a:lnSpc>
            <a:spcPct val="100000"/>
          </a:lnSpc>
          <a:spcBef>
            <a:spcPct val="0"/>
          </a:spcBef>
          <a:spcAft>
            <a:spcPct val="0"/>
          </a:spcAft>
          <a:buClrTx/>
          <a:buSzTx/>
          <a:buFontTx/>
          <a:buNone/>
          <a:tabLst/>
          <a:defRPr kumimoji="1" sz="15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a typeface="ＭＳ Ｐゴシック" pitchFamily="50" charset="-128"/>
          </a:defRPr>
        </a:defPPr>
      </a:lstStyle>
    </a:spDef>
    <a:lnDef>
      <a:spPr bwMode="auto">
        <a:solidFill>
          <a:schemeClr val="accent1"/>
        </a:solidFill>
        <a:ln w="57150" cap="flat" cmpd="sng" algn="ctr">
          <a:solidFill>
            <a:srgbClr val="FF0066"/>
          </a:solidFill>
          <a:prstDash val="solid"/>
          <a:round/>
          <a:headEnd type="none" w="med" len="med"/>
          <a:tailEnd type="triangle"/>
        </a:ln>
        <a:effectLst/>
      </a:spPr>
      <a:body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6505DFF6078524FA3791B7A5ED77CEC" ma:contentTypeVersion="15" ma:contentTypeDescription="新しいドキュメントを作成します。" ma:contentTypeScope="" ma:versionID="2adb2bac79c28c321578ab38e21624cd">
  <xsd:schema xmlns:xsd="http://www.w3.org/2001/XMLSchema" xmlns:xs="http://www.w3.org/2001/XMLSchema" xmlns:p="http://schemas.microsoft.com/office/2006/metadata/properties" xmlns:ns2="63f477ee-e269-492c-96bc-d14f5fe81a1a" xmlns:ns3="c8886e6d-ca38-4783-ac23-8bd097117a79" targetNamespace="http://schemas.microsoft.com/office/2006/metadata/properties" ma:root="true" ma:fieldsID="a9fc4f7f0016cf83f823d324d707d944" ns2:_="" ns3:_="">
    <xsd:import namespace="63f477ee-e269-492c-96bc-d14f5fe81a1a"/>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f477ee-e269-492c-96bc-d14f5fe81a1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f15356-4ad4-4d18-a365-057f68684a56}"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3f477ee-e269-492c-96bc-d14f5fe81a1a">
      <Terms xmlns="http://schemas.microsoft.com/office/infopath/2007/PartnerControls"/>
    </lcf76f155ced4ddcb4097134ff3c332f>
    <Owner xmlns="63f477ee-e269-492c-96bc-d14f5fe81a1a">
      <UserInfo>
        <DisplayName/>
        <AccountId xsi:nil="true"/>
        <AccountType/>
      </UserInfo>
    </Owner>
    <TaxCatchAll xmlns="c8886e6d-ca38-4783-ac23-8bd097117a79" xsi:nil="true"/>
    <_Flow_SignoffStatus xmlns="63f477ee-e269-492c-96bc-d14f5fe81a1a" xsi:nil="true"/>
  </documentManagement>
</p:properties>
</file>

<file path=customXml/itemProps1.xml><?xml version="1.0" encoding="utf-8"?>
<ds:datastoreItem xmlns:ds="http://schemas.openxmlformats.org/officeDocument/2006/customXml" ds:itemID="{658781D5-61E7-4C73-85ED-85C20D3AE13B}"/>
</file>

<file path=customXml/itemProps2.xml><?xml version="1.0" encoding="utf-8"?>
<ds:datastoreItem xmlns:ds="http://schemas.openxmlformats.org/officeDocument/2006/customXml" ds:itemID="{C54D9C57-83A7-4066-923E-DD2599C51DBB}">
  <ds:schemaRefs>
    <ds:schemaRef ds:uri="http://schemas.microsoft.com/sharepoint/v3/contenttype/forms"/>
  </ds:schemaRefs>
</ds:datastoreItem>
</file>

<file path=customXml/itemProps3.xml><?xml version="1.0" encoding="utf-8"?>
<ds:datastoreItem xmlns:ds="http://schemas.openxmlformats.org/officeDocument/2006/customXml" ds:itemID="{38193D89-D00A-46C6-9242-AAEFAFC0B6E5}">
  <ds:schemaRefs>
    <ds:schemaRef ds:uri="http://schemas.microsoft.com/office/2006/documentManagement/types"/>
    <ds:schemaRef ds:uri="http://purl.org/dc/dcmitype/"/>
    <ds:schemaRef ds:uri="http://www.w3.org/XML/1998/namespace"/>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c8886e6d-ca38-4783-ac23-8bd097117a79"/>
    <ds:schemaRef ds:uri="63f477ee-e269-492c-96bc-d14f5fe81a1a"/>
  </ds:schemaRefs>
</ds:datastoreItem>
</file>

<file path=docProps/app.xml><?xml version="1.0" encoding="utf-8"?>
<Properties xmlns="http://schemas.openxmlformats.org/officeDocument/2006/extended-properties" xmlns:vt="http://schemas.openxmlformats.org/officeDocument/2006/docPropsVTypes">
  <Words>641</Words>
  <PresentationFormat>ユーザー設定</PresentationFormat>
  <Paragraphs>52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8</vt:i4>
      </vt:variant>
      <vt:variant>
        <vt:lpstr>スライド タイトル</vt:lpstr>
      </vt:variant>
      <vt:variant>
        <vt:i4>1</vt:i4>
      </vt:variant>
    </vt:vector>
  </HeadingPairs>
  <TitlesOfParts>
    <vt:vector size="15" baseType="lpstr">
      <vt:lpstr>HG丸ｺﾞｼｯｸM-PRO</vt:lpstr>
      <vt:lpstr>メイリオ</vt:lpstr>
      <vt:lpstr>Arial</vt:lpstr>
      <vt:lpstr>Bauhaus 93</vt:lpstr>
      <vt:lpstr>Calibri</vt:lpstr>
      <vt:lpstr>Wingdings</vt:lpstr>
      <vt:lpstr>標準デザイン</vt:lpstr>
      <vt:lpstr>5_デザインの設定</vt:lpstr>
      <vt:lpstr>6_デザインの設定</vt:lpstr>
      <vt:lpstr>3_デザインの設定</vt:lpstr>
      <vt:lpstr>4_デザインの設定</vt:lpstr>
      <vt:lpstr>2_デザインの設定</vt:lpstr>
      <vt:lpstr>デザインの設定</vt:lpstr>
      <vt:lpstr>1_デザインの設定</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0x01010066505DFF6078524FA3791B7A5ED77CEC</vt:lpwstr>
  </property>
  <property fmtid="{D5CDD505-2E9C-101B-9397-08002B2CF9AE}" pid="3" name="MediaServiceImageTags">
    <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TriggerFlowInfo">
    <vt:lpwstr/>
  </property>
</Properties>
</file>